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70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3FCE00-D29E-44C7-A2BC-43A2340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758294"/>
            <a:ext cx="6055289" cy="441609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1DB3C7A-1BD8-4DAE-97ED-8902AFD3294A}"/>
              </a:ext>
            </a:extLst>
          </p:cNvPr>
          <p:cNvSpPr/>
          <p:nvPr/>
        </p:nvSpPr>
        <p:spPr>
          <a:xfrm>
            <a:off x="3483429" y="2994645"/>
            <a:ext cx="1702525" cy="60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7F6E63A-4747-4F3C-9A30-EF2DDA09C417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25F676C-14F5-4134-8010-734C69DA5013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D607819-7272-4B0B-8EA1-471EE572CA50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BB02BC-A43D-4915-AAA6-CA52F041F77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8DF78D5-02B0-494F-AE7D-26102C90C13F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818295-6F81-442D-A9C6-B5E4EAE17594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BF507E4F-2E7C-4D37-AE97-0301E0B661D5}"/>
              </a:ext>
            </a:extLst>
          </p:cNvPr>
          <p:cNvSpPr/>
          <p:nvPr/>
        </p:nvSpPr>
        <p:spPr>
          <a:xfrm>
            <a:off x="3483429" y="2994646"/>
            <a:ext cx="1702525" cy="60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9" y="6318665"/>
            <a:ext cx="616018" cy="616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3FCE00-D29E-44C7-A2BC-43A2340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1DB3C7A-1BD8-4DAE-97ED-8902AFD3294A}"/>
              </a:ext>
            </a:extLst>
          </p:cNvPr>
          <p:cNvSpPr/>
          <p:nvPr/>
        </p:nvSpPr>
        <p:spPr>
          <a:xfrm>
            <a:off x="3483429" y="2778034"/>
            <a:ext cx="4015604" cy="14107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CB70B3-4428-4353-B856-D90EBA6060E8}"/>
              </a:ext>
            </a:extLst>
          </p:cNvPr>
          <p:cNvSpPr/>
          <p:nvPr/>
        </p:nvSpPr>
        <p:spPr>
          <a:xfrm>
            <a:off x="5257325" y="4359226"/>
            <a:ext cx="1807982" cy="6351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C3C1A0C-7107-40A1-9228-833C74F66F11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B02C80B-EC59-4FB0-A4C5-3749F879B098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4FCAF0F-592F-47FA-9ECF-36B7BDF9C495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E98EEAE-53EC-4C9A-A7CF-5DBBF164BCF5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01E6E7-47DE-4931-98C7-407D14C5DE09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5D86D39-BAC1-43F7-BCA8-D00C5A327209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65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9" y="6318665"/>
            <a:ext cx="616018" cy="616018"/>
          </a:xfrm>
          <a:prstGeom prst="rect">
            <a:avLst/>
          </a:prstGeom>
        </p:spPr>
      </p:pic>
      <p:pic>
        <p:nvPicPr>
          <p:cNvPr id="12" name="Image 11" descr="Une image contenant signe, blanc, assis, noir&#10;&#10;Description générée automatiquement">
            <a:extLst>
              <a:ext uri="{FF2B5EF4-FFF2-40B4-BE49-F238E27FC236}">
                <a16:creationId xmlns:a16="http://schemas.microsoft.com/office/drawing/2014/main" id="{C4279ADE-DAC7-4CD5-8884-1E414938E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11361"/>
          <a:stretch/>
        </p:blipFill>
        <p:spPr>
          <a:xfrm>
            <a:off x="445912" y="2087965"/>
            <a:ext cx="2088513" cy="165943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DF6FA4-3F77-4A80-A207-687A7DC0EFE7}"/>
              </a:ext>
            </a:extLst>
          </p:cNvPr>
          <p:cNvSpPr txBox="1"/>
          <p:nvPr/>
        </p:nvSpPr>
        <p:spPr>
          <a:xfrm>
            <a:off x="540619" y="4085855"/>
            <a:ext cx="189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site web</a:t>
            </a:r>
          </a:p>
        </p:txBody>
      </p:sp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7C1AAD-1ABA-4A2D-BB5A-6BA6A45D30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22990"/>
          <a:stretch/>
        </p:blipFill>
        <p:spPr>
          <a:xfrm>
            <a:off x="3990430" y="2196139"/>
            <a:ext cx="915349" cy="16594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9694B80-81E0-4D96-B70B-B222B7F62332}"/>
              </a:ext>
            </a:extLst>
          </p:cNvPr>
          <p:cNvSpPr txBox="1"/>
          <p:nvPr/>
        </p:nvSpPr>
        <p:spPr>
          <a:xfrm>
            <a:off x="3298529" y="4088522"/>
            <a:ext cx="229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Relevés températures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05BBE75-0987-4E8A-8DD1-90E471E40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7" b="13519"/>
          <a:stretch/>
        </p:blipFill>
        <p:spPr>
          <a:xfrm>
            <a:off x="6396094" y="2213885"/>
            <a:ext cx="2299151" cy="16605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D2CC0F-1CEB-4819-81AF-EAA70FAD75E4}"/>
              </a:ext>
            </a:extLst>
          </p:cNvPr>
          <p:cNvSpPr/>
          <p:nvPr/>
        </p:nvSpPr>
        <p:spPr>
          <a:xfrm>
            <a:off x="6396094" y="4085855"/>
            <a:ext cx="229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Gestion d’utilisateurs </a:t>
            </a:r>
          </a:p>
        </p:txBody>
      </p:sp>
      <p:pic>
        <p:nvPicPr>
          <p:cNvPr id="27" name="Image 26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55D03A7C-6627-48AD-A949-0D8395E44C6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9470405" y="2069387"/>
            <a:ext cx="2207632" cy="1839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66B932B-7EE6-48C4-A497-3558C4EE79B7}"/>
              </a:ext>
            </a:extLst>
          </p:cNvPr>
          <p:cNvSpPr/>
          <p:nvPr/>
        </p:nvSpPr>
        <p:spPr>
          <a:xfrm>
            <a:off x="9412782" y="4043932"/>
            <a:ext cx="2322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Création de la base de données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FCABC2-A249-4153-89B5-5D6C22C31C4E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F61A74-8D05-491F-BAC3-F06DC40B9AB6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510A942-9A3E-492A-BB44-B9DB060CCAA9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2D10E0E-D5B8-45D0-A5F5-FEF422E11F9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73595CB-D1BC-4A63-AC35-73A0F75D8460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1B5D3DD-3E94-4ED0-ABE2-5D63CB2EC851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113F3DC-12C8-4C36-8F6F-1346A7328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1" b="92622" l="3837" r="92442">
                        <a14:foregroundMark x1="44070" y1="14114" x2="51860" y2="4972"/>
                        <a14:foregroundMark x1="51860" y1="4972" x2="61512" y2="4731"/>
                        <a14:foregroundMark x1="30000" y1="17161" x2="38953" y2="8019"/>
                        <a14:foregroundMark x1="38953" y1="8019" x2="71047" y2="6255"/>
                        <a14:foregroundMark x1="71047" y1="6255" x2="84186" y2="11307"/>
                        <a14:foregroundMark x1="84186" y1="11307" x2="90233" y2="21010"/>
                        <a14:foregroundMark x1="90233" y1="21010" x2="91279" y2="40497"/>
                        <a14:foregroundMark x1="94302" y1="14114" x2="92558" y2="35605"/>
                        <a14:foregroundMark x1="92558" y1="35605" x2="88837" y2="44186"/>
                        <a14:foregroundMark x1="43023" y1="75140" x2="31860" y2="67201"/>
                        <a14:foregroundMark x1="31860" y1="67201" x2="31744" y2="66800"/>
                        <a14:foregroundMark x1="28605" y1="60706" x2="25116" y2="62229"/>
                        <a14:foregroundMark x1="21163" y1="68083" x2="25581" y2="67362"/>
                        <a14:foregroundMark x1="27326" y1="70249" x2="21279" y2="60305"/>
                        <a14:foregroundMark x1="21279" y1="60305" x2="28953" y2="70088"/>
                        <a14:foregroundMark x1="28953" y1="70088" x2="27558" y2="72093"/>
                        <a14:foregroundMark x1="28372" y1="68083" x2="25930" y2="57418"/>
                        <a14:foregroundMark x1="25930" y1="57418" x2="29767" y2="67602"/>
                        <a14:foregroundMark x1="29767" y1="67602" x2="25581" y2="71532"/>
                        <a14:foregroundMark x1="33372" y1="64876" x2="28372" y2="56295"/>
                        <a14:foregroundMark x1="31395" y1="69046" x2="39070" y2="78188"/>
                        <a14:foregroundMark x1="39070" y1="78188" x2="41860" y2="88613"/>
                        <a14:foregroundMark x1="41860" y1="88613" x2="25581" y2="89655"/>
                        <a14:foregroundMark x1="25581" y1="89655" x2="16512" y2="81075"/>
                        <a14:foregroundMark x1="16512" y1="81075" x2="22907" y2="70249"/>
                        <a14:foregroundMark x1="14302" y1="86768" x2="10116" y2="85245"/>
                        <a14:foregroundMark x1="7442" y1="88292" x2="4419" y2="83881"/>
                        <a14:foregroundMark x1="41047" y1="90537" x2="40465" y2="91901"/>
                        <a14:foregroundMark x1="17326" y1="92302" x2="18488" y2="92462"/>
                        <a14:foregroundMark x1="38837" y1="92702" x2="38837" y2="92702"/>
                        <a14:foregroundMark x1="3837" y1="89816" x2="3837" y2="89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3" y="2067771"/>
            <a:ext cx="2316804" cy="33593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14DED1D-C155-4FB6-AB36-83B5E5904374}"/>
              </a:ext>
            </a:extLst>
          </p:cNvPr>
          <p:cNvSpPr txBox="1"/>
          <p:nvPr/>
        </p:nvSpPr>
        <p:spPr>
          <a:xfrm>
            <a:off x="669733" y="542713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Installation Linux serveur</a:t>
            </a:r>
          </a:p>
        </p:txBody>
      </p:sp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6E011F9-DAB3-4D68-AACF-EF8C43898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9" y="3876448"/>
            <a:ext cx="3318490" cy="2228129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4978C07-2E8F-458D-84D3-3300C9DB5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83" y="1860703"/>
            <a:ext cx="4014477" cy="1642286"/>
          </a:xfrm>
          <a:prstGeom prst="rect">
            <a:avLst/>
          </a:prstGeom>
        </p:spPr>
      </p:pic>
      <p:pic>
        <p:nvPicPr>
          <p:cNvPr id="21" name="Image 20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6925F662-A81D-4B05-842D-A1E16900D9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4985748" y="1965994"/>
            <a:ext cx="2207632" cy="183936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93403A-D04F-4463-AF66-D3552F07A76D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5C59AC1-CE65-49F4-8EE6-DFF3A08FCF08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F6D71A8-EFFA-4B29-B9F7-D09392C096C3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2E38413-B3BA-444D-8ED0-82B3A0509E8D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A99E47C-71FF-4E20-BF1A-92391EA27632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2B4E75E-AD14-4A67-8E03-34F4F2E621CE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  <p:pic>
        <p:nvPicPr>
          <p:cNvPr id="1026" name="Picture 2" descr="Résultat de recherche d'images pour &quot;netbeans&quot;">
            <a:extLst>
              <a:ext uri="{FF2B5EF4-FFF2-40B4-BE49-F238E27FC236}">
                <a16:creationId xmlns:a16="http://schemas.microsoft.com/office/drawing/2014/main" id="{E96764F2-2B26-4B32-BB15-D6FDC92E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78" y="3509281"/>
            <a:ext cx="1990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13174B-B1B7-4830-9BB9-6F810DCC806F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1C5FB36-1979-4E55-97A2-70819AD79350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3FFE130-4AF8-4E0F-80DA-2095A4C6BAAD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C10DE75-0FE1-4D2D-8835-7B7F67AAEEE7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98F5701-E82C-4A4D-9D5A-DB115052E497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2E14DC8-A3FC-4B00-84A2-6B50454CD0D2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A0F658C-C6BF-43B4-8087-4745ECD110DF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71E22CC-3A2A-4E27-B85D-E19F0C950E03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53FC371-398A-43C4-8B2B-0504F565CAFC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7EB3CCB-14F0-480E-A8A3-6962C02FD1E8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1F563A7-E0DC-46D4-97A3-E985313D3029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377237B-37B0-4113-A8D5-CC141D5F81D3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73F892AD-26CC-4901-8C3F-DABFEB35B9C7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34B7829-80C8-4B52-8311-DF408EB9D6B0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AE45AFD-534D-4C4A-8EFB-BF9C6261987D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071E24B-3190-4171-8A63-3481977243AF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B64697F-12BD-47DD-9B0F-4BB5199D955C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5E4DDF0-E8E9-48F7-95D4-E1F2EFDC23A2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93C249-A246-4A9C-B18A-3F3B6BEDFC02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2320AE6-C01F-4EE2-B3A7-57DAE484A2AA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449B592-BB25-483F-AC8A-A32FEDECAD19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8B9CCD0-7113-4836-AECF-69169CD3D37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AD2104B-AD12-43BB-97D3-435F19AAC158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7AE146-12F2-49C9-8E89-0E45ECA642E7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4525347-C098-4B07-BEA0-B8D4F4E60B62}"/>
              </a:ext>
            </a:extLst>
          </p:cNvPr>
          <p:cNvSpPr/>
          <p:nvPr/>
        </p:nvSpPr>
        <p:spPr>
          <a:xfrm>
            <a:off x="886345" y="1375794"/>
            <a:ext cx="6407526" cy="24495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612EB2B2-5F85-454B-9694-D011F131EBD2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2DC781F-7E91-47A3-9F16-B23C6EDC85B7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B103E14-E6D9-4482-9C37-8BDE67CD3617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0D085BF-CEA7-43D2-B05C-AB742DF811D8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64A32C1-0C61-4A0E-96C2-F2024CCA8335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BCB5E53-D081-4195-B9FD-18EB04752D73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B15EC25-9250-4E7E-B472-13A761B3E4CE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36E24E0-559B-41A2-A74D-8D414C54D81A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EDBDEB4-3260-4C75-AF9F-310858A9A047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D1F4FBD-211D-427F-904C-4EA5832D5DA7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3A4F898-977F-48B7-919B-7214DAFE2803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89FCDCD8-52F2-40AF-BB7C-08E5C9254D0A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  <a:noFill/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21D362F-83B9-4F4C-9588-5B12639CD41F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EC12642-CF4B-489F-8EEC-7EF726B12B5C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EC0FF2C-8548-400F-AF1F-28719B95534D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B6FBD8E-BA6D-41AF-A429-CDBAF156A258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0767595-E36F-4D5D-9BC6-E78FBEDCD09C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F6246A9-62E6-4AA7-B4FC-37F90394F6A6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D395AB-A6D5-46E9-BE82-434A0C6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5F29FB02-21EA-4159-8078-A80906D0BE55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C041F32-715B-4B0B-8734-B95FA797C0AB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2209C3F-1799-41D1-A732-FDC5498C3749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59FD94B-DE2A-4D12-A518-7180F2B26D0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A7E7484-FBFB-42E5-862D-B48902CACA33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ADE7ECC-4BC2-4657-9571-FB458C56D5FF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388</Words>
  <Application>Microsoft Office PowerPoint</Application>
  <PresentationFormat>Grand écran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Présentation personnelle</vt:lpstr>
      <vt:lpstr>Présentation personnelle</vt:lpstr>
      <vt:lpstr>Présentation personnelle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ENET Florian</cp:lastModifiedBy>
  <cp:revision>21</cp:revision>
  <dcterms:created xsi:type="dcterms:W3CDTF">2020-01-21T10:17:40Z</dcterms:created>
  <dcterms:modified xsi:type="dcterms:W3CDTF">2020-02-04T10:57:36Z</dcterms:modified>
</cp:coreProperties>
</file>