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C70D0-831B-4D6B-94B2-15AF5D001035}" v="433" dt="2020-01-14T09:33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76BF3-9D0A-46E1-9ED3-5C250485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704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9B02B8-4008-4EC6-A7A1-0DC6A64F1A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3C651-D503-4D2D-92D9-D818755649CA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999787-6AF3-40AD-9F10-809786410FB5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224B5-A9FB-4843-840B-DF7AFA788510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7E9ADC-3D8A-4C37-9C8A-7ABA36CA8C2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71E22CC-3A2A-4E27-B85D-E19F0C950E03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3FC371-398A-43C4-8B2B-0504F565CAFC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B3CCB-14F0-480E-A8A3-6962C02FD1E8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563A7-E0DC-46D4-97A3-E985313D3029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7237B-37B0-4113-A8D5-CC141D5F81D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A5CB48D-E055-48EA-9A03-1B8D7236212F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081493-C009-4CBE-980A-97A52AB3D575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C7B766-D431-429A-9C44-131B8443066B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D65F325-4B0A-4F40-B53F-943C243EA84A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836F88-72B5-41C1-98A0-BE1514F0A098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3.7037E-6 L 0.13919 -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6A84861-5292-43C8-AEF2-4AE47B1E5F39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91C64A-2269-4532-A809-EBF3EEADD7B1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E43E08-6219-499B-91D6-EC39B11225BF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E77000-C5F8-4F23-BE28-E03B105AB0C2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699732-0172-4002-9B88-1A5621642E23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3501FE-C8F0-4C32-B27F-5D5275CD89B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6646D-7377-45D8-8126-D20EE9C07604}"/>
              </a:ext>
            </a:extLst>
          </p:cNvPr>
          <p:cNvSpPr txBox="1"/>
          <p:nvPr/>
        </p:nvSpPr>
        <p:spPr>
          <a:xfrm>
            <a:off x="3409929" y="6442008"/>
            <a:ext cx="2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8225E-1A4C-407C-B8EB-D8EE1879852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AC067A-4438-4556-8435-4AE55F596DFC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4A2B55-4B00-42EB-94C6-909878C2B82B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88" y="6318665"/>
            <a:ext cx="616018" cy="616018"/>
          </a:xfrm>
        </p:spPr>
      </p:pic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22188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DCBF-530B-45E9-868B-B51CBFC7BD42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3FBFB2-C874-4F33-9C21-097FB87E5829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7655C1-47DE-4B9D-B8A9-D0ACAFE171F1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362FED8-5749-47CE-8F6F-D5A33F002A7B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3D51BD-08D5-46E4-B7EA-5F25BDE8DC94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641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52F6DE-74E1-483E-B67D-F979EBF3A6E5}"/>
              </a:ext>
            </a:extLst>
          </p:cNvPr>
          <p:cNvSpPr txBox="1"/>
          <p:nvPr/>
        </p:nvSpPr>
        <p:spPr>
          <a:xfrm>
            <a:off x="1693094" y="6442008"/>
            <a:ext cx="10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86E08-6339-4383-8325-EDAB76A83C54}"/>
              </a:ext>
            </a:extLst>
          </p:cNvPr>
          <p:cNvSpPr txBox="1"/>
          <p:nvPr/>
        </p:nvSpPr>
        <p:spPr>
          <a:xfrm>
            <a:off x="3409930" y="6442008"/>
            <a:ext cx="21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Présentation de PROXIDEJ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A37364-4A84-47BF-A57F-321191E60553}"/>
              </a:ext>
            </a:extLst>
          </p:cNvPr>
          <p:cNvSpPr txBox="1"/>
          <p:nvPr/>
        </p:nvSpPr>
        <p:spPr>
          <a:xfrm>
            <a:off x="6089564" y="6442008"/>
            <a:ext cx="14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en groupe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22A37C-47EF-4B7C-BC12-8DABA46D1C2D}"/>
              </a:ext>
            </a:extLst>
          </p:cNvPr>
          <p:cNvSpPr txBox="1"/>
          <p:nvPr/>
        </p:nvSpPr>
        <p:spPr>
          <a:xfrm>
            <a:off x="8071644" y="6442008"/>
            <a:ext cx="1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Projet 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5A2C69-534C-4F39-AE40-F365CD14DDA9}"/>
              </a:ext>
            </a:extLst>
          </p:cNvPr>
          <p:cNvSpPr txBox="1"/>
          <p:nvPr/>
        </p:nvSpPr>
        <p:spPr>
          <a:xfrm>
            <a:off x="10053722" y="6442008"/>
            <a:ext cx="10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10" name="Image 9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F210B82A-9318-47B4-A960-31C19B17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830"/>
            <a:ext cx="12158975" cy="41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335</Words>
  <Application>Microsoft Office PowerPoint</Application>
  <PresentationFormat>Grand écran</PresentationFormat>
  <Paragraphs>94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classe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Florian ENET</cp:lastModifiedBy>
  <cp:revision>9</cp:revision>
  <dcterms:created xsi:type="dcterms:W3CDTF">2020-01-21T10:17:40Z</dcterms:created>
  <dcterms:modified xsi:type="dcterms:W3CDTF">2020-01-28T07:33:17Z</dcterms:modified>
</cp:coreProperties>
</file>