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6BF3-9D0A-46E1-9ED3-5C250485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347</Words>
  <Application>Microsoft Office PowerPoint</Application>
  <PresentationFormat>Grand écran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classe</vt:lpstr>
      <vt:lpstr>Présentation personnelle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11</cp:revision>
  <dcterms:created xsi:type="dcterms:W3CDTF">2020-01-21T10:17:40Z</dcterms:created>
  <dcterms:modified xsi:type="dcterms:W3CDTF">2020-01-28T07:38:55Z</dcterms:modified>
</cp:coreProperties>
</file>