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5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C70D0-831B-4D6B-94B2-15AF5D001035}" v="433" dt="2020-01-14T09:33:2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689861"/>
            <a:ext cx="5188907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76BF3-9D0A-46E1-9ED3-5C250485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572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4863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orange, assis, jaune, jouet&#10;&#10;Description générée automatiquement">
            <a:extLst>
              <a:ext uri="{FF2B5EF4-FFF2-40B4-BE49-F238E27FC236}">
                <a16:creationId xmlns:a16="http://schemas.microsoft.com/office/drawing/2014/main" id="{C92ABE6B-4760-450C-B7B2-3D760723E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5" y="1850218"/>
            <a:ext cx="4232246" cy="42322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CD8BC-300B-412A-ABA1-7CF8A2E2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77" y="2261935"/>
            <a:ext cx="3724977" cy="3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1599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71E22CC-3A2A-4E27-B85D-E19F0C950E03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3FC371-398A-43C4-8B2B-0504F565CAFC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B3CCB-14F0-480E-A8A3-6962C02FD1E8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563A7-E0DC-46D4-97A3-E985313D3029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7237B-37B0-4113-A8D5-CC141D5F81D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A5CB48D-E055-48EA-9A03-1B8D7236212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81493-C009-4CBE-980A-97A52AB3D575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C7B766-D431-429A-9C44-131B8443066B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65F325-4B0A-4F40-B53F-943C243EA84A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836F88-72B5-41C1-98A0-BE1514F0A098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416"/>
              </p:ext>
            </p:extLst>
          </p:nvPr>
        </p:nvGraphicFramePr>
        <p:xfrm>
          <a:off x="886345" y="640081"/>
          <a:ext cx="6407526" cy="505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Produits laitiers frais, œufs,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6A84861-5292-43C8-AEF2-4AE47B1E5F39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91C64A-2269-4532-A809-EBF3EEADD7B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3E08-6219-499B-91D6-EC39B11225BF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E77000-C5F8-4F23-BE28-E03B105AB0C2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699732-0172-4002-9B88-1A5621642E2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3501FE-C8F0-4C32-B27F-5D5275CD89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66646D-7377-45D8-8126-D20EE9C07604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8225E-1A4C-407C-B8EB-D8EE1879852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C067A-4438-4556-8435-4AE55F596DFC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4A2B55-4B00-42EB-94C6-909878C2B82B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3" y="6318665"/>
            <a:ext cx="616018" cy="616018"/>
          </a:xfrm>
        </p:spPr>
      </p:pic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3333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1" y="6318665"/>
            <a:ext cx="616018" cy="616018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91DCBF-530B-45E9-868B-B51CBFC7BD4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3FBFB2-C874-4F33-9C21-097FB87E5829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7655C1-47DE-4B9D-B8A9-D0ACAFE171F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62FED8-5749-47CE-8F6F-D5A33F002A7B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3D51BD-08D5-46E4-B7EA-5F25BDE8DC9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2226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 de groupe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4670E-0B4F-4B43-8D26-AAEAC9E6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132"/>
            <a:ext cx="6645563" cy="423841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7DD9F9CE-AD57-4A52-858D-8FACDA837C69}"/>
              </a:ext>
            </a:extLst>
          </p:cNvPr>
          <p:cNvSpPr txBox="1">
            <a:spLocks/>
          </p:cNvSpPr>
          <p:nvPr/>
        </p:nvSpPr>
        <p:spPr>
          <a:xfrm>
            <a:off x="7742843" y="2016891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d’un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BDD 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d’une </a:t>
            </a:r>
            <a:r>
              <a:rPr lang="fr-FR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raspberry</a:t>
            </a: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la chambre froide pour vérifier la température en temps réel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de raspberry dans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chacune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des voitures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vérifier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la temperature et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localisation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GPS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temps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réel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Alerte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sonore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/ email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dépassement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seuil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Interface Web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afficher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données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 de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chambre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et des plateau-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repas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véhicules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livraison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ainsi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que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position GPS sur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carte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</a:t>
            </a:r>
            <a:r>
              <a:rPr lang="fr-FR"/>
              <a:t>cas d’utilisation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50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F210B82A-9318-47B4-A960-31C19B17E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830"/>
            <a:ext cx="12158975" cy="417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983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348</Words>
  <Application>Microsoft Office PowerPoint</Application>
  <PresentationFormat>Grand écran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Agency FB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Présentation projet en groupe</vt:lpstr>
      <vt:lpstr>Présentation projet de groupe</vt:lpstr>
      <vt:lpstr>Diagramme de cas d’utilisation</vt:lpstr>
      <vt:lpstr>Présentation personnelle</vt:lpstr>
      <vt:lpstr>Présentation personnelle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Florian ENET</cp:lastModifiedBy>
  <cp:revision>12</cp:revision>
  <dcterms:created xsi:type="dcterms:W3CDTF">2020-01-21T10:17:40Z</dcterms:created>
  <dcterms:modified xsi:type="dcterms:W3CDTF">2020-01-29T09:37:25Z</dcterms:modified>
</cp:coreProperties>
</file>