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C70D0-831B-4D6B-94B2-15AF5D001035}" v="433" dt="2020-01-14T09:33:2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9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9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5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73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0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6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27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6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2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1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1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7812" y="82417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SFL2-Surveillance et </a:t>
            </a:r>
            <a:r>
              <a:rPr lang="en-US" sz="20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traçabilité</a:t>
            </a:r>
            <a:r>
              <a:rPr lang="en-US" sz="2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la </a:t>
            </a:r>
            <a:r>
              <a:rPr lang="en-US" sz="20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chaîne</a:t>
            </a:r>
            <a:r>
              <a:rPr lang="en-US" sz="2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sz="20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 r="66" b="3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32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38FC51B5-249F-4662-949C-140E8409C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0" y="5695658"/>
            <a:ext cx="1714960" cy="5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905D1-4220-412C-90F4-0B8A51336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Présentation entreprise</a:t>
            </a:r>
          </a:p>
          <a:p>
            <a:r>
              <a:rPr lang="fr-FR" dirty="0"/>
              <a:t>Présentation Projet</a:t>
            </a:r>
          </a:p>
        </p:txBody>
      </p:sp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59897"/>
              </p:ext>
            </p:extLst>
          </p:nvPr>
        </p:nvGraphicFramePr>
        <p:xfrm>
          <a:off x="1696441" y="2650921"/>
          <a:ext cx="8128000" cy="39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399419">
                <a:tc>
                  <a:txBody>
                    <a:bodyPr/>
                    <a:lstStyle/>
                    <a:p>
                      <a:r>
                        <a:rPr lang="fr-FR" dirty="0"/>
                        <a:t>Catégorie de denrées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Températures de conservation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689408">
                <a:tc>
                  <a:txBody>
                    <a:bodyPr/>
                    <a:lstStyle/>
                    <a:p>
                      <a:r>
                        <a:rPr lang="fr-FR" dirty="0"/>
                        <a:t>Poissons, crustacés et mollusques cuits, viandes cuites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Entre 0° C à + 4° 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689408">
                <a:tc>
                  <a:txBody>
                    <a:bodyPr/>
                    <a:lstStyle/>
                    <a:p>
                      <a:r>
                        <a:rPr lang="fr-FR" dirty="0"/>
                        <a:t>Viandes crues, poissons non cuits, charcuteries, etc…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+ 4° C 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399419">
                <a:tc>
                  <a:txBody>
                    <a:bodyPr/>
                    <a:lstStyle/>
                    <a:p>
                      <a:r>
                        <a:rPr lang="fr-FR" dirty="0"/>
                        <a:t>Fruits et légumes prêts à l'emploi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+ 4°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984868">
                <a:tc>
                  <a:txBody>
                    <a:bodyPr/>
                    <a:lstStyle/>
                    <a:p>
                      <a:r>
                        <a:rPr lang="fr-FR" dirty="0"/>
                        <a:t>Produits laitiers frais, œufs, desserts lactés, beurres et matières grasses,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Entre + 6° C à + 8° 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399419">
                <a:tc>
                  <a:txBody>
                    <a:bodyPr/>
                    <a:lstStyle/>
                    <a:p>
                      <a:r>
                        <a:rPr lang="fr-FR" dirty="0"/>
                        <a:t>Tout aliment congelé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- 12°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399419">
                <a:tc>
                  <a:txBody>
                    <a:bodyPr/>
                    <a:lstStyle/>
                    <a:p>
                      <a:r>
                        <a:rPr lang="fr-FR" dirty="0"/>
                        <a:t>Tout aliment surgelé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- 18° 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Consigne de stockage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Presentation entreprise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Presentation projet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133</Words>
  <Application>Microsoft Office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SFL2-Surveillance et traçabilité de la chaîne du froid</vt:lpstr>
      <vt:lpstr>Sommaire</vt:lpstr>
      <vt:lpstr>Introduction</vt:lpstr>
      <vt:lpstr>Introduction</vt:lpstr>
      <vt:lpstr>Introduction</vt:lpstr>
      <vt:lpstr>Presentation entreprise</vt:lpstr>
      <vt:lpstr>Presentation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BORIBOUN Steven</dc:creator>
  <cp:lastModifiedBy>Florian ENET</cp:lastModifiedBy>
  <cp:revision>116</cp:revision>
  <dcterms:created xsi:type="dcterms:W3CDTF">2020-01-14T08:49:54Z</dcterms:created>
  <dcterms:modified xsi:type="dcterms:W3CDTF">2020-01-17T13:06:00Z</dcterms:modified>
</cp:coreProperties>
</file>