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765362"/>
            <a:ext cx="3509035" cy="38989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entreprise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projet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134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Presentation entreprise</vt:lpstr>
      <vt:lpstr>Presentation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Matthew FLENET</dc:creator>
  <cp:lastModifiedBy>Matthew FLENET</cp:lastModifiedBy>
  <cp:revision>3</cp:revision>
  <dcterms:created xsi:type="dcterms:W3CDTF">2020-01-17T14:54:51Z</dcterms:created>
  <dcterms:modified xsi:type="dcterms:W3CDTF">2020-01-17T15:15:21Z</dcterms:modified>
</cp:coreProperties>
</file>