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59" r:id="rId4"/>
    <p:sldId id="261" r:id="rId5"/>
    <p:sldId id="270" r:id="rId6"/>
    <p:sldId id="271" r:id="rId7"/>
    <p:sldId id="265" r:id="rId8"/>
    <p:sldId id="266" r:id="rId9"/>
    <p:sldId id="267" r:id="rId10"/>
    <p:sldId id="272" r:id="rId11"/>
    <p:sldId id="269" r:id="rId12"/>
    <p:sldId id="260" r:id="rId13"/>
    <p:sldId id="262" r:id="rId14"/>
    <p:sldId id="263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Rôle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 dirty="0"/>
            <a:t>Analyse</a:t>
          </a:r>
          <a:endParaRPr lang="en-US" dirty="0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Rôle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Analyse</a:t>
          </a:r>
          <a:endParaRPr lang="en-US" sz="2500" kern="1200" dirty="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36BB6-1705-4889-AB83-D0D8051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5712D3-5DAC-4E3A-9491-78182F05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00276"/>
            <a:ext cx="9870604" cy="118191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54F14A-DF1B-45EA-AB5E-E873F5009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81225"/>
            <a:ext cx="8575844" cy="18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8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0807C-C8AC-4F48-B99C-BB2F8C10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</a:t>
            </a:r>
          </a:p>
        </p:txBody>
      </p:sp>
      <p:pic>
        <p:nvPicPr>
          <p:cNvPr id="4" name="Image 3" descr="Une image contenant signe, blanc, assis, noir&#10;&#10;Description générée automatiquement">
            <a:extLst>
              <a:ext uri="{FF2B5EF4-FFF2-40B4-BE49-F238E27FC236}">
                <a16:creationId xmlns:a16="http://schemas.microsoft.com/office/drawing/2014/main" id="{862BB054-4B7F-4155-B2B2-61729C91DE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11361"/>
          <a:stretch/>
        </p:blipFill>
        <p:spPr>
          <a:xfrm>
            <a:off x="445912" y="2087965"/>
            <a:ext cx="2088513" cy="16594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DEDD68-07F0-41F0-8B86-3CB5825E25DB}"/>
              </a:ext>
            </a:extLst>
          </p:cNvPr>
          <p:cNvSpPr txBox="1"/>
          <p:nvPr/>
        </p:nvSpPr>
        <p:spPr>
          <a:xfrm>
            <a:off x="540619" y="4085855"/>
            <a:ext cx="189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site web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10EDB42-404C-46D2-A9F9-21342EB5CA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r="22990"/>
          <a:stretch/>
        </p:blipFill>
        <p:spPr>
          <a:xfrm>
            <a:off x="3990430" y="2196139"/>
            <a:ext cx="915349" cy="16594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629A6E-5473-4615-861D-F1C6869FA244}"/>
              </a:ext>
            </a:extLst>
          </p:cNvPr>
          <p:cNvSpPr txBox="1"/>
          <p:nvPr/>
        </p:nvSpPr>
        <p:spPr>
          <a:xfrm>
            <a:off x="3298529" y="4088522"/>
            <a:ext cx="229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Relevés températures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3FFF-0DB7-431F-B2C7-731D4CAC5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7" b="13519"/>
          <a:stretch/>
        </p:blipFill>
        <p:spPr>
          <a:xfrm>
            <a:off x="6396094" y="2213885"/>
            <a:ext cx="2299151" cy="16605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DBA58-E3D5-40E3-AF43-94A889043373}"/>
              </a:ext>
            </a:extLst>
          </p:cNvPr>
          <p:cNvSpPr/>
          <p:nvPr/>
        </p:nvSpPr>
        <p:spPr>
          <a:xfrm>
            <a:off x="6396094" y="4085855"/>
            <a:ext cx="229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Gestion d’utilisateurs </a:t>
            </a:r>
          </a:p>
        </p:txBody>
      </p:sp>
      <p:pic>
        <p:nvPicPr>
          <p:cNvPr id="10" name="Image 9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CF2AB954-6505-42F9-AF35-01521CC2F8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96" b="79553" l="9871" r="89968">
                        <a14:foregroundMark x1="41909" y1="10383" x2="59061" y2="9585"/>
                        <a14:foregroundMark x1="59061" y1="9585" x2="60194" y2="9585"/>
                        <a14:foregroundMark x1="37379" y1="33227" x2="75405" y2="30831"/>
                        <a14:foregroundMark x1="32362" y1="67572" x2="45307" y2="67732"/>
                        <a14:foregroundMark x1="45307" y1="67732" x2="63430" y2="67252"/>
                        <a14:foregroundMark x1="63430" y1="67252" x2="63754" y2="67252"/>
                        <a14:foregroundMark x1="37379" y1="75719" x2="55340" y2="77157"/>
                        <a14:foregroundMark x1="55340" y1="77157" x2="63754" y2="76837"/>
                        <a14:foregroundMark x1="63754" y1="76837" x2="64239" y2="76837"/>
                        <a14:foregroundMark x1="40291" y1="78275" x2="48382" y2="79553"/>
                        <a14:foregroundMark x1="48382" y1="79553" x2="54207" y2="79233"/>
                        <a14:foregroundMark x1="36084" y1="4792" x2="46278" y2="3674"/>
                        <a14:foregroundMark x1="46278" y1="3674" x2="56958" y2="3674"/>
                        <a14:foregroundMark x1="35922" y1="3674" x2="44822" y2="2396"/>
                        <a14:foregroundMark x1="44822" y1="2396" x2="55016" y2="3674"/>
                        <a14:foregroundMark x1="55016" y1="3674" x2="63107" y2="7987"/>
                        <a14:foregroundMark x1="63107" y1="7987" x2="56149" y2="13259"/>
                        <a14:foregroundMark x1="56149" y1="13259" x2="47735" y2="13099"/>
                        <a14:foregroundMark x1="47735" y1="13099" x2="41586" y2="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7"/>
          <a:stretch/>
        </p:blipFill>
        <p:spPr>
          <a:xfrm>
            <a:off x="9470405" y="2069387"/>
            <a:ext cx="2207632" cy="18393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8FA824-5484-4AAB-B80E-9B8496C78865}"/>
              </a:ext>
            </a:extLst>
          </p:cNvPr>
          <p:cNvSpPr/>
          <p:nvPr/>
        </p:nvSpPr>
        <p:spPr>
          <a:xfrm>
            <a:off x="9412782" y="4043932"/>
            <a:ext cx="2322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Création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7670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0CB415-2F36-420D-810F-8F30EA8E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Rôle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C5810A2-BB8F-4E61-81EC-F41340E3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5" t="7094" r="30242" b="6112"/>
          <a:stretch/>
        </p:blipFill>
        <p:spPr>
          <a:xfrm>
            <a:off x="4554634" y="370332"/>
            <a:ext cx="3044143" cy="36027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7D52290-D3D6-406E-AA8D-25D65C4D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01" y="1548295"/>
            <a:ext cx="3312784" cy="178630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FEC7F289-BD97-44F6-8836-CB077BEA8E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12" y="370332"/>
            <a:ext cx="3108961" cy="31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40BE17-D8DD-495C-B274-712E0CF8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Rôle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E3DFD62-2D0A-4F31-A087-2242E749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389459"/>
            <a:ext cx="5131653" cy="210397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CDF508D6-B85A-4DC5-8673-1F5A97FD0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33"/>
          <a:stretch/>
        </p:blipFill>
        <p:spPr>
          <a:xfrm>
            <a:off x="6424891" y="640080"/>
            <a:ext cx="4345710" cy="360273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83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51CA1-79DC-47A0-8205-481CF8FB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site web</a:t>
            </a:r>
          </a:p>
        </p:txBody>
      </p:sp>
      <p:pic>
        <p:nvPicPr>
          <p:cNvPr id="5" name="Espace réservé du contenu 4" descr="Une image contenant capture d’écran, assis, table, moniteur&#10;&#10;Description générée automatiquement">
            <a:extLst>
              <a:ext uri="{FF2B5EF4-FFF2-40B4-BE49-F238E27FC236}">
                <a16:creationId xmlns:a16="http://schemas.microsoft.com/office/drawing/2014/main" id="{D78A30D5-DB61-478C-BD71-198AF1E0D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45" y="2044337"/>
            <a:ext cx="4876800" cy="2362200"/>
          </a:xfrm>
        </p:spPr>
      </p:pic>
      <p:pic>
        <p:nvPicPr>
          <p:cNvPr id="4" name="Image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DE6408D5-D0EC-4FD6-9106-96093A00E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4659677" cy="24394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DB93DC-42F3-4E14-9754-AE52182E928C}"/>
              </a:ext>
            </a:extLst>
          </p:cNvPr>
          <p:cNvSpPr txBox="1"/>
          <p:nvPr/>
        </p:nvSpPr>
        <p:spPr>
          <a:xfrm>
            <a:off x="1376249" y="4406537"/>
            <a:ext cx="410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Doctrine est un ORM (couche d'abstraction à la base de données) pour PHP</a:t>
            </a:r>
          </a:p>
        </p:txBody>
      </p:sp>
    </p:spTree>
    <p:extLst>
      <p:ext uri="{BB962C8B-B14F-4D97-AF65-F5344CB8AC3E}">
        <p14:creationId xmlns:p14="http://schemas.microsoft.com/office/powerpoint/2010/main" val="315673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1241E2-30D9-4CA4-B2B7-567E5A82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Analyse base de données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BE36C3E-C8D8-4398-8769-5792B9381357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0" b="94866" l="2944" r="98774">
                        <a14:foregroundMark x1="21750" y1="27384" x2="6296" y2="24450"/>
                        <a14:foregroundMark x1="17661" y1="36919" x2="19379" y2="66015"/>
                        <a14:foregroundMark x1="19379" y1="66015" x2="19297" y2="67482"/>
                        <a14:foregroundMark x1="6214" y1="68704" x2="3107" y2="40342"/>
                        <a14:foregroundMark x1="7114" y1="29340" x2="15781" y2="29829"/>
                        <a14:foregroundMark x1="40065" y1="17359" x2="40965" y2="50611"/>
                        <a14:foregroundMark x1="47097" y1="17359" x2="48978" y2="42787"/>
                        <a14:foregroundMark x1="75061" y1="27139" x2="75061" y2="27139"/>
                        <a14:foregroundMark x1="81030" y1="25183" x2="81684" y2="50367"/>
                        <a14:foregroundMark x1="81684" y1="50367" x2="81684" y2="50367"/>
                        <a14:foregroundMark x1="84056" y1="25917" x2="84464" y2="48900"/>
                        <a14:foregroundMark x1="88062" y1="29340" x2="89207" y2="60636"/>
                        <a14:foregroundMark x1="89207" y1="60636" x2="89207" y2="60636"/>
                        <a14:foregroundMark x1="90106" y1="23961" x2="92232" y2="55501"/>
                        <a14:foregroundMark x1="69419" y1="8068" x2="95993" y2="14670"/>
                        <a14:foregroundMark x1="95993" y1="14670" x2="95748" y2="72616"/>
                        <a14:foregroundMark x1="95748" y1="72616" x2="91742" y2="95110"/>
                        <a14:foregroundMark x1="91742" y1="95110" x2="69665" y2="91443"/>
                        <a14:foregroundMark x1="97956" y1="11491" x2="98119" y2="47433"/>
                        <a14:foregroundMark x1="97383" y1="10513" x2="97220" y2="37653"/>
                        <a14:foregroundMark x1="98774" y1="10269" x2="96975" y2="29095"/>
                        <a14:foregroundMark x1="33933" y1="13447" x2="55519" y2="12958"/>
                        <a14:foregroundMark x1="55519" y1="12958" x2="55625" y2="12958"/>
                        <a14:foregroundMark x1="97547" y1="15159" x2="97383" y2="79951"/>
                        <a14:foregroundMark x1="98283" y1="83130" x2="98446" y2="11736"/>
                        <a14:foregroundMark x1="98446" y1="15159" x2="98283" y2="86308"/>
                        <a14:foregroundMark x1="98283" y1="85330" x2="98038" y2="40098"/>
                        <a14:backgroundMark x1="99825" y1="20572" x2="99918" y2="23716"/>
                        <a14:backgroundMark x1="99918" y1="24939" x2="99918" y2="96822"/>
                        <a14:backgroundMark x1="57563" y1="8313" x2="58054" y2="16381"/>
                        <a14:backgroundMark x1="57236" y1="14914" x2="57236" y2="7090"/>
                        <a14:backgroundMark x1="56827" y1="9780" x2="57563" y2="20538"/>
                      </a14:backgroundRemoval>
                    </a14:imgEffect>
                  </a14:imgLayer>
                </a14:imgProps>
              </a:ext>
            </a:extLst>
          </a:blip>
          <a:srcRect t="1484" r="-1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 descr="Une image contenant lumière, alimentation&#10;&#10;Description générée automatiquement">
            <a:extLst>
              <a:ext uri="{FF2B5EF4-FFF2-40B4-BE49-F238E27FC236}">
                <a16:creationId xmlns:a16="http://schemas.microsoft.com/office/drawing/2014/main" id="{BD7A5E3D-C0B9-472B-BBF1-8BB49BE2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415845" cy="1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7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95C7B5B-683A-421F-B465-852C0CA41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6" b="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566B9F-14F3-46C3-A3AF-542C04ED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46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0970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0414E-BEE5-49F9-8444-B8213E5F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Espace réservé du contenu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547B7FF-34E7-478D-B75E-6C25E849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" y="3014662"/>
            <a:ext cx="3173828" cy="1104492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F0F30E2-0D2F-4211-8B8D-685994B2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7297" r="90000">
                        <a14:foregroundMark x1="80000" y1="18500" x2="80039" y2="26086"/>
                        <a14:foregroundMark x1="73871" y1="91608" x2="72973" y2="94500"/>
                        <a14:foregroundMark x1="72973" y1="94500" x2="57568" y2="99000"/>
                        <a14:foregroundMark x1="57568" y1="99000" x2="11892" y2="84000"/>
                        <a14:foregroundMark x1="11892" y1="84000" x2="1622" y2="60500"/>
                        <a14:foregroundMark x1="1622" y1="60500" x2="811" y2="24000"/>
                        <a14:foregroundMark x1="811" y1="24000" x2="10541" y2="4000"/>
                        <a14:foregroundMark x1="10541" y1="4000" x2="51081" y2="500"/>
                        <a14:foregroundMark x1="51081" y1="500" x2="68378" y2="8000"/>
                        <a14:foregroundMark x1="68378" y1="8000" x2="78649" y2="29000"/>
                        <a14:foregroundMark x1="74054" y1="32500" x2="66216" y2="82000"/>
                        <a14:foregroundMark x1="66216" y1="82000" x2="35946" y2="83500"/>
                        <a14:foregroundMark x1="35946" y1="83500" x2="20270" y2="35000"/>
                        <a14:foregroundMark x1="20270" y1="35000" x2="31351" y2="5500"/>
                        <a14:foregroundMark x1="31351" y1="5500" x2="46757" y2="14000"/>
                        <a14:foregroundMark x1="46757" y1="14000" x2="58919" y2="36500"/>
                        <a14:foregroundMark x1="58919" y1="36500" x2="58919" y2="47000"/>
                        <a14:foregroundMark x1="59189" y1="54000" x2="48649" y2="70500"/>
                        <a14:foregroundMark x1="48649" y1="70500" x2="26216" y2="60500"/>
                        <a14:foregroundMark x1="26216" y1="60500" x2="24595" y2="34500"/>
                        <a14:foregroundMark x1="24595" y1="34500" x2="42162" y2="21500"/>
                        <a14:foregroundMark x1="42162" y1="21500" x2="53243" y2="45500"/>
                        <a14:foregroundMark x1="53243" y1="45500" x2="41622" y2="59500"/>
                        <a14:foregroundMark x1="41622" y1="59500" x2="32432" y2="57000"/>
                        <a14:foregroundMark x1="46486" y1="50500" x2="31351" y2="62000"/>
                        <a14:foregroundMark x1="31351" y1="62000" x2="17838" y2="54000"/>
                        <a14:foregroundMark x1="17838" y1="54000" x2="29730" y2="33500"/>
                        <a14:foregroundMark x1="29730" y1="33500" x2="46486" y2="24500"/>
                        <a14:foregroundMark x1="46486" y1="24500" x2="51081" y2="49000"/>
                        <a14:foregroundMark x1="51081" y1="49000" x2="34054" y2="56500"/>
                        <a14:foregroundMark x1="34054" y1="56500" x2="20811" y2="53500"/>
                        <a14:foregroundMark x1="42162" y1="42500" x2="59189" y2="38000"/>
                        <a14:foregroundMark x1="59189" y1="38000" x2="69189" y2="59000"/>
                        <a14:foregroundMark x1="69189" y1="59000" x2="59459" y2="76500"/>
                        <a14:foregroundMark x1="59459" y1="76500" x2="45676" y2="76500"/>
                        <a14:foregroundMark x1="45676" y1="76500" x2="38108" y2="55500"/>
                        <a14:foregroundMark x1="38108" y1="55500" x2="38919" y2="46000"/>
                        <a14:foregroundMark x1="77834" y1="99361" x2="36486" y2="97000"/>
                        <a14:foregroundMark x1="79991" y1="99484" x2="79727" y2="99469"/>
                        <a14:foregroundMark x1="36486" y1="97000" x2="41081" y2="71000"/>
                        <a14:foregroundMark x1="41081" y1="71000" x2="73426" y2="56245"/>
                        <a14:foregroundMark x1="30000" y1="97500" x2="11892" y2="99500"/>
                        <a14:foregroundMark x1="11892" y1="99500" x2="20000" y2="38500"/>
                        <a14:foregroundMark x1="20000" y1="38500" x2="33784" y2="2000"/>
                        <a14:foregroundMark x1="33784" y1="2000" x2="28378" y2="99000"/>
                        <a14:foregroundMark x1="23514" y1="85500" x2="9459" y2="66000"/>
                        <a14:foregroundMark x1="9459" y1="66000" x2="4865" y2="41000"/>
                        <a14:foregroundMark x1="4865" y1="41000" x2="7297" y2="15500"/>
                        <a14:foregroundMark x1="7297" y1="15500" x2="21622" y2="8000"/>
                        <a14:foregroundMark x1="21622" y1="8000" x2="22162" y2="38000"/>
                        <a14:foregroundMark x1="22162" y1="38000" x2="18378" y2="65500"/>
                        <a14:foregroundMark x1="18378" y1="65500" x2="18649" y2="82500"/>
                        <a14:foregroundMark x1="84375" y1="44663" x2="81669" y2="70440"/>
                        <a14:foregroundMark x1="76486" y1="27500" x2="78919" y2="53500"/>
                        <a14:foregroundMark x1="78919" y1="53500" x2="73514" y2="76500"/>
                        <a14:foregroundMark x1="73514" y1="76500" x2="56216" y2="94500"/>
                        <a14:backgroundMark x1="87027" y1="22000" x2="81954" y2="36078"/>
                        <a14:backgroundMark x1="77668" y1="79653" x2="78919" y2="97500"/>
                        <a14:backgroundMark x1="78919" y1="97500" x2="80000" y2="99000"/>
                        <a14:backgroundMark x1="80000" y1="88000" x2="89459" y2="91000"/>
                        <a14:backgroundMark x1="86486" y1="90000" x2="88649" y2="92500"/>
                        <a14:backgroundMark x1="87027" y1="89500" x2="80000" y2="9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03" y="2459083"/>
            <a:ext cx="4553331" cy="2461260"/>
          </a:xfrm>
          <a:prstGeom prst="rect">
            <a:avLst/>
          </a:prstGeom>
        </p:spPr>
      </p:pic>
      <p:pic>
        <p:nvPicPr>
          <p:cNvPr id="11" name="Image 10" descr="Une image contenant personne, aîné, homme, intérieur&#10;&#10;Description générée automatiquement">
            <a:extLst>
              <a:ext uri="{FF2B5EF4-FFF2-40B4-BE49-F238E27FC236}">
                <a16:creationId xmlns:a16="http://schemas.microsoft.com/office/drawing/2014/main" id="{F94D4F87-A595-47A0-971B-4041081F7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29" y="2090058"/>
            <a:ext cx="3483429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0414E-BEE5-49F9-8444-B8213E5F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Espace réservé du contenu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547B7FF-34E7-478D-B75E-6C25E849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32" y="349839"/>
            <a:ext cx="3173828" cy="1104492"/>
          </a:xfrm>
          <a:prstGeom prst="rect">
            <a:avLst/>
          </a:prstGeom>
        </p:spPr>
      </p:pic>
      <p:pic>
        <p:nvPicPr>
          <p:cNvPr id="5" name="Image 4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F7B061E2-C36B-4CA0-9A97-B41A56B07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8" y="2136781"/>
            <a:ext cx="3337068" cy="3337068"/>
          </a:xfrm>
          <a:prstGeom prst="rect">
            <a:avLst/>
          </a:prstGeom>
        </p:spPr>
      </p:pic>
      <p:pic>
        <p:nvPicPr>
          <p:cNvPr id="7" name="Image 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AE8184E6-D828-40EC-A659-EE9334B2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4" y="2489990"/>
            <a:ext cx="2630651" cy="263065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2736115-9B5F-4C7D-970C-9F25BEF0B5F3}"/>
              </a:ext>
            </a:extLst>
          </p:cNvPr>
          <p:cNvCxnSpPr>
            <a:stCxn id="7" idx="3"/>
          </p:cNvCxnSpPr>
          <p:nvPr/>
        </p:nvCxnSpPr>
        <p:spPr>
          <a:xfrm flipV="1">
            <a:off x="7441805" y="2920181"/>
            <a:ext cx="861537" cy="8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150BC72-2921-4E6D-8633-3AEAE8BF8D7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41805" y="3805316"/>
            <a:ext cx="886220" cy="82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1F470806-259E-479D-9FCD-2CA852EDD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16" y="1989619"/>
            <a:ext cx="1646952" cy="1646952"/>
          </a:xfrm>
          <a:prstGeom prst="rect">
            <a:avLst/>
          </a:prstGeom>
        </p:spPr>
      </p:pic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36C2E1-B899-4272-A756-9663EAA76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05" y="3805315"/>
            <a:ext cx="2543175" cy="2133600"/>
          </a:xfrm>
          <a:prstGeom prst="rect">
            <a:avLst/>
          </a:prstGeo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EA722F9-8203-4599-8B13-44C3DD40DC3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r="22990"/>
          <a:stretch/>
        </p:blipFill>
        <p:spPr>
          <a:xfrm>
            <a:off x="315099" y="2920181"/>
            <a:ext cx="915349" cy="1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5B160C-1A8D-4A9C-AE20-D465687D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8" name="Espace réservé du contenu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0784CEE-1F19-41DA-B653-6CCF683DD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850" y="590208"/>
            <a:ext cx="3602736" cy="360273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0E9DEB84-3289-478D-A906-4606AC15E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14" y="593609"/>
            <a:ext cx="3593729" cy="360273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09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EC617-8D7C-4980-BD48-7F18A0F7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Introduction </a:t>
            </a:r>
          </a:p>
        </p:txBody>
      </p:sp>
      <p:pic>
        <p:nvPicPr>
          <p:cNvPr id="6" name="Espace réservé du contenu 5" descr="Une image contenant capture d’écran, moniteur, noir, ordinateur&#10;&#10;Description générée automatiquement">
            <a:extLst>
              <a:ext uri="{FF2B5EF4-FFF2-40B4-BE49-F238E27FC236}">
                <a16:creationId xmlns:a16="http://schemas.microsoft.com/office/drawing/2014/main" id="{BCAF65AA-1E56-4C77-96D9-05B060DF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37971"/>
            <a:ext cx="6909801" cy="431862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E4F94F0-C610-4213-A230-3F945B06F5DC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L'organisation des documents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L'historique des modifications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2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98499-3E01-4B6A-8488-CDD31EDE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7E1EF7-3ED4-4C84-84D2-32A87DD9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758294"/>
            <a:ext cx="6055289" cy="4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51C68-F94C-421D-A865-42D7C1BA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580E4C-D02A-470F-9B60-BF578FE9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758294"/>
            <a:ext cx="6055289" cy="441609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CD7A41A1-7F8A-469B-8D06-7A2470AB1C2B}"/>
              </a:ext>
            </a:extLst>
          </p:cNvPr>
          <p:cNvSpPr/>
          <p:nvPr/>
        </p:nvSpPr>
        <p:spPr>
          <a:xfrm>
            <a:off x="3483429" y="2994645"/>
            <a:ext cx="1702525" cy="60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3814AFC-DFCC-4A87-A493-B897808CBC84}"/>
              </a:ext>
            </a:extLst>
          </p:cNvPr>
          <p:cNvSpPr/>
          <p:nvPr/>
        </p:nvSpPr>
        <p:spPr>
          <a:xfrm>
            <a:off x="3483429" y="2994646"/>
            <a:ext cx="1702525" cy="60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0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376A1-E399-4161-83F6-6507AEC9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F58F9-710F-4E44-801F-396C0539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881636"/>
            <a:ext cx="6055289" cy="441609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D3A1703-0958-4E22-848C-EB1074271A6C}"/>
              </a:ext>
            </a:extLst>
          </p:cNvPr>
          <p:cNvSpPr/>
          <p:nvPr/>
        </p:nvSpPr>
        <p:spPr>
          <a:xfrm>
            <a:off x="3483429" y="2778034"/>
            <a:ext cx="4015604" cy="14107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0738F51-7E6A-4539-BF0D-3B73FC658399}"/>
              </a:ext>
            </a:extLst>
          </p:cNvPr>
          <p:cNvSpPr/>
          <p:nvPr/>
        </p:nvSpPr>
        <p:spPr>
          <a:xfrm>
            <a:off x="5257325" y="4359226"/>
            <a:ext cx="1807982" cy="63519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36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Office PowerPoint</Application>
  <PresentationFormat>Grand écran</PresentationFormat>
  <Paragraphs>35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Introduction </vt:lpstr>
      <vt:lpstr>Rôle</vt:lpstr>
      <vt:lpstr>Rôle</vt:lpstr>
      <vt:lpstr>Rôle</vt:lpstr>
      <vt:lpstr>Rôle</vt:lpstr>
      <vt:lpstr>Rôle</vt:lpstr>
      <vt:lpstr>Rôle</vt:lpstr>
      <vt:lpstr>Rôle</vt:lpstr>
      <vt:lpstr>Analyse site web</vt:lpstr>
      <vt:lpstr>Analyse base de 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Florian ENET</dc:creator>
  <cp:lastModifiedBy>Florian ENET</cp:lastModifiedBy>
  <cp:revision>2</cp:revision>
  <dcterms:created xsi:type="dcterms:W3CDTF">2020-03-06T15:05:28Z</dcterms:created>
  <dcterms:modified xsi:type="dcterms:W3CDTF">2020-03-06T15:15:21Z</dcterms:modified>
</cp:coreProperties>
</file>