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765362"/>
            <a:ext cx="3509035" cy="38989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3.7037E-6 L 0.13919 -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88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22188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641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76BF3-9D0A-46E1-9ED3-5C250485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25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22BFA-0C0C-4975-840E-E4397A52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704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233</Words>
  <Application>Microsoft Office PowerPoint</Application>
  <PresentationFormat>Grand écran</PresentationFormat>
  <Paragraphs>77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Florian ENET</cp:lastModifiedBy>
  <cp:revision>3</cp:revision>
  <dcterms:created xsi:type="dcterms:W3CDTF">2020-01-21T10:17:40Z</dcterms:created>
  <dcterms:modified xsi:type="dcterms:W3CDTF">2020-01-21T10:56:42Z</dcterms:modified>
</cp:coreProperties>
</file>