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8" r:id="rId11"/>
    <p:sldId id="269" r:id="rId12"/>
    <p:sldId id="264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ENET Matthew" initials="FM" lastIdx="1" clrIdx="0">
    <p:extLst>
      <p:ext uri="{19B8F6BF-5375-455C-9EA6-DF929625EA0E}">
        <p15:presenceInfo xmlns:p15="http://schemas.microsoft.com/office/powerpoint/2012/main" userId="S-1-5-21-3656912362-1520496416-2337401696-2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130"/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238151" y="3833769"/>
            <a:ext cx="2449586" cy="18791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E0FE310A-20E1-472A-92CF-88A018B53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6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315E29-7C05-4E5A-8D88-A7C90A0A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8949BD-E2B8-4A4C-AF04-5ADD934DDD70}"/>
              </a:ext>
            </a:extLst>
          </p:cNvPr>
          <p:cNvSpPr/>
          <p:nvPr/>
        </p:nvSpPr>
        <p:spPr>
          <a:xfrm>
            <a:off x="3305261" y="4437775"/>
            <a:ext cx="2357307" cy="127512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D84B556B-589F-4F76-80DB-4D748694C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16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3" name="Image 1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44066AC-74C2-4105-8B6E-4059F9B1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9" y="2271560"/>
            <a:ext cx="3248389" cy="3248389"/>
          </a:xfrm>
          <a:prstGeom prst="rect">
            <a:avLst/>
          </a:prstGeom>
        </p:spPr>
      </p:pic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BDC844B6-2A3C-4306-A1E8-3D9578CEE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4" y="2674909"/>
            <a:ext cx="2445732" cy="2445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71BE6D4-E721-4987-A2E7-9F79E6525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78" y="2582384"/>
            <a:ext cx="2626743" cy="2626743"/>
          </a:xfrm>
          <a:prstGeom prst="rect">
            <a:avLst/>
          </a:prstGeom>
        </p:spPr>
      </p:pic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F37AF6F3-EB84-452B-819D-74AEBBF837A0}"/>
              </a:ext>
            </a:extLst>
          </p:cNvPr>
          <p:cNvSpPr/>
          <p:nvPr/>
        </p:nvSpPr>
        <p:spPr>
          <a:xfrm rot="5400000">
            <a:off x="3928546" y="3503226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6B2341A0-315F-4C0F-B822-026BE400D143}"/>
              </a:ext>
            </a:extLst>
          </p:cNvPr>
          <p:cNvSpPr/>
          <p:nvPr/>
        </p:nvSpPr>
        <p:spPr>
          <a:xfrm rot="5400000">
            <a:off x="7831790" y="3592558"/>
            <a:ext cx="566523" cy="606392"/>
          </a:xfrm>
          <a:prstGeom prst="triangle">
            <a:avLst/>
          </a:prstGeom>
          <a:solidFill>
            <a:srgbClr val="A20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B2A593-DA97-41A1-A901-BEE0A7A72248}"/>
              </a:ext>
            </a:extLst>
          </p:cNvPr>
          <p:cNvSpPr txBox="1"/>
          <p:nvPr/>
        </p:nvSpPr>
        <p:spPr>
          <a:xfrm>
            <a:off x="8143765" y="1011981"/>
            <a:ext cx="301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Raspberry</a:t>
            </a:r>
            <a:br>
              <a:rPr lang="fr-FR" dirty="0"/>
            </a:br>
            <a:r>
              <a:rPr lang="fr-FR" dirty="0"/>
              <a:t>(Surveillance Chambre Froide)</a:t>
            </a:r>
          </a:p>
        </p:txBody>
      </p:sp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personnel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C8EF5D-B909-4179-BB52-60534675D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1" y="2579616"/>
            <a:ext cx="2494867" cy="22017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0F55C65-A0D2-4782-AE89-ACD80675EAE6}"/>
              </a:ext>
            </a:extLst>
          </p:cNvPr>
          <p:cNvSpPr txBox="1"/>
          <p:nvPr/>
        </p:nvSpPr>
        <p:spPr>
          <a:xfrm>
            <a:off x="667374" y="4935975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Dépassement Du Seuil (3 à 5°C)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23E495-6526-4BFC-85B1-0E5D7FB24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34" y="2538267"/>
            <a:ext cx="4335464" cy="260127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B410696-CBF6-4C08-9038-5FB884E2FD4A}"/>
              </a:ext>
            </a:extLst>
          </p:cNvPr>
          <p:cNvSpPr txBox="1"/>
          <p:nvPr/>
        </p:nvSpPr>
        <p:spPr>
          <a:xfrm>
            <a:off x="5815339" y="4935975"/>
            <a:ext cx="115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Envoi Mail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C6D898-EE47-4380-AA44-8FAC984C6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42" y="1987067"/>
            <a:ext cx="3803710" cy="380371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40EEC8E-12A8-4605-81E1-3DC09C768BC0}"/>
              </a:ext>
            </a:extLst>
          </p:cNvPr>
          <p:cNvSpPr txBox="1"/>
          <p:nvPr/>
        </p:nvSpPr>
        <p:spPr>
          <a:xfrm>
            <a:off x="8878033" y="4935975"/>
            <a:ext cx="165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Alerte Sonnette</a:t>
            </a:r>
          </a:p>
        </p:txBody>
      </p:sp>
    </p:spTree>
    <p:extLst>
      <p:ext uri="{BB962C8B-B14F-4D97-AF65-F5344CB8AC3E}">
        <p14:creationId xmlns:p14="http://schemas.microsoft.com/office/powerpoint/2010/main" val="3731524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19965"/>
            <a:ext cx="6055289" cy="4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393</Words>
  <Application>Microsoft Office PowerPoint</Application>
  <PresentationFormat>Grand écran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Projet personnel</vt:lpstr>
      <vt:lpstr>Projet personnel</vt:lpstr>
      <vt:lpstr>Projet personnel</vt:lpstr>
      <vt:lpstr>Projet personnel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FLENET Matthew</cp:lastModifiedBy>
  <cp:revision>27</cp:revision>
  <dcterms:created xsi:type="dcterms:W3CDTF">2020-01-21T10:17:40Z</dcterms:created>
  <dcterms:modified xsi:type="dcterms:W3CDTF">2020-01-31T09:35:21Z</dcterms:modified>
</cp:coreProperties>
</file>