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765362"/>
            <a:ext cx="3509035" cy="38989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projet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158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Presentation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BORIBOUN Steven</cp:lastModifiedBy>
  <cp:revision>1</cp:revision>
  <dcterms:created xsi:type="dcterms:W3CDTF">2020-01-21T10:17:40Z</dcterms:created>
  <dcterms:modified xsi:type="dcterms:W3CDTF">2020-01-21T10:20:50Z</dcterms:modified>
</cp:coreProperties>
</file>