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2C70D0-831B-4D6B-94B2-15AF5D001035}" v="433" dt="2020-01-14T09:33:21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1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69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595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57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773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00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64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27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26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1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9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38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2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7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61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1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1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9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1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37812" y="824178"/>
            <a:ext cx="2942210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SFL2-Surveillance et </a:t>
            </a:r>
            <a:r>
              <a:rPr lang="en-US" sz="20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traçabilité</a:t>
            </a:r>
            <a:r>
              <a:rPr lang="en-US" sz="20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la </a:t>
            </a:r>
            <a:r>
              <a:rPr lang="en-US" sz="20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chaîne</a:t>
            </a:r>
            <a:r>
              <a:rPr lang="en-US" sz="20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du </a:t>
            </a:r>
            <a:r>
              <a:rPr lang="en-US" sz="20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froid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Image 5" descr="Une image contenant alimentation, table, photo, assiette&#10;&#10;Description générée avec un niveau de confiance très élevé">
            <a:extLst>
              <a:ext uri="{FF2B5EF4-FFF2-40B4-BE49-F238E27FC236}">
                <a16:creationId xmlns:a16="http://schemas.microsoft.com/office/drawing/2014/main" id="{4917FC48-B34D-41A9-96CE-E4BE4B6224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0" r="66" b="3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32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Entreprise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: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ProxiDej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Session : 2020</a:t>
            </a:r>
          </a:p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Etudiants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: </a:t>
            </a:r>
          </a:p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Matthew FLENET</a:t>
            </a:r>
          </a:p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Steven BORIBOUN</a:t>
            </a:r>
          </a:p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Florian ENET</a:t>
            </a:r>
          </a:p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Profeseur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Responsable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Thomas HOURDIN</a:t>
            </a: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38FC51B5-249F-4662-949C-140E8409C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10" y="5695658"/>
            <a:ext cx="1714960" cy="55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2B15A-37C7-449E-AAAE-1DA2948E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Sommaire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5905D1-4220-412C-90F4-0B8A51336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/>
              <a:t>Présentation entreprise</a:t>
            </a:r>
          </a:p>
          <a:p>
            <a:r>
              <a:rPr lang="fr-FR" dirty="0"/>
              <a:t>Présentation Projet</a:t>
            </a:r>
          </a:p>
        </p:txBody>
      </p:sp>
    </p:spTree>
    <p:extLst>
      <p:ext uri="{BB962C8B-B14F-4D97-AF65-F5344CB8AC3E}">
        <p14:creationId xmlns:p14="http://schemas.microsoft.com/office/powerpoint/2010/main" val="129525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20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1DB13-C22B-4033-9670-D8F0AAC0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Presentation entreprise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464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63F27A-30C3-4793-A32E-753736CE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Presentation projet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217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38</Words>
  <Application>Microsoft Office PowerPoint</Application>
  <PresentationFormat>Grand écran</PresentationFormat>
  <Paragraphs>16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SFL2-Surveillance et traçabilité de la chaîne du froid</vt:lpstr>
      <vt:lpstr>Sommaire</vt:lpstr>
      <vt:lpstr>Introduction</vt:lpstr>
      <vt:lpstr>Presentation entreprise</vt:lpstr>
      <vt:lpstr>Presentation projet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BORIBOUN Steven</dc:creator>
  <cp:lastModifiedBy>Steven</cp:lastModifiedBy>
  <cp:revision>104</cp:revision>
  <dcterms:created xsi:type="dcterms:W3CDTF">2020-01-14T08:49:54Z</dcterms:created>
  <dcterms:modified xsi:type="dcterms:W3CDTF">2020-01-17T09:01:46Z</dcterms:modified>
</cp:coreProperties>
</file>