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  <p:sldId id="265" r:id="rId9"/>
    <p:sldId id="266" r:id="rId10"/>
    <p:sldId id="268" r:id="rId11"/>
    <p:sldId id="269" r:id="rId12"/>
    <p:sldId id="264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ENET Matthew" initials="FM" lastIdx="1" clrIdx="0">
    <p:extLst>
      <p:ext uri="{19B8F6BF-5375-455C-9EA6-DF929625EA0E}">
        <p15:presenceInfo xmlns:p15="http://schemas.microsoft.com/office/powerpoint/2012/main" userId="S-1-5-21-3656912362-1520496416-2337401696-28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130"/>
    <a:srgbClr val="E7A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5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1382-EDA6-48EB-96AF-764ECCBBD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339D1-7529-4F2F-875C-B02FFBB5CECC}">
      <dgm:prSet/>
      <dgm:spPr/>
      <dgm:t>
        <a:bodyPr/>
        <a:lstStyle/>
        <a:p>
          <a:pPr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489AC7C6-F33A-419C-843C-719114D14638}" type="parTrans" cxnId="{E3014C39-4C67-479E-85CA-023D1AFE7B4E}">
      <dgm:prSet/>
      <dgm:spPr/>
      <dgm:t>
        <a:bodyPr/>
        <a:lstStyle/>
        <a:p>
          <a:endParaRPr lang="en-US"/>
        </a:p>
      </dgm:t>
    </dgm:pt>
    <dgm:pt modelId="{621C11E6-6655-4B5B-B143-EF90FF3FDFC1}" type="sibTrans" cxnId="{E3014C39-4C67-479E-85CA-023D1AFE7B4E}">
      <dgm:prSet/>
      <dgm:spPr/>
      <dgm:t>
        <a:bodyPr/>
        <a:lstStyle/>
        <a:p>
          <a:endParaRPr lang="en-US"/>
        </a:p>
      </dgm:t>
    </dgm:pt>
    <dgm:pt modelId="{17A604C1-73BD-4BC9-9CE1-3BB409B9F0AE}">
      <dgm:prSet/>
      <dgm:spPr/>
      <dgm:t>
        <a:bodyPr/>
        <a:lstStyle/>
        <a:p>
          <a:pPr>
            <a:defRPr cap="all"/>
          </a:pPr>
          <a:r>
            <a:rPr lang="fr-FR" dirty="0"/>
            <a:t>Présentation entreprise</a:t>
          </a:r>
          <a:endParaRPr lang="en-US" dirty="0"/>
        </a:p>
      </dgm:t>
    </dgm:pt>
    <dgm:pt modelId="{DEFCAA95-DFA6-4C63-958A-A9846822E03D}" type="parTrans" cxnId="{4E892B24-6E24-45B6-8450-CD0AFE493675}">
      <dgm:prSet/>
      <dgm:spPr/>
      <dgm:t>
        <a:bodyPr/>
        <a:lstStyle/>
        <a:p>
          <a:endParaRPr lang="en-US"/>
        </a:p>
      </dgm:t>
    </dgm:pt>
    <dgm:pt modelId="{7263BED8-B100-40E2-89B7-3F232461F75F}" type="sibTrans" cxnId="{4E892B24-6E24-45B6-8450-CD0AFE493675}">
      <dgm:prSet/>
      <dgm:spPr/>
      <dgm:t>
        <a:bodyPr/>
        <a:lstStyle/>
        <a:p>
          <a:endParaRPr lang="en-US"/>
        </a:p>
      </dgm:t>
    </dgm:pt>
    <dgm:pt modelId="{E771EF85-0D54-47C2-9F21-3953C13730E6}">
      <dgm:prSet/>
      <dgm:spPr/>
      <dgm:t>
        <a:bodyPr/>
        <a:lstStyle/>
        <a:p>
          <a:pPr>
            <a:defRPr cap="all"/>
          </a:pPr>
          <a:r>
            <a:rPr lang="fr-FR"/>
            <a:t>Présentation Projet</a:t>
          </a:r>
          <a:endParaRPr lang="en-US"/>
        </a:p>
      </dgm:t>
    </dgm:pt>
    <dgm:pt modelId="{12B04B90-C323-4FE1-802A-8BFF3D31275A}" type="parTrans" cxnId="{AADC9F39-2C84-46E0-9EA7-73D158CD6E72}">
      <dgm:prSet/>
      <dgm:spPr/>
      <dgm:t>
        <a:bodyPr/>
        <a:lstStyle/>
        <a:p>
          <a:endParaRPr lang="en-US"/>
        </a:p>
      </dgm:t>
    </dgm:pt>
    <dgm:pt modelId="{AF18BB46-9843-4A7E-90AA-07D837E5ACC7}" type="sibTrans" cxnId="{AADC9F39-2C84-46E0-9EA7-73D158CD6E72}">
      <dgm:prSet/>
      <dgm:spPr/>
      <dgm:t>
        <a:bodyPr/>
        <a:lstStyle/>
        <a:p>
          <a:endParaRPr lang="en-US"/>
        </a:p>
      </dgm:t>
    </dgm:pt>
    <dgm:pt modelId="{F121693B-2C13-4546-86D8-46B4B7A64433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BD6E2317-EAD6-4845-9502-6241754E3F52}" type="parTrans" cxnId="{AB5A95EC-4A0D-4E7C-B9F7-2B111696444C}">
      <dgm:prSet/>
      <dgm:spPr/>
      <dgm:t>
        <a:bodyPr/>
        <a:lstStyle/>
        <a:p>
          <a:endParaRPr lang="en-US"/>
        </a:p>
      </dgm:t>
    </dgm:pt>
    <dgm:pt modelId="{B50B9E30-5ED5-4864-8DDA-CBE70C2FC2C4}" type="sibTrans" cxnId="{AB5A95EC-4A0D-4E7C-B9F7-2B111696444C}">
      <dgm:prSet/>
      <dgm:spPr/>
      <dgm:t>
        <a:bodyPr/>
        <a:lstStyle/>
        <a:p>
          <a:endParaRPr lang="en-US"/>
        </a:p>
      </dgm:t>
    </dgm:pt>
    <dgm:pt modelId="{D468EB1C-67CF-47DA-BE07-F368353EC963}" type="pres">
      <dgm:prSet presAssocID="{2CEC1382-EDA6-48EB-96AF-764ECCBBDBF0}" presName="root" presStyleCnt="0">
        <dgm:presLayoutVars>
          <dgm:dir/>
          <dgm:resizeHandles val="exact"/>
        </dgm:presLayoutVars>
      </dgm:prSet>
      <dgm:spPr/>
    </dgm:pt>
    <dgm:pt modelId="{433DA041-BF5C-43F4-BBB4-B4BADCA0D891}" type="pres">
      <dgm:prSet presAssocID="{345339D1-7529-4F2F-875C-B02FFBB5CECC}" presName="compNode" presStyleCnt="0"/>
      <dgm:spPr/>
    </dgm:pt>
    <dgm:pt modelId="{7605710A-8A62-49B3-AF65-C7805EBD9218}" type="pres">
      <dgm:prSet presAssocID="{345339D1-7529-4F2F-875C-B02FFBB5CECC}" presName="iconBgRect" presStyleLbl="bgShp" presStyleIdx="0" presStyleCnt="4"/>
      <dgm:spPr>
        <a:solidFill>
          <a:srgbClr val="E7A207"/>
        </a:solidFill>
      </dgm:spPr>
    </dgm:pt>
    <dgm:pt modelId="{C01D71AE-4727-4855-8954-D700494677F2}" type="pres">
      <dgm:prSet presAssocID="{345339D1-7529-4F2F-875C-B02FFBB5C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78B1289-5DD1-4BBF-851B-13B6A3DDD3C3}" type="pres">
      <dgm:prSet presAssocID="{345339D1-7529-4F2F-875C-B02FFBB5CECC}" presName="spaceRect" presStyleCnt="0"/>
      <dgm:spPr/>
    </dgm:pt>
    <dgm:pt modelId="{9152CE9D-BC23-4826-AA96-9F1AC060D271}" type="pres">
      <dgm:prSet presAssocID="{345339D1-7529-4F2F-875C-B02FFBB5CECC}" presName="textRect" presStyleLbl="revTx" presStyleIdx="0" presStyleCnt="4">
        <dgm:presLayoutVars>
          <dgm:chMax val="1"/>
          <dgm:chPref val="1"/>
        </dgm:presLayoutVars>
      </dgm:prSet>
      <dgm:spPr/>
    </dgm:pt>
    <dgm:pt modelId="{BA2D0558-E2BB-4D16-ABD9-1EDB4568CDFB}" type="pres">
      <dgm:prSet presAssocID="{621C11E6-6655-4B5B-B143-EF90FF3FDFC1}" presName="sibTrans" presStyleCnt="0"/>
      <dgm:spPr/>
    </dgm:pt>
    <dgm:pt modelId="{7B6331F9-B3E9-4825-A425-FD0466419B4D}" type="pres">
      <dgm:prSet presAssocID="{17A604C1-73BD-4BC9-9CE1-3BB409B9F0AE}" presName="compNode" presStyleCnt="0"/>
      <dgm:spPr/>
    </dgm:pt>
    <dgm:pt modelId="{DADBF50C-FECF-4C1E-A6A0-66EF3E4EED1F}" type="pres">
      <dgm:prSet presAssocID="{17A604C1-73BD-4BC9-9CE1-3BB409B9F0AE}" presName="iconBgRect" presStyleLbl="bgShp" presStyleIdx="1" presStyleCnt="4"/>
      <dgm:spPr>
        <a:solidFill>
          <a:srgbClr val="E7A207"/>
        </a:solidFill>
      </dgm:spPr>
    </dgm:pt>
    <dgm:pt modelId="{810671E0-37FB-443B-8157-17801E753D92}" type="pres">
      <dgm:prSet presAssocID="{17A604C1-73BD-4BC9-9CE1-3BB409B9F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AD7FCD3-F180-4BD4-934E-3873FEC4B5D1}" type="pres">
      <dgm:prSet presAssocID="{17A604C1-73BD-4BC9-9CE1-3BB409B9F0AE}" presName="spaceRect" presStyleCnt="0"/>
      <dgm:spPr/>
    </dgm:pt>
    <dgm:pt modelId="{300383BA-1F04-4E2F-8152-7EC93243043A}" type="pres">
      <dgm:prSet presAssocID="{17A604C1-73BD-4BC9-9CE1-3BB409B9F0AE}" presName="textRect" presStyleLbl="revTx" presStyleIdx="1" presStyleCnt="4">
        <dgm:presLayoutVars>
          <dgm:chMax val="1"/>
          <dgm:chPref val="1"/>
        </dgm:presLayoutVars>
      </dgm:prSet>
      <dgm:spPr/>
    </dgm:pt>
    <dgm:pt modelId="{990777E3-054E-4E42-9FF3-6722EBE5D724}" type="pres">
      <dgm:prSet presAssocID="{7263BED8-B100-40E2-89B7-3F232461F75F}" presName="sibTrans" presStyleCnt="0"/>
      <dgm:spPr/>
    </dgm:pt>
    <dgm:pt modelId="{DE492A36-6A93-4754-B9FB-B483593E347E}" type="pres">
      <dgm:prSet presAssocID="{E771EF85-0D54-47C2-9F21-3953C13730E6}" presName="compNode" presStyleCnt="0"/>
      <dgm:spPr/>
    </dgm:pt>
    <dgm:pt modelId="{C07B6157-8686-4640-9D89-953E1513F426}" type="pres">
      <dgm:prSet presAssocID="{E771EF85-0D54-47C2-9F21-3953C13730E6}" presName="iconBgRect" presStyleLbl="bgShp" presStyleIdx="2" presStyleCnt="4"/>
      <dgm:spPr>
        <a:solidFill>
          <a:srgbClr val="E7A207"/>
        </a:solidFill>
      </dgm:spPr>
    </dgm:pt>
    <dgm:pt modelId="{C96FFA3F-AD10-4357-8597-8D5E206C1DF5}" type="pres">
      <dgm:prSet presAssocID="{E771EF85-0D54-47C2-9F21-3953C1373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AB46DA1-8512-4A6E-ADB5-AAD0A9C64DF4}" type="pres">
      <dgm:prSet presAssocID="{E771EF85-0D54-47C2-9F21-3953C13730E6}" presName="spaceRect" presStyleCnt="0"/>
      <dgm:spPr/>
    </dgm:pt>
    <dgm:pt modelId="{B9ABAC61-58D7-4A11-AE9C-ECC542B7A37D}" type="pres">
      <dgm:prSet presAssocID="{E771EF85-0D54-47C2-9F21-3953C13730E6}" presName="textRect" presStyleLbl="revTx" presStyleIdx="2" presStyleCnt="4">
        <dgm:presLayoutVars>
          <dgm:chMax val="1"/>
          <dgm:chPref val="1"/>
        </dgm:presLayoutVars>
      </dgm:prSet>
      <dgm:spPr/>
    </dgm:pt>
    <dgm:pt modelId="{A150BB0D-16F1-4988-A70B-9548B9B99F90}" type="pres">
      <dgm:prSet presAssocID="{AF18BB46-9843-4A7E-90AA-07D837E5ACC7}" presName="sibTrans" presStyleCnt="0"/>
      <dgm:spPr/>
    </dgm:pt>
    <dgm:pt modelId="{251FA6D3-51D0-483E-9ECB-B7744F9ED8CE}" type="pres">
      <dgm:prSet presAssocID="{F121693B-2C13-4546-86D8-46B4B7A64433}" presName="compNode" presStyleCnt="0"/>
      <dgm:spPr/>
    </dgm:pt>
    <dgm:pt modelId="{C0D29AB9-6D26-40FC-8269-90884F175C72}" type="pres">
      <dgm:prSet presAssocID="{F121693B-2C13-4546-86D8-46B4B7A64433}" presName="iconBgRect" presStyleLbl="bgShp" presStyleIdx="3" presStyleCnt="4"/>
      <dgm:spPr>
        <a:solidFill>
          <a:srgbClr val="E7A207"/>
        </a:solidFill>
      </dgm:spPr>
    </dgm:pt>
    <dgm:pt modelId="{690A8932-E91F-46FF-AC77-7F88E4F114EF}" type="pres">
      <dgm:prSet presAssocID="{F121693B-2C13-4546-86D8-46B4B7A64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89DD3F-1C2E-45AC-A8C9-F844B5A1FED9}" type="pres">
      <dgm:prSet presAssocID="{F121693B-2C13-4546-86D8-46B4B7A64433}" presName="spaceRect" presStyleCnt="0"/>
      <dgm:spPr/>
    </dgm:pt>
    <dgm:pt modelId="{E87AA3C4-C764-4D5C-80E5-5DCA0DEC6CC8}" type="pres">
      <dgm:prSet presAssocID="{F121693B-2C13-4546-86D8-46B4B7A644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892B24-6E24-45B6-8450-CD0AFE493675}" srcId="{2CEC1382-EDA6-48EB-96AF-764ECCBBDBF0}" destId="{17A604C1-73BD-4BC9-9CE1-3BB409B9F0AE}" srcOrd="1" destOrd="0" parTransId="{DEFCAA95-DFA6-4C63-958A-A9846822E03D}" sibTransId="{7263BED8-B100-40E2-89B7-3F232461F75F}"/>
    <dgm:cxn modelId="{E031672C-7A39-4F7E-8F86-9C6AB62AAFAC}" type="presOf" srcId="{2CEC1382-EDA6-48EB-96AF-764ECCBBDBF0}" destId="{D468EB1C-67CF-47DA-BE07-F368353EC963}" srcOrd="0" destOrd="0" presId="urn:microsoft.com/office/officeart/2018/5/layout/IconCircleLabelList"/>
    <dgm:cxn modelId="{E3014C39-4C67-479E-85CA-023D1AFE7B4E}" srcId="{2CEC1382-EDA6-48EB-96AF-764ECCBBDBF0}" destId="{345339D1-7529-4F2F-875C-B02FFBB5CECC}" srcOrd="0" destOrd="0" parTransId="{489AC7C6-F33A-419C-843C-719114D14638}" sibTransId="{621C11E6-6655-4B5B-B143-EF90FF3FDFC1}"/>
    <dgm:cxn modelId="{AADC9F39-2C84-46E0-9EA7-73D158CD6E72}" srcId="{2CEC1382-EDA6-48EB-96AF-764ECCBBDBF0}" destId="{E771EF85-0D54-47C2-9F21-3953C13730E6}" srcOrd="2" destOrd="0" parTransId="{12B04B90-C323-4FE1-802A-8BFF3D31275A}" sibTransId="{AF18BB46-9843-4A7E-90AA-07D837E5ACC7}"/>
    <dgm:cxn modelId="{B617C365-844F-41C1-AB14-AEAA5EB9AFA3}" type="presOf" srcId="{F121693B-2C13-4546-86D8-46B4B7A64433}" destId="{E87AA3C4-C764-4D5C-80E5-5DCA0DEC6CC8}" srcOrd="0" destOrd="0" presId="urn:microsoft.com/office/officeart/2018/5/layout/IconCircleLabelList"/>
    <dgm:cxn modelId="{8A607D75-97A5-4B09-A731-FCEAD00A7475}" type="presOf" srcId="{E771EF85-0D54-47C2-9F21-3953C13730E6}" destId="{B9ABAC61-58D7-4A11-AE9C-ECC542B7A37D}" srcOrd="0" destOrd="0" presId="urn:microsoft.com/office/officeart/2018/5/layout/IconCircleLabelList"/>
    <dgm:cxn modelId="{34A5DBB0-4C0E-446D-8769-667A768D466E}" type="presOf" srcId="{17A604C1-73BD-4BC9-9CE1-3BB409B9F0AE}" destId="{300383BA-1F04-4E2F-8152-7EC93243043A}" srcOrd="0" destOrd="0" presId="urn:microsoft.com/office/officeart/2018/5/layout/IconCircleLabelList"/>
    <dgm:cxn modelId="{CD0E2CD3-3D2B-46EE-82B0-19562F7325D7}" type="presOf" srcId="{345339D1-7529-4F2F-875C-B02FFBB5CECC}" destId="{9152CE9D-BC23-4826-AA96-9F1AC060D271}" srcOrd="0" destOrd="0" presId="urn:microsoft.com/office/officeart/2018/5/layout/IconCircleLabelList"/>
    <dgm:cxn modelId="{AB5A95EC-4A0D-4E7C-B9F7-2B111696444C}" srcId="{2CEC1382-EDA6-48EB-96AF-764ECCBBDBF0}" destId="{F121693B-2C13-4546-86D8-46B4B7A64433}" srcOrd="3" destOrd="0" parTransId="{BD6E2317-EAD6-4845-9502-6241754E3F52}" sibTransId="{B50B9E30-5ED5-4864-8DDA-CBE70C2FC2C4}"/>
    <dgm:cxn modelId="{86C4165C-E31F-4E3E-B8E7-0B503F3B8768}" type="presParOf" srcId="{D468EB1C-67CF-47DA-BE07-F368353EC963}" destId="{433DA041-BF5C-43F4-BBB4-B4BADCA0D891}" srcOrd="0" destOrd="0" presId="urn:microsoft.com/office/officeart/2018/5/layout/IconCircleLabelList"/>
    <dgm:cxn modelId="{24618FDA-80D6-4092-BF3C-E7CA2B38FC34}" type="presParOf" srcId="{433DA041-BF5C-43F4-BBB4-B4BADCA0D891}" destId="{7605710A-8A62-49B3-AF65-C7805EBD9218}" srcOrd="0" destOrd="0" presId="urn:microsoft.com/office/officeart/2018/5/layout/IconCircleLabelList"/>
    <dgm:cxn modelId="{4FFB17CA-9D9B-4EA4-9AC3-0340313ABC16}" type="presParOf" srcId="{433DA041-BF5C-43F4-BBB4-B4BADCA0D891}" destId="{C01D71AE-4727-4855-8954-D700494677F2}" srcOrd="1" destOrd="0" presId="urn:microsoft.com/office/officeart/2018/5/layout/IconCircleLabelList"/>
    <dgm:cxn modelId="{638E932C-9304-4705-A224-026F77374E6F}" type="presParOf" srcId="{433DA041-BF5C-43F4-BBB4-B4BADCA0D891}" destId="{C78B1289-5DD1-4BBF-851B-13B6A3DDD3C3}" srcOrd="2" destOrd="0" presId="urn:microsoft.com/office/officeart/2018/5/layout/IconCircleLabelList"/>
    <dgm:cxn modelId="{99AC64E0-7070-4E20-9788-6889E2E15C22}" type="presParOf" srcId="{433DA041-BF5C-43F4-BBB4-B4BADCA0D891}" destId="{9152CE9D-BC23-4826-AA96-9F1AC060D271}" srcOrd="3" destOrd="0" presId="urn:microsoft.com/office/officeart/2018/5/layout/IconCircleLabelList"/>
    <dgm:cxn modelId="{F5890F7C-E7BA-49EF-A6EF-09C7955514C3}" type="presParOf" srcId="{D468EB1C-67CF-47DA-BE07-F368353EC963}" destId="{BA2D0558-E2BB-4D16-ABD9-1EDB4568CDFB}" srcOrd="1" destOrd="0" presId="urn:microsoft.com/office/officeart/2018/5/layout/IconCircleLabelList"/>
    <dgm:cxn modelId="{8AE06793-21C5-4FF4-AB88-714DC181DE3A}" type="presParOf" srcId="{D468EB1C-67CF-47DA-BE07-F368353EC963}" destId="{7B6331F9-B3E9-4825-A425-FD0466419B4D}" srcOrd="2" destOrd="0" presId="urn:microsoft.com/office/officeart/2018/5/layout/IconCircleLabelList"/>
    <dgm:cxn modelId="{8701570D-408F-4325-88B9-F5A8B7472EEA}" type="presParOf" srcId="{7B6331F9-B3E9-4825-A425-FD0466419B4D}" destId="{DADBF50C-FECF-4C1E-A6A0-66EF3E4EED1F}" srcOrd="0" destOrd="0" presId="urn:microsoft.com/office/officeart/2018/5/layout/IconCircleLabelList"/>
    <dgm:cxn modelId="{A2386AD5-3EA6-478D-B1A1-0B080A857155}" type="presParOf" srcId="{7B6331F9-B3E9-4825-A425-FD0466419B4D}" destId="{810671E0-37FB-443B-8157-17801E753D92}" srcOrd="1" destOrd="0" presId="urn:microsoft.com/office/officeart/2018/5/layout/IconCircleLabelList"/>
    <dgm:cxn modelId="{CD549EF9-7B5C-4910-89D9-CEFDB3971D11}" type="presParOf" srcId="{7B6331F9-B3E9-4825-A425-FD0466419B4D}" destId="{0AD7FCD3-F180-4BD4-934E-3873FEC4B5D1}" srcOrd="2" destOrd="0" presId="urn:microsoft.com/office/officeart/2018/5/layout/IconCircleLabelList"/>
    <dgm:cxn modelId="{04B68CE2-1A1E-4932-8F70-CCDA95C477D8}" type="presParOf" srcId="{7B6331F9-B3E9-4825-A425-FD0466419B4D}" destId="{300383BA-1F04-4E2F-8152-7EC93243043A}" srcOrd="3" destOrd="0" presId="urn:microsoft.com/office/officeart/2018/5/layout/IconCircleLabelList"/>
    <dgm:cxn modelId="{9F204FA8-C7D7-47C5-9DE7-04DCED14CD8D}" type="presParOf" srcId="{D468EB1C-67CF-47DA-BE07-F368353EC963}" destId="{990777E3-054E-4E42-9FF3-6722EBE5D724}" srcOrd="3" destOrd="0" presId="urn:microsoft.com/office/officeart/2018/5/layout/IconCircleLabelList"/>
    <dgm:cxn modelId="{1516925A-BF6A-421C-98D3-D8A7F07F0396}" type="presParOf" srcId="{D468EB1C-67CF-47DA-BE07-F368353EC963}" destId="{DE492A36-6A93-4754-B9FB-B483593E347E}" srcOrd="4" destOrd="0" presId="urn:microsoft.com/office/officeart/2018/5/layout/IconCircleLabelList"/>
    <dgm:cxn modelId="{5FC4AF89-4E80-44FD-8696-988932752A20}" type="presParOf" srcId="{DE492A36-6A93-4754-B9FB-B483593E347E}" destId="{C07B6157-8686-4640-9D89-953E1513F426}" srcOrd="0" destOrd="0" presId="urn:microsoft.com/office/officeart/2018/5/layout/IconCircleLabelList"/>
    <dgm:cxn modelId="{66625542-BD29-4F01-A86A-4DE3E6E902E2}" type="presParOf" srcId="{DE492A36-6A93-4754-B9FB-B483593E347E}" destId="{C96FFA3F-AD10-4357-8597-8D5E206C1DF5}" srcOrd="1" destOrd="0" presId="urn:microsoft.com/office/officeart/2018/5/layout/IconCircleLabelList"/>
    <dgm:cxn modelId="{71112BB6-C6AB-4144-9765-7D8F606EEBDC}" type="presParOf" srcId="{DE492A36-6A93-4754-B9FB-B483593E347E}" destId="{2AB46DA1-8512-4A6E-ADB5-AAD0A9C64DF4}" srcOrd="2" destOrd="0" presId="urn:microsoft.com/office/officeart/2018/5/layout/IconCircleLabelList"/>
    <dgm:cxn modelId="{2B772454-CC9B-4705-9A4F-13A2EB182354}" type="presParOf" srcId="{DE492A36-6A93-4754-B9FB-B483593E347E}" destId="{B9ABAC61-58D7-4A11-AE9C-ECC542B7A37D}" srcOrd="3" destOrd="0" presId="urn:microsoft.com/office/officeart/2018/5/layout/IconCircleLabelList"/>
    <dgm:cxn modelId="{B09D0FD0-573C-4438-8019-D492AA5B387A}" type="presParOf" srcId="{D468EB1C-67CF-47DA-BE07-F368353EC963}" destId="{A150BB0D-16F1-4988-A70B-9548B9B99F90}" srcOrd="5" destOrd="0" presId="urn:microsoft.com/office/officeart/2018/5/layout/IconCircleLabelList"/>
    <dgm:cxn modelId="{4C1A4DB9-094A-40BB-B88C-66C0DF012BE2}" type="presParOf" srcId="{D468EB1C-67CF-47DA-BE07-F368353EC963}" destId="{251FA6D3-51D0-483E-9ECB-B7744F9ED8CE}" srcOrd="6" destOrd="0" presId="urn:microsoft.com/office/officeart/2018/5/layout/IconCircleLabelList"/>
    <dgm:cxn modelId="{50A4E8F4-74CC-451F-8D39-F326C68443FD}" type="presParOf" srcId="{251FA6D3-51D0-483E-9ECB-B7744F9ED8CE}" destId="{C0D29AB9-6D26-40FC-8269-90884F175C72}" srcOrd="0" destOrd="0" presId="urn:microsoft.com/office/officeart/2018/5/layout/IconCircleLabelList"/>
    <dgm:cxn modelId="{A77B5B7A-1A73-4BAA-9065-E51BFE0EE6BF}" type="presParOf" srcId="{251FA6D3-51D0-483E-9ECB-B7744F9ED8CE}" destId="{690A8932-E91F-46FF-AC77-7F88E4F114EF}" srcOrd="1" destOrd="0" presId="urn:microsoft.com/office/officeart/2018/5/layout/IconCircleLabelList"/>
    <dgm:cxn modelId="{67649672-3955-4B38-A0E9-A02E5606BF57}" type="presParOf" srcId="{251FA6D3-51D0-483E-9ECB-B7744F9ED8CE}" destId="{5689DD3F-1C2E-45AC-A8C9-F844B5A1FED9}" srcOrd="2" destOrd="0" presId="urn:microsoft.com/office/officeart/2018/5/layout/IconCircleLabelList"/>
    <dgm:cxn modelId="{2A56586D-CACE-4752-9956-E0A1A2459999}" type="presParOf" srcId="{251FA6D3-51D0-483E-9ECB-B7744F9ED8CE}" destId="{E87AA3C4-C764-4D5C-80E5-5DCA0DEC6C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10A-8A62-49B3-AF65-C7805EBD9218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71AE-4727-4855-8954-D700494677F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CE9D-BC23-4826-AA96-9F1AC060D27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Introduction</a:t>
          </a:r>
          <a:endParaRPr lang="en-US" sz="2500" kern="1200" dirty="0"/>
        </a:p>
      </dsp:txBody>
      <dsp:txXfrm>
        <a:off x="372805" y="2356270"/>
        <a:ext cx="2058075" cy="720000"/>
      </dsp:txXfrm>
    </dsp:sp>
    <dsp:sp modelId="{DADBF50C-FECF-4C1E-A6A0-66EF3E4EED1F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671E0-37FB-443B-8157-17801E753D9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83BA-1F04-4E2F-8152-7EC93243043A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Présentation entreprise</a:t>
          </a:r>
          <a:endParaRPr lang="en-US" sz="2500" kern="1200" dirty="0"/>
        </a:p>
      </dsp:txBody>
      <dsp:txXfrm>
        <a:off x="2791043" y="2356270"/>
        <a:ext cx="2058075" cy="720000"/>
      </dsp:txXfrm>
    </dsp:sp>
    <dsp:sp modelId="{C07B6157-8686-4640-9D89-953E1513F42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FA3F-AD10-4357-8597-8D5E206C1DF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AC61-58D7-4A11-AE9C-ECC542B7A37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Présentation Projet</a:t>
          </a:r>
          <a:endParaRPr lang="en-US" sz="2500" kern="1200"/>
        </a:p>
      </dsp:txBody>
      <dsp:txXfrm>
        <a:off x="5209281" y="2356270"/>
        <a:ext cx="2058075" cy="720000"/>
      </dsp:txXfrm>
    </dsp:sp>
    <dsp:sp modelId="{C0D29AB9-6D26-40FC-8269-90884F175C7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932-E91F-46FF-AC77-7F88E4F114E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A3C4-C764-4D5C-80E5-5DCA0DEC6CC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Conclusion</a:t>
          </a:r>
          <a:endParaRPr lang="en-US" sz="2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676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5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43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84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61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8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19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49331" y="605103"/>
            <a:ext cx="5642669" cy="159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SFL2-Surveillance et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traçabilité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de la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chaîne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du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froid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20377" y="1689861"/>
            <a:ext cx="5188907" cy="38989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 algn="l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r="66" b="3"/>
          <a:stretch/>
        </p:blipFill>
        <p:spPr>
          <a:xfrm>
            <a:off x="282716" y="147903"/>
            <a:ext cx="6266615" cy="5147881"/>
          </a:xfrm>
          <a:prstGeom prst="rect">
            <a:avLst/>
          </a:prstGeom>
        </p:spPr>
      </p:pic>
      <p:pic>
        <p:nvPicPr>
          <p:cNvPr id="1026" name="Picture 2" descr="Résultat de recherche d'images pour &quot;logo st felix la salle&quot;">
            <a:extLst>
              <a:ext uri="{FF2B5EF4-FFF2-40B4-BE49-F238E27FC236}">
                <a16:creationId xmlns:a16="http://schemas.microsoft.com/office/drawing/2014/main" id="{A780096C-806F-4129-BDB8-5E45F725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460010"/>
            <a:ext cx="2267915" cy="7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personnel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315E29-7C05-4E5A-8D88-A7C90A0A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09" y="1819965"/>
            <a:ext cx="6055289" cy="44160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8949BD-E2B8-4A4C-AF04-5ADD934DDD70}"/>
              </a:ext>
            </a:extLst>
          </p:cNvPr>
          <p:cNvSpPr/>
          <p:nvPr/>
        </p:nvSpPr>
        <p:spPr>
          <a:xfrm>
            <a:off x="3238151" y="3833769"/>
            <a:ext cx="2449586" cy="187913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E0FE310A-20E1-472A-92CF-88A018B53D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6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107 -3.703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personnel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315E29-7C05-4E5A-8D88-A7C90A0A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09" y="1819965"/>
            <a:ext cx="6055289" cy="44160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8949BD-E2B8-4A4C-AF04-5ADD934DDD70}"/>
              </a:ext>
            </a:extLst>
          </p:cNvPr>
          <p:cNvSpPr/>
          <p:nvPr/>
        </p:nvSpPr>
        <p:spPr>
          <a:xfrm>
            <a:off x="3305261" y="4437775"/>
            <a:ext cx="2357307" cy="127512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D84B556B-589F-4F76-80DB-4D748694C5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16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personnel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3" name="Image 12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44066AC-74C2-4105-8B6E-4059F9B10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9" y="2271560"/>
            <a:ext cx="3248389" cy="3248389"/>
          </a:xfrm>
          <a:prstGeom prst="rect">
            <a:avLst/>
          </a:prstGeom>
        </p:spPr>
      </p:pic>
      <p:pic>
        <p:nvPicPr>
          <p:cNvPr id="15" name="Image 14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BDC844B6-2A3C-4306-A1E8-3D9578CEE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34" y="2674909"/>
            <a:ext cx="2445732" cy="244573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71BE6D4-E721-4987-A2E7-9F79E6525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378" y="2582384"/>
            <a:ext cx="2626743" cy="2626743"/>
          </a:xfrm>
          <a:prstGeom prst="rect">
            <a:avLst/>
          </a:prstGeom>
        </p:spPr>
      </p:pic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F37AF6F3-EB84-452B-819D-74AEBBF837A0}"/>
              </a:ext>
            </a:extLst>
          </p:cNvPr>
          <p:cNvSpPr/>
          <p:nvPr/>
        </p:nvSpPr>
        <p:spPr>
          <a:xfrm rot="5400000">
            <a:off x="3928546" y="3503226"/>
            <a:ext cx="566523" cy="606392"/>
          </a:xfrm>
          <a:prstGeom prst="triangle">
            <a:avLst/>
          </a:prstGeom>
          <a:solidFill>
            <a:srgbClr val="A20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6B2341A0-315F-4C0F-B822-026BE400D143}"/>
              </a:ext>
            </a:extLst>
          </p:cNvPr>
          <p:cNvSpPr/>
          <p:nvPr/>
        </p:nvSpPr>
        <p:spPr>
          <a:xfrm rot="5400000">
            <a:off x="7831790" y="3592558"/>
            <a:ext cx="566523" cy="606392"/>
          </a:xfrm>
          <a:prstGeom prst="triangle">
            <a:avLst/>
          </a:prstGeom>
          <a:solidFill>
            <a:srgbClr val="A20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6B2A593-DA97-41A1-A901-BEE0A7A72248}"/>
              </a:ext>
            </a:extLst>
          </p:cNvPr>
          <p:cNvSpPr txBox="1"/>
          <p:nvPr/>
        </p:nvSpPr>
        <p:spPr>
          <a:xfrm>
            <a:off x="8143765" y="1011981"/>
            <a:ext cx="3011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Raspberry</a:t>
            </a:r>
            <a:br>
              <a:rPr lang="fr-FR" dirty="0"/>
            </a:br>
            <a:r>
              <a:rPr lang="fr-FR" dirty="0"/>
              <a:t>(Surveillance Chambre Froide)</a:t>
            </a:r>
          </a:p>
        </p:txBody>
      </p:sp>
    </p:spTree>
    <p:extLst>
      <p:ext uri="{BB962C8B-B14F-4D97-AF65-F5344CB8AC3E}">
        <p14:creationId xmlns:p14="http://schemas.microsoft.com/office/powerpoint/2010/main" val="194863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personnel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5C8EF5D-B909-4179-BB52-60534675D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71" y="2519362"/>
            <a:ext cx="2833216" cy="25003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0F55C65-A0D2-4782-AE89-ACD80675EAE6}"/>
              </a:ext>
            </a:extLst>
          </p:cNvPr>
          <p:cNvSpPr txBox="1"/>
          <p:nvPr/>
        </p:nvSpPr>
        <p:spPr>
          <a:xfrm>
            <a:off x="667374" y="5120641"/>
            <a:ext cx="31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Dépassement Du Seuil (3 à 5°C)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F23E495-6526-4BFC-85B1-0E5D7FB24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34" y="2538267"/>
            <a:ext cx="4335464" cy="260127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B410696-CBF6-4C08-9038-5FB884E2FD4A}"/>
              </a:ext>
            </a:extLst>
          </p:cNvPr>
          <p:cNvSpPr txBox="1"/>
          <p:nvPr/>
        </p:nvSpPr>
        <p:spPr>
          <a:xfrm>
            <a:off x="5815339" y="5120641"/>
            <a:ext cx="115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Envoi Mail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3C6D898-EE47-4380-AA44-8FAC984C6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42" y="1987067"/>
            <a:ext cx="3803710" cy="380371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40EEC8E-12A8-4605-81E1-3DC09C768BC0}"/>
              </a:ext>
            </a:extLst>
          </p:cNvPr>
          <p:cNvSpPr txBox="1"/>
          <p:nvPr/>
        </p:nvSpPr>
        <p:spPr>
          <a:xfrm>
            <a:off x="8878033" y="5120641"/>
            <a:ext cx="165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Alerte Sonnette</a:t>
            </a:r>
          </a:p>
        </p:txBody>
      </p:sp>
    </p:spTree>
    <p:extLst>
      <p:ext uri="{BB962C8B-B14F-4D97-AF65-F5344CB8AC3E}">
        <p14:creationId xmlns:p14="http://schemas.microsoft.com/office/powerpoint/2010/main" val="373152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orange, assis, jaune, jouet&#10;&#10;Description générée automatiquement">
            <a:extLst>
              <a:ext uri="{FF2B5EF4-FFF2-40B4-BE49-F238E27FC236}">
                <a16:creationId xmlns:a16="http://schemas.microsoft.com/office/drawing/2014/main" id="{C92ABE6B-4760-450C-B7B2-3D760723E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55" y="1850218"/>
            <a:ext cx="4232246" cy="42322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2CCD8BC-300B-412A-ABA1-7CF8A2E2F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77" y="2261935"/>
            <a:ext cx="3724977" cy="37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1599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4C9BE4D-CCEE-4FAA-A98B-45B3A1CC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95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84718EC6-12A5-42D7-988F-0587E0EB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71E22CC-3A2A-4E27-B85D-E19F0C950E03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3FC371-398A-43C4-8B2B-0504F565CAFC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7EB3CCB-14F0-480E-A8A3-6962C02FD1E8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F563A7-E0DC-46D4-97A3-E985313D3029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77237B-37B0-4113-A8D5-CC141D5F81D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265D5BD5-909E-4B41-BCD2-9C53423C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A5CB48D-E055-48EA-9A03-1B8D7236212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081493-C009-4CBE-980A-97A52AB3D575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C7B766-D431-429A-9C44-131B8443066B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65F325-4B0A-4F40-B53F-943C243EA84A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836F88-72B5-41C1-98A0-BE1514F0A098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6FCC54-CDEB-4891-96C5-4DC747AD8D98}"/>
              </a:ext>
            </a:extLst>
          </p:cNvPr>
          <p:cNvSpPr txBox="1"/>
          <p:nvPr/>
        </p:nvSpPr>
        <p:spPr>
          <a:xfrm>
            <a:off x="1696441" y="228158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Consigne de stockage</a:t>
            </a:r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3416"/>
              </p:ext>
            </p:extLst>
          </p:nvPr>
        </p:nvGraphicFramePr>
        <p:xfrm>
          <a:off x="886345" y="640081"/>
          <a:ext cx="6407526" cy="5054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81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2718945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Catégorie de denrées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Températures de conservation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Poissons, crustacés et mollusques cuits, viandes cuites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0° C à + 4°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Viandes crues, poissons non cuits, charcuteries, etc…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 maximum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Fruits et légumes prêts à l'emploi 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Produits laitiers frais, œufs, desserts lactés, beurres et matières grasses, etc.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+ 6° C à + 8°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congelé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- 12°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surgelé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3C69298E-1883-4F73-B622-8F0A4DE9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6A84861-5292-43C8-AEF2-4AE47B1E5F39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91C64A-2269-4532-A809-EBF3EEADD7B1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E43E08-6219-499B-91D6-EC39B11225BF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E77000-C5F8-4F23-BE28-E03B105AB0C2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699732-0172-4002-9B88-1A5621642E2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de PROXIDEJ</a:t>
            </a:r>
            <a:endParaRPr lang="fr-FR" dirty="0"/>
          </a:p>
        </p:txBody>
      </p:sp>
      <p:pic>
        <p:nvPicPr>
          <p:cNvPr id="4" name="Image 3" descr="Une image contenant personne, alimentation, table, femme&#10;&#10;Description générée automatiquement">
            <a:extLst>
              <a:ext uri="{FF2B5EF4-FFF2-40B4-BE49-F238E27FC236}">
                <a16:creationId xmlns:a16="http://schemas.microsoft.com/office/drawing/2014/main" id="{44888B6E-F1E4-4BA8-9844-D4E2848C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5" y="1785597"/>
            <a:ext cx="4443752" cy="4021596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D70605D8-0A41-4AF5-9E16-4D5E72CBC201}"/>
              </a:ext>
            </a:extLst>
          </p:cNvPr>
          <p:cNvSpPr txBox="1">
            <a:spLocks/>
          </p:cNvSpPr>
          <p:nvPr/>
        </p:nvSpPr>
        <p:spPr>
          <a:xfrm>
            <a:off x="5230534" y="1901159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Créée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 24 Avril 2010</a:t>
            </a:r>
          </a:p>
          <a:p>
            <a:pPr indent="-228600">
              <a:buFont typeface="Wingdings 3" charset="2"/>
              <a:buChar char=""/>
            </a:pPr>
            <a:r>
              <a:rPr lang="fr-FR" dirty="0"/>
              <a:t>3 RUE DU CARRE DE VIGNES 44690 MONNIERES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2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salariés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Chiffre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d’affaire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2014 à 2017 :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A94EB88-3548-4C2F-85E9-24AA84C5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55" y="1057941"/>
            <a:ext cx="2557275" cy="2878681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2AED55C-5C29-4435-9532-AAF8499E9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48" y="4100421"/>
            <a:ext cx="5457292" cy="22330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3501FE-C8F0-4C32-B27F-5D5275CD89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66646D-7377-45D8-8126-D20EE9C07604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18225E-1A4C-407C-B8EB-D8EE1879852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AC067A-4438-4556-8435-4AE55F596DFC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4A2B55-4B00-42EB-94C6-909878C2B82B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C5EF91B9-1A61-498E-9B1C-8A375E2B7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3" y="6318665"/>
            <a:ext cx="616018" cy="616018"/>
          </a:xfrm>
        </p:spPr>
      </p:pic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13333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8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projet en groupe</a:t>
            </a:r>
            <a:endParaRPr lang="fr-FR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6148357-8FFE-49EA-8D2B-4F1D0FE6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61" y="6318665"/>
            <a:ext cx="616018" cy="616018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391DCBF-530B-45E9-868B-B51CBFC7BD4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3FBFB2-C874-4F33-9C21-097FB87E5829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7655C1-47DE-4B9D-B8A9-D0ACAFE171F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362FED8-5749-47CE-8F6F-D5A33F002A7B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23D51BD-08D5-46E4-B7EA-5F25BDE8DC9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2226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projet de groupe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2E4670E-0B4F-4B43-8D26-AAEAC9E62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7132"/>
            <a:ext cx="6645563" cy="4238418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7DD9F9CE-AD57-4A52-858D-8FACDA837C69}"/>
              </a:ext>
            </a:extLst>
          </p:cNvPr>
          <p:cNvSpPr txBox="1">
            <a:spLocks/>
          </p:cNvSpPr>
          <p:nvPr/>
        </p:nvSpPr>
        <p:spPr>
          <a:xfrm>
            <a:off x="7742843" y="2016891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d’un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serveur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BDD </a:t>
            </a:r>
          </a:p>
          <a:p>
            <a:pPr indent="-228600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d’une </a:t>
            </a:r>
            <a:r>
              <a:rPr lang="fr-FR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raspberry</a:t>
            </a: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la chambre froide pour vérifier la température en temps réel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de raspberry dans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chacune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des voitures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vérifier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la temperature et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localisation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GPS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temps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réel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Alerte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sonore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/ email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dépassement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du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seuil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Interface Web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afficher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données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 de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chambre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froide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et des plateau-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repas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véhicules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livraison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ainsi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que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position GPS sur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carte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6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50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AD395AB-A6D5-46E9-BE82-434A0C631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09" y="1819965"/>
            <a:ext cx="6055289" cy="44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983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393</Words>
  <Application>Microsoft Office PowerPoint</Application>
  <PresentationFormat>Grand écran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Wingdings 3</vt:lpstr>
      <vt:lpstr>Rétrospective</vt:lpstr>
      <vt:lpstr>SFL2-Surveillance et traçabilité de la chaîne du froid</vt:lpstr>
      <vt:lpstr>Sommaire</vt:lpstr>
      <vt:lpstr>Introduction</vt:lpstr>
      <vt:lpstr>Introduction</vt:lpstr>
      <vt:lpstr>Introduction</vt:lpstr>
      <vt:lpstr>Présentation de PROXIDEJ</vt:lpstr>
      <vt:lpstr>Présentation projet en groupe</vt:lpstr>
      <vt:lpstr>Présentation projet de groupe</vt:lpstr>
      <vt:lpstr>Diagramme de cas d’utilisation</vt:lpstr>
      <vt:lpstr>Projet personnel</vt:lpstr>
      <vt:lpstr>Projet personnel</vt:lpstr>
      <vt:lpstr>Projet personnel</vt:lpstr>
      <vt:lpstr>Projet personnel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SFL2-Surveillance et traçabilité de la chaîne du froid</dc:title>
  <dc:creator>BORIBOUN Steven</dc:creator>
  <cp:lastModifiedBy>FLENET Matthew</cp:lastModifiedBy>
  <cp:revision>24</cp:revision>
  <dcterms:created xsi:type="dcterms:W3CDTF">2020-01-21T10:17:40Z</dcterms:created>
  <dcterms:modified xsi:type="dcterms:W3CDTF">2020-01-31T08:41:48Z</dcterms:modified>
</cp:coreProperties>
</file>