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36914" cy="1450757"/>
          </a:xfrm>
        </p:spPr>
        <p:txBody>
          <a:bodyPr/>
          <a:lstStyle/>
          <a:p>
            <a:r>
              <a:rPr lang="fr-FR" dirty="0"/>
              <a:t>Acquisition des données de la livraison 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510815-0135-41B5-A536-DDDE0732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3" y="1772988"/>
            <a:ext cx="5712035" cy="44869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6859B6-7F39-45B7-A262-AC61A00B4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3" t="69053" r="4378" b="681"/>
          <a:stretch/>
        </p:blipFill>
        <p:spPr>
          <a:xfrm>
            <a:off x="6133059" y="2901453"/>
            <a:ext cx="5627300" cy="1513144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5C9D399-3DE7-4F8A-BE54-CABA6E6086A9}"/>
              </a:ext>
            </a:extLst>
          </p:cNvPr>
          <p:cNvCxnSpPr>
            <a:cxnSpLocks/>
          </p:cNvCxnSpPr>
          <p:nvPr/>
        </p:nvCxnSpPr>
        <p:spPr>
          <a:xfrm>
            <a:off x="6448337" y="3740945"/>
            <a:ext cx="1623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B830C5F-81FF-4914-9D3C-C1958E4F08C3}"/>
              </a:ext>
            </a:extLst>
          </p:cNvPr>
          <p:cNvCxnSpPr>
            <a:cxnSpLocks/>
          </p:cNvCxnSpPr>
          <p:nvPr/>
        </p:nvCxnSpPr>
        <p:spPr>
          <a:xfrm>
            <a:off x="6758004" y="3933892"/>
            <a:ext cx="1035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9997441" cy="1450757"/>
          </a:xfrm>
        </p:spPr>
        <p:txBody>
          <a:bodyPr/>
          <a:lstStyle/>
          <a:p>
            <a:r>
              <a:rPr lang="fr-FR" dirty="0"/>
              <a:t>Synchronisation des données de la livraison vers la BDD 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C23A36-BC5D-49C6-9018-282A756A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1674424"/>
            <a:ext cx="4954892" cy="46442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BF2642-6603-4C49-AB83-440D240AAC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3" t="69053" r="4378" b="681"/>
          <a:stretch/>
        </p:blipFill>
        <p:spPr>
          <a:xfrm>
            <a:off x="5626502" y="2916454"/>
            <a:ext cx="5834725" cy="156891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776D8C-1171-452D-A95F-56ADB35F993F}"/>
              </a:ext>
            </a:extLst>
          </p:cNvPr>
          <p:cNvCxnSpPr>
            <a:cxnSpLocks/>
          </p:cNvCxnSpPr>
          <p:nvPr/>
        </p:nvCxnSpPr>
        <p:spPr>
          <a:xfrm>
            <a:off x="6095999" y="4177172"/>
            <a:ext cx="14030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74055"/>
              </p:ext>
            </p:extLst>
          </p:nvPr>
        </p:nvGraphicFramePr>
        <p:xfrm>
          <a:off x="886345" y="640081"/>
          <a:ext cx="6407526" cy="529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 dirty="0"/>
                        <a:t>Produits laitiers frais, œufs, frites, coca, hamburger, pizza, encore des </a:t>
                      </a:r>
                      <a:r>
                        <a:rPr lang="fr-FR" sz="1900" dirty="0" err="1"/>
                        <a:t>frites,la</a:t>
                      </a:r>
                      <a:r>
                        <a:rPr lang="fr-FR" sz="1900" dirty="0"/>
                        <a:t> sauce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 dirty="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372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Acquisition des données de la livraison </vt:lpstr>
      <vt:lpstr>Synchronisation des données de la livraison vers la BDD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17</cp:revision>
  <dcterms:created xsi:type="dcterms:W3CDTF">2020-01-21T10:17:40Z</dcterms:created>
  <dcterms:modified xsi:type="dcterms:W3CDTF">2020-01-28T09:26:39Z</dcterms:modified>
</cp:coreProperties>
</file>