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D395AB-A6D5-46E9-BE82-434A0C6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348</Words>
  <Application>Microsoft Office PowerPoint</Application>
  <PresentationFormat>Grand écran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Présentation personnelle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14</cp:revision>
  <dcterms:created xsi:type="dcterms:W3CDTF">2020-01-21T10:17:40Z</dcterms:created>
  <dcterms:modified xsi:type="dcterms:W3CDTF">2020-01-29T09:48:27Z</dcterms:modified>
</cp:coreProperties>
</file>