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>
        <p:scale>
          <a:sx n="200" d="100"/>
          <a:sy n="200" d="100"/>
        </p:scale>
        <p:origin x="144" y="-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9DDD1-7C8F-4620-905B-F4784F5D4AE9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9A25-648E-45C3-BD79-78F92422F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5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9A25-648E-45C3-BD79-78F92422F6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80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9A25-648E-45C3-BD79-78F92422F6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33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9A25-648E-45C3-BD79-78F92422F6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5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9A25-648E-45C3-BD79-78F92422F6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7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9A25-648E-45C3-BD79-78F92422F6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47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3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2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8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9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41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0787E8-267F-4D4B-BB80-FC20D1DFE0A0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F1B48-DF1D-4816-B841-C6AC3F02392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8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CA2BD-CEE6-45D6-A466-B1F0E52C0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1BE66E-D57B-4243-B18E-216E887B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1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414E14-195D-47A6-864C-7E9AC356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EC9020-420B-4B10-8913-87A12CE1EA9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DFC64-27B3-4047-969B-B00A088FF3E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F20242-5137-4607-BE5B-3E0014717FA0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F2BEB-B067-451C-92EA-88C870B4A97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1CAEC8-B4C5-4A16-8509-E29254D82B5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60484-7A38-47ED-BF0B-C375347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3.7037E-6 L 0.1391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414E14-195D-47A6-864C-7E9AC356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88" y="6318665"/>
            <a:ext cx="616018" cy="61601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EC9020-420B-4B10-8913-87A12CE1EA9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DFC64-27B3-4047-969B-B00A088FF3E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F20242-5137-4607-BE5B-3E0014717FA0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F2BEB-B067-451C-92EA-88C870B4A97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1CAEC8-B4C5-4A16-8509-E29254D82B5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60484-7A38-47ED-BF0B-C375347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2218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414E14-195D-47A6-864C-7E9AC356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EC9020-420B-4B10-8913-87A12CE1EA9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DFC64-27B3-4047-969B-B00A088FF3E1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F20242-5137-4607-BE5B-3E0014717FA0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F2BEB-B067-451C-92EA-88C870B4A97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1CAEC8-B4C5-4A16-8509-E29254D82B5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60484-7A38-47ED-BF0B-C375347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2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641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414E14-195D-47A6-864C-7E9AC356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5" y="6318665"/>
            <a:ext cx="616018" cy="61601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EC9020-420B-4B10-8913-87A12CE1EA9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DFC64-27B3-4047-969B-B00A088FF3E1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F20242-5137-4607-BE5B-3E0014717FA0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F2BEB-B067-451C-92EA-88C870B4A97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1CAEC8-B4C5-4A16-8509-E29254D82B5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60484-7A38-47ED-BF0B-C375347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9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414E14-195D-47A6-864C-7E9AC356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04" y="6318665"/>
            <a:ext cx="616018" cy="61601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EC9020-420B-4B10-8913-87A12CE1EA9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DFC64-27B3-4047-969B-B00A088FF3E1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F20242-5137-4607-BE5B-3E0014717FA0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DF2BEB-B067-451C-92EA-88C870B4A97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1CAEC8-B4C5-4A16-8509-E29254D82B5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60484-7A38-47ED-BF0B-C375347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8052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07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55</Words>
  <Application>Microsoft Office PowerPoint</Application>
  <PresentationFormat>Grand écran</PresentationFormat>
  <Paragraphs>30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Agency FB</vt:lpstr>
      <vt:lpstr>Calibri</vt:lpstr>
      <vt:lpstr>Calibri Light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ENET</dc:creator>
  <cp:lastModifiedBy>Florian ENET</cp:lastModifiedBy>
  <cp:revision>4</cp:revision>
  <dcterms:created xsi:type="dcterms:W3CDTF">2020-01-21T09:58:29Z</dcterms:created>
  <dcterms:modified xsi:type="dcterms:W3CDTF">2020-01-21T10:32:43Z</dcterms:modified>
</cp:coreProperties>
</file>