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  <p:sldId id="265" r:id="rId9"/>
    <p:sldId id="266" r:id="rId10"/>
    <p:sldId id="263" r:id="rId11"/>
    <p:sldId id="270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C1382-EDA6-48EB-96AF-764ECCBBDB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5339D1-7529-4F2F-875C-B02FFBB5CECC}">
      <dgm:prSet/>
      <dgm:spPr/>
      <dgm:t>
        <a:bodyPr/>
        <a:lstStyle/>
        <a:p>
          <a:pPr>
            <a:defRPr cap="all"/>
          </a:pPr>
          <a:r>
            <a:rPr lang="fr-FR" dirty="0"/>
            <a:t>Introduction</a:t>
          </a:r>
          <a:endParaRPr lang="en-US" dirty="0"/>
        </a:p>
      </dgm:t>
    </dgm:pt>
    <dgm:pt modelId="{489AC7C6-F33A-419C-843C-719114D14638}" type="parTrans" cxnId="{E3014C39-4C67-479E-85CA-023D1AFE7B4E}">
      <dgm:prSet/>
      <dgm:spPr/>
      <dgm:t>
        <a:bodyPr/>
        <a:lstStyle/>
        <a:p>
          <a:endParaRPr lang="en-US"/>
        </a:p>
      </dgm:t>
    </dgm:pt>
    <dgm:pt modelId="{621C11E6-6655-4B5B-B143-EF90FF3FDFC1}" type="sibTrans" cxnId="{E3014C39-4C67-479E-85CA-023D1AFE7B4E}">
      <dgm:prSet/>
      <dgm:spPr/>
      <dgm:t>
        <a:bodyPr/>
        <a:lstStyle/>
        <a:p>
          <a:endParaRPr lang="en-US"/>
        </a:p>
      </dgm:t>
    </dgm:pt>
    <dgm:pt modelId="{17A604C1-73BD-4BC9-9CE1-3BB409B9F0AE}">
      <dgm:prSet/>
      <dgm:spPr/>
      <dgm:t>
        <a:bodyPr/>
        <a:lstStyle/>
        <a:p>
          <a:pPr>
            <a:defRPr cap="all"/>
          </a:pPr>
          <a:r>
            <a:rPr lang="fr-FR" dirty="0"/>
            <a:t>Présentation entreprise</a:t>
          </a:r>
          <a:endParaRPr lang="en-US" dirty="0"/>
        </a:p>
      </dgm:t>
    </dgm:pt>
    <dgm:pt modelId="{DEFCAA95-DFA6-4C63-958A-A9846822E03D}" type="parTrans" cxnId="{4E892B24-6E24-45B6-8450-CD0AFE493675}">
      <dgm:prSet/>
      <dgm:spPr/>
      <dgm:t>
        <a:bodyPr/>
        <a:lstStyle/>
        <a:p>
          <a:endParaRPr lang="en-US"/>
        </a:p>
      </dgm:t>
    </dgm:pt>
    <dgm:pt modelId="{7263BED8-B100-40E2-89B7-3F232461F75F}" type="sibTrans" cxnId="{4E892B24-6E24-45B6-8450-CD0AFE493675}">
      <dgm:prSet/>
      <dgm:spPr/>
      <dgm:t>
        <a:bodyPr/>
        <a:lstStyle/>
        <a:p>
          <a:endParaRPr lang="en-US"/>
        </a:p>
      </dgm:t>
    </dgm:pt>
    <dgm:pt modelId="{E771EF85-0D54-47C2-9F21-3953C13730E6}">
      <dgm:prSet/>
      <dgm:spPr/>
      <dgm:t>
        <a:bodyPr/>
        <a:lstStyle/>
        <a:p>
          <a:pPr>
            <a:defRPr cap="all"/>
          </a:pPr>
          <a:r>
            <a:rPr lang="fr-FR"/>
            <a:t>Présentation Projet</a:t>
          </a:r>
          <a:endParaRPr lang="en-US"/>
        </a:p>
      </dgm:t>
    </dgm:pt>
    <dgm:pt modelId="{12B04B90-C323-4FE1-802A-8BFF3D31275A}" type="parTrans" cxnId="{AADC9F39-2C84-46E0-9EA7-73D158CD6E72}">
      <dgm:prSet/>
      <dgm:spPr/>
      <dgm:t>
        <a:bodyPr/>
        <a:lstStyle/>
        <a:p>
          <a:endParaRPr lang="en-US"/>
        </a:p>
      </dgm:t>
    </dgm:pt>
    <dgm:pt modelId="{AF18BB46-9843-4A7E-90AA-07D837E5ACC7}" type="sibTrans" cxnId="{AADC9F39-2C84-46E0-9EA7-73D158CD6E72}">
      <dgm:prSet/>
      <dgm:spPr/>
      <dgm:t>
        <a:bodyPr/>
        <a:lstStyle/>
        <a:p>
          <a:endParaRPr lang="en-US"/>
        </a:p>
      </dgm:t>
    </dgm:pt>
    <dgm:pt modelId="{F121693B-2C13-4546-86D8-46B4B7A64433}">
      <dgm:prSet/>
      <dgm:spPr/>
      <dgm:t>
        <a:bodyPr/>
        <a:lstStyle/>
        <a:p>
          <a:pPr>
            <a:defRPr cap="all"/>
          </a:pPr>
          <a:r>
            <a:rPr lang="fr-FR"/>
            <a:t>Conclusion</a:t>
          </a:r>
          <a:endParaRPr lang="en-US"/>
        </a:p>
      </dgm:t>
    </dgm:pt>
    <dgm:pt modelId="{BD6E2317-EAD6-4845-9502-6241754E3F52}" type="parTrans" cxnId="{AB5A95EC-4A0D-4E7C-B9F7-2B111696444C}">
      <dgm:prSet/>
      <dgm:spPr/>
      <dgm:t>
        <a:bodyPr/>
        <a:lstStyle/>
        <a:p>
          <a:endParaRPr lang="en-US"/>
        </a:p>
      </dgm:t>
    </dgm:pt>
    <dgm:pt modelId="{B50B9E30-5ED5-4864-8DDA-CBE70C2FC2C4}" type="sibTrans" cxnId="{AB5A95EC-4A0D-4E7C-B9F7-2B111696444C}">
      <dgm:prSet/>
      <dgm:spPr/>
      <dgm:t>
        <a:bodyPr/>
        <a:lstStyle/>
        <a:p>
          <a:endParaRPr lang="en-US"/>
        </a:p>
      </dgm:t>
    </dgm:pt>
    <dgm:pt modelId="{D468EB1C-67CF-47DA-BE07-F368353EC963}" type="pres">
      <dgm:prSet presAssocID="{2CEC1382-EDA6-48EB-96AF-764ECCBBDBF0}" presName="root" presStyleCnt="0">
        <dgm:presLayoutVars>
          <dgm:dir/>
          <dgm:resizeHandles val="exact"/>
        </dgm:presLayoutVars>
      </dgm:prSet>
      <dgm:spPr/>
    </dgm:pt>
    <dgm:pt modelId="{433DA041-BF5C-43F4-BBB4-B4BADCA0D891}" type="pres">
      <dgm:prSet presAssocID="{345339D1-7529-4F2F-875C-B02FFBB5CECC}" presName="compNode" presStyleCnt="0"/>
      <dgm:spPr/>
    </dgm:pt>
    <dgm:pt modelId="{7605710A-8A62-49B3-AF65-C7805EBD9218}" type="pres">
      <dgm:prSet presAssocID="{345339D1-7529-4F2F-875C-B02FFBB5CECC}" presName="iconBgRect" presStyleLbl="bgShp" presStyleIdx="0" presStyleCnt="4"/>
      <dgm:spPr>
        <a:solidFill>
          <a:srgbClr val="E7A207"/>
        </a:solidFill>
      </dgm:spPr>
    </dgm:pt>
    <dgm:pt modelId="{C01D71AE-4727-4855-8954-D700494677F2}" type="pres">
      <dgm:prSet presAssocID="{345339D1-7529-4F2F-875C-B02FFBB5CE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78B1289-5DD1-4BBF-851B-13B6A3DDD3C3}" type="pres">
      <dgm:prSet presAssocID="{345339D1-7529-4F2F-875C-B02FFBB5CECC}" presName="spaceRect" presStyleCnt="0"/>
      <dgm:spPr/>
    </dgm:pt>
    <dgm:pt modelId="{9152CE9D-BC23-4826-AA96-9F1AC060D271}" type="pres">
      <dgm:prSet presAssocID="{345339D1-7529-4F2F-875C-B02FFBB5CECC}" presName="textRect" presStyleLbl="revTx" presStyleIdx="0" presStyleCnt="4">
        <dgm:presLayoutVars>
          <dgm:chMax val="1"/>
          <dgm:chPref val="1"/>
        </dgm:presLayoutVars>
      </dgm:prSet>
      <dgm:spPr/>
    </dgm:pt>
    <dgm:pt modelId="{BA2D0558-E2BB-4D16-ABD9-1EDB4568CDFB}" type="pres">
      <dgm:prSet presAssocID="{621C11E6-6655-4B5B-B143-EF90FF3FDFC1}" presName="sibTrans" presStyleCnt="0"/>
      <dgm:spPr/>
    </dgm:pt>
    <dgm:pt modelId="{7B6331F9-B3E9-4825-A425-FD0466419B4D}" type="pres">
      <dgm:prSet presAssocID="{17A604C1-73BD-4BC9-9CE1-3BB409B9F0AE}" presName="compNode" presStyleCnt="0"/>
      <dgm:spPr/>
    </dgm:pt>
    <dgm:pt modelId="{DADBF50C-FECF-4C1E-A6A0-66EF3E4EED1F}" type="pres">
      <dgm:prSet presAssocID="{17A604C1-73BD-4BC9-9CE1-3BB409B9F0AE}" presName="iconBgRect" presStyleLbl="bgShp" presStyleIdx="1" presStyleCnt="4"/>
      <dgm:spPr>
        <a:solidFill>
          <a:srgbClr val="E7A207"/>
        </a:solidFill>
      </dgm:spPr>
    </dgm:pt>
    <dgm:pt modelId="{810671E0-37FB-443B-8157-17801E753D92}" type="pres">
      <dgm:prSet presAssocID="{17A604C1-73BD-4BC9-9CE1-3BB409B9F0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AD7FCD3-F180-4BD4-934E-3873FEC4B5D1}" type="pres">
      <dgm:prSet presAssocID="{17A604C1-73BD-4BC9-9CE1-3BB409B9F0AE}" presName="spaceRect" presStyleCnt="0"/>
      <dgm:spPr/>
    </dgm:pt>
    <dgm:pt modelId="{300383BA-1F04-4E2F-8152-7EC93243043A}" type="pres">
      <dgm:prSet presAssocID="{17A604C1-73BD-4BC9-9CE1-3BB409B9F0AE}" presName="textRect" presStyleLbl="revTx" presStyleIdx="1" presStyleCnt="4">
        <dgm:presLayoutVars>
          <dgm:chMax val="1"/>
          <dgm:chPref val="1"/>
        </dgm:presLayoutVars>
      </dgm:prSet>
      <dgm:spPr/>
    </dgm:pt>
    <dgm:pt modelId="{990777E3-054E-4E42-9FF3-6722EBE5D724}" type="pres">
      <dgm:prSet presAssocID="{7263BED8-B100-40E2-89B7-3F232461F75F}" presName="sibTrans" presStyleCnt="0"/>
      <dgm:spPr/>
    </dgm:pt>
    <dgm:pt modelId="{DE492A36-6A93-4754-B9FB-B483593E347E}" type="pres">
      <dgm:prSet presAssocID="{E771EF85-0D54-47C2-9F21-3953C13730E6}" presName="compNode" presStyleCnt="0"/>
      <dgm:spPr/>
    </dgm:pt>
    <dgm:pt modelId="{C07B6157-8686-4640-9D89-953E1513F426}" type="pres">
      <dgm:prSet presAssocID="{E771EF85-0D54-47C2-9F21-3953C13730E6}" presName="iconBgRect" presStyleLbl="bgShp" presStyleIdx="2" presStyleCnt="4"/>
      <dgm:spPr>
        <a:solidFill>
          <a:srgbClr val="E7A207"/>
        </a:solidFill>
      </dgm:spPr>
    </dgm:pt>
    <dgm:pt modelId="{C96FFA3F-AD10-4357-8597-8D5E206C1DF5}" type="pres">
      <dgm:prSet presAssocID="{E771EF85-0D54-47C2-9F21-3953C13730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2AB46DA1-8512-4A6E-ADB5-AAD0A9C64DF4}" type="pres">
      <dgm:prSet presAssocID="{E771EF85-0D54-47C2-9F21-3953C13730E6}" presName="spaceRect" presStyleCnt="0"/>
      <dgm:spPr/>
    </dgm:pt>
    <dgm:pt modelId="{B9ABAC61-58D7-4A11-AE9C-ECC542B7A37D}" type="pres">
      <dgm:prSet presAssocID="{E771EF85-0D54-47C2-9F21-3953C13730E6}" presName="textRect" presStyleLbl="revTx" presStyleIdx="2" presStyleCnt="4">
        <dgm:presLayoutVars>
          <dgm:chMax val="1"/>
          <dgm:chPref val="1"/>
        </dgm:presLayoutVars>
      </dgm:prSet>
      <dgm:spPr/>
    </dgm:pt>
    <dgm:pt modelId="{A150BB0D-16F1-4988-A70B-9548B9B99F90}" type="pres">
      <dgm:prSet presAssocID="{AF18BB46-9843-4A7E-90AA-07D837E5ACC7}" presName="sibTrans" presStyleCnt="0"/>
      <dgm:spPr/>
    </dgm:pt>
    <dgm:pt modelId="{251FA6D3-51D0-483E-9ECB-B7744F9ED8CE}" type="pres">
      <dgm:prSet presAssocID="{F121693B-2C13-4546-86D8-46B4B7A64433}" presName="compNode" presStyleCnt="0"/>
      <dgm:spPr/>
    </dgm:pt>
    <dgm:pt modelId="{C0D29AB9-6D26-40FC-8269-90884F175C72}" type="pres">
      <dgm:prSet presAssocID="{F121693B-2C13-4546-86D8-46B4B7A64433}" presName="iconBgRect" presStyleLbl="bgShp" presStyleIdx="3" presStyleCnt="4"/>
      <dgm:spPr>
        <a:solidFill>
          <a:srgbClr val="E7A207"/>
        </a:solidFill>
      </dgm:spPr>
    </dgm:pt>
    <dgm:pt modelId="{690A8932-E91F-46FF-AC77-7F88E4F114EF}" type="pres">
      <dgm:prSet presAssocID="{F121693B-2C13-4546-86D8-46B4B7A64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89DD3F-1C2E-45AC-A8C9-F844B5A1FED9}" type="pres">
      <dgm:prSet presAssocID="{F121693B-2C13-4546-86D8-46B4B7A64433}" presName="spaceRect" presStyleCnt="0"/>
      <dgm:spPr/>
    </dgm:pt>
    <dgm:pt modelId="{E87AA3C4-C764-4D5C-80E5-5DCA0DEC6CC8}" type="pres">
      <dgm:prSet presAssocID="{F121693B-2C13-4546-86D8-46B4B7A644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892B24-6E24-45B6-8450-CD0AFE493675}" srcId="{2CEC1382-EDA6-48EB-96AF-764ECCBBDBF0}" destId="{17A604C1-73BD-4BC9-9CE1-3BB409B9F0AE}" srcOrd="1" destOrd="0" parTransId="{DEFCAA95-DFA6-4C63-958A-A9846822E03D}" sibTransId="{7263BED8-B100-40E2-89B7-3F232461F75F}"/>
    <dgm:cxn modelId="{E031672C-7A39-4F7E-8F86-9C6AB62AAFAC}" type="presOf" srcId="{2CEC1382-EDA6-48EB-96AF-764ECCBBDBF0}" destId="{D468EB1C-67CF-47DA-BE07-F368353EC963}" srcOrd="0" destOrd="0" presId="urn:microsoft.com/office/officeart/2018/5/layout/IconCircleLabelList"/>
    <dgm:cxn modelId="{E3014C39-4C67-479E-85CA-023D1AFE7B4E}" srcId="{2CEC1382-EDA6-48EB-96AF-764ECCBBDBF0}" destId="{345339D1-7529-4F2F-875C-B02FFBB5CECC}" srcOrd="0" destOrd="0" parTransId="{489AC7C6-F33A-419C-843C-719114D14638}" sibTransId="{621C11E6-6655-4B5B-B143-EF90FF3FDFC1}"/>
    <dgm:cxn modelId="{AADC9F39-2C84-46E0-9EA7-73D158CD6E72}" srcId="{2CEC1382-EDA6-48EB-96AF-764ECCBBDBF0}" destId="{E771EF85-0D54-47C2-9F21-3953C13730E6}" srcOrd="2" destOrd="0" parTransId="{12B04B90-C323-4FE1-802A-8BFF3D31275A}" sibTransId="{AF18BB46-9843-4A7E-90AA-07D837E5ACC7}"/>
    <dgm:cxn modelId="{B617C365-844F-41C1-AB14-AEAA5EB9AFA3}" type="presOf" srcId="{F121693B-2C13-4546-86D8-46B4B7A64433}" destId="{E87AA3C4-C764-4D5C-80E5-5DCA0DEC6CC8}" srcOrd="0" destOrd="0" presId="urn:microsoft.com/office/officeart/2018/5/layout/IconCircleLabelList"/>
    <dgm:cxn modelId="{8A607D75-97A5-4B09-A731-FCEAD00A7475}" type="presOf" srcId="{E771EF85-0D54-47C2-9F21-3953C13730E6}" destId="{B9ABAC61-58D7-4A11-AE9C-ECC542B7A37D}" srcOrd="0" destOrd="0" presId="urn:microsoft.com/office/officeart/2018/5/layout/IconCircleLabelList"/>
    <dgm:cxn modelId="{34A5DBB0-4C0E-446D-8769-667A768D466E}" type="presOf" srcId="{17A604C1-73BD-4BC9-9CE1-3BB409B9F0AE}" destId="{300383BA-1F04-4E2F-8152-7EC93243043A}" srcOrd="0" destOrd="0" presId="urn:microsoft.com/office/officeart/2018/5/layout/IconCircleLabelList"/>
    <dgm:cxn modelId="{CD0E2CD3-3D2B-46EE-82B0-19562F7325D7}" type="presOf" srcId="{345339D1-7529-4F2F-875C-B02FFBB5CECC}" destId="{9152CE9D-BC23-4826-AA96-9F1AC060D271}" srcOrd="0" destOrd="0" presId="urn:microsoft.com/office/officeart/2018/5/layout/IconCircleLabelList"/>
    <dgm:cxn modelId="{AB5A95EC-4A0D-4E7C-B9F7-2B111696444C}" srcId="{2CEC1382-EDA6-48EB-96AF-764ECCBBDBF0}" destId="{F121693B-2C13-4546-86D8-46B4B7A64433}" srcOrd="3" destOrd="0" parTransId="{BD6E2317-EAD6-4845-9502-6241754E3F52}" sibTransId="{B50B9E30-5ED5-4864-8DDA-CBE70C2FC2C4}"/>
    <dgm:cxn modelId="{86C4165C-E31F-4E3E-B8E7-0B503F3B8768}" type="presParOf" srcId="{D468EB1C-67CF-47DA-BE07-F368353EC963}" destId="{433DA041-BF5C-43F4-BBB4-B4BADCA0D891}" srcOrd="0" destOrd="0" presId="urn:microsoft.com/office/officeart/2018/5/layout/IconCircleLabelList"/>
    <dgm:cxn modelId="{24618FDA-80D6-4092-BF3C-E7CA2B38FC34}" type="presParOf" srcId="{433DA041-BF5C-43F4-BBB4-B4BADCA0D891}" destId="{7605710A-8A62-49B3-AF65-C7805EBD9218}" srcOrd="0" destOrd="0" presId="urn:microsoft.com/office/officeart/2018/5/layout/IconCircleLabelList"/>
    <dgm:cxn modelId="{4FFB17CA-9D9B-4EA4-9AC3-0340313ABC16}" type="presParOf" srcId="{433DA041-BF5C-43F4-BBB4-B4BADCA0D891}" destId="{C01D71AE-4727-4855-8954-D700494677F2}" srcOrd="1" destOrd="0" presId="urn:microsoft.com/office/officeart/2018/5/layout/IconCircleLabelList"/>
    <dgm:cxn modelId="{638E932C-9304-4705-A224-026F77374E6F}" type="presParOf" srcId="{433DA041-BF5C-43F4-BBB4-B4BADCA0D891}" destId="{C78B1289-5DD1-4BBF-851B-13B6A3DDD3C3}" srcOrd="2" destOrd="0" presId="urn:microsoft.com/office/officeart/2018/5/layout/IconCircleLabelList"/>
    <dgm:cxn modelId="{99AC64E0-7070-4E20-9788-6889E2E15C22}" type="presParOf" srcId="{433DA041-BF5C-43F4-BBB4-B4BADCA0D891}" destId="{9152CE9D-BC23-4826-AA96-9F1AC060D271}" srcOrd="3" destOrd="0" presId="urn:microsoft.com/office/officeart/2018/5/layout/IconCircleLabelList"/>
    <dgm:cxn modelId="{F5890F7C-E7BA-49EF-A6EF-09C7955514C3}" type="presParOf" srcId="{D468EB1C-67CF-47DA-BE07-F368353EC963}" destId="{BA2D0558-E2BB-4D16-ABD9-1EDB4568CDFB}" srcOrd="1" destOrd="0" presId="urn:microsoft.com/office/officeart/2018/5/layout/IconCircleLabelList"/>
    <dgm:cxn modelId="{8AE06793-21C5-4FF4-AB88-714DC181DE3A}" type="presParOf" srcId="{D468EB1C-67CF-47DA-BE07-F368353EC963}" destId="{7B6331F9-B3E9-4825-A425-FD0466419B4D}" srcOrd="2" destOrd="0" presId="urn:microsoft.com/office/officeart/2018/5/layout/IconCircleLabelList"/>
    <dgm:cxn modelId="{8701570D-408F-4325-88B9-F5A8B7472EEA}" type="presParOf" srcId="{7B6331F9-B3E9-4825-A425-FD0466419B4D}" destId="{DADBF50C-FECF-4C1E-A6A0-66EF3E4EED1F}" srcOrd="0" destOrd="0" presId="urn:microsoft.com/office/officeart/2018/5/layout/IconCircleLabelList"/>
    <dgm:cxn modelId="{A2386AD5-3EA6-478D-B1A1-0B080A857155}" type="presParOf" srcId="{7B6331F9-B3E9-4825-A425-FD0466419B4D}" destId="{810671E0-37FB-443B-8157-17801E753D92}" srcOrd="1" destOrd="0" presId="urn:microsoft.com/office/officeart/2018/5/layout/IconCircleLabelList"/>
    <dgm:cxn modelId="{CD549EF9-7B5C-4910-89D9-CEFDB3971D11}" type="presParOf" srcId="{7B6331F9-B3E9-4825-A425-FD0466419B4D}" destId="{0AD7FCD3-F180-4BD4-934E-3873FEC4B5D1}" srcOrd="2" destOrd="0" presId="urn:microsoft.com/office/officeart/2018/5/layout/IconCircleLabelList"/>
    <dgm:cxn modelId="{04B68CE2-1A1E-4932-8F70-CCDA95C477D8}" type="presParOf" srcId="{7B6331F9-B3E9-4825-A425-FD0466419B4D}" destId="{300383BA-1F04-4E2F-8152-7EC93243043A}" srcOrd="3" destOrd="0" presId="urn:microsoft.com/office/officeart/2018/5/layout/IconCircleLabelList"/>
    <dgm:cxn modelId="{9F204FA8-C7D7-47C5-9DE7-04DCED14CD8D}" type="presParOf" srcId="{D468EB1C-67CF-47DA-BE07-F368353EC963}" destId="{990777E3-054E-4E42-9FF3-6722EBE5D724}" srcOrd="3" destOrd="0" presId="urn:microsoft.com/office/officeart/2018/5/layout/IconCircleLabelList"/>
    <dgm:cxn modelId="{1516925A-BF6A-421C-98D3-D8A7F07F0396}" type="presParOf" srcId="{D468EB1C-67CF-47DA-BE07-F368353EC963}" destId="{DE492A36-6A93-4754-B9FB-B483593E347E}" srcOrd="4" destOrd="0" presId="urn:microsoft.com/office/officeart/2018/5/layout/IconCircleLabelList"/>
    <dgm:cxn modelId="{5FC4AF89-4E80-44FD-8696-988932752A20}" type="presParOf" srcId="{DE492A36-6A93-4754-B9FB-B483593E347E}" destId="{C07B6157-8686-4640-9D89-953E1513F426}" srcOrd="0" destOrd="0" presId="urn:microsoft.com/office/officeart/2018/5/layout/IconCircleLabelList"/>
    <dgm:cxn modelId="{66625542-BD29-4F01-A86A-4DE3E6E902E2}" type="presParOf" srcId="{DE492A36-6A93-4754-B9FB-B483593E347E}" destId="{C96FFA3F-AD10-4357-8597-8D5E206C1DF5}" srcOrd="1" destOrd="0" presId="urn:microsoft.com/office/officeart/2018/5/layout/IconCircleLabelList"/>
    <dgm:cxn modelId="{71112BB6-C6AB-4144-9765-7D8F606EEBDC}" type="presParOf" srcId="{DE492A36-6A93-4754-B9FB-B483593E347E}" destId="{2AB46DA1-8512-4A6E-ADB5-AAD0A9C64DF4}" srcOrd="2" destOrd="0" presId="urn:microsoft.com/office/officeart/2018/5/layout/IconCircleLabelList"/>
    <dgm:cxn modelId="{2B772454-CC9B-4705-9A4F-13A2EB182354}" type="presParOf" srcId="{DE492A36-6A93-4754-B9FB-B483593E347E}" destId="{B9ABAC61-58D7-4A11-AE9C-ECC542B7A37D}" srcOrd="3" destOrd="0" presId="urn:microsoft.com/office/officeart/2018/5/layout/IconCircleLabelList"/>
    <dgm:cxn modelId="{B09D0FD0-573C-4438-8019-D492AA5B387A}" type="presParOf" srcId="{D468EB1C-67CF-47DA-BE07-F368353EC963}" destId="{A150BB0D-16F1-4988-A70B-9548B9B99F90}" srcOrd="5" destOrd="0" presId="urn:microsoft.com/office/officeart/2018/5/layout/IconCircleLabelList"/>
    <dgm:cxn modelId="{4C1A4DB9-094A-40BB-B88C-66C0DF012BE2}" type="presParOf" srcId="{D468EB1C-67CF-47DA-BE07-F368353EC963}" destId="{251FA6D3-51D0-483E-9ECB-B7744F9ED8CE}" srcOrd="6" destOrd="0" presId="urn:microsoft.com/office/officeart/2018/5/layout/IconCircleLabelList"/>
    <dgm:cxn modelId="{50A4E8F4-74CC-451F-8D39-F326C68443FD}" type="presParOf" srcId="{251FA6D3-51D0-483E-9ECB-B7744F9ED8CE}" destId="{C0D29AB9-6D26-40FC-8269-90884F175C72}" srcOrd="0" destOrd="0" presId="urn:microsoft.com/office/officeart/2018/5/layout/IconCircleLabelList"/>
    <dgm:cxn modelId="{A77B5B7A-1A73-4BAA-9065-E51BFE0EE6BF}" type="presParOf" srcId="{251FA6D3-51D0-483E-9ECB-B7744F9ED8CE}" destId="{690A8932-E91F-46FF-AC77-7F88E4F114EF}" srcOrd="1" destOrd="0" presId="urn:microsoft.com/office/officeart/2018/5/layout/IconCircleLabelList"/>
    <dgm:cxn modelId="{67649672-3955-4B38-A0E9-A02E5606BF57}" type="presParOf" srcId="{251FA6D3-51D0-483E-9ECB-B7744F9ED8CE}" destId="{5689DD3F-1C2E-45AC-A8C9-F844B5A1FED9}" srcOrd="2" destOrd="0" presId="urn:microsoft.com/office/officeart/2018/5/layout/IconCircleLabelList"/>
    <dgm:cxn modelId="{2A56586D-CACE-4752-9956-E0A1A2459999}" type="presParOf" srcId="{251FA6D3-51D0-483E-9ECB-B7744F9ED8CE}" destId="{E87AA3C4-C764-4D5C-80E5-5DCA0DEC6C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5710A-8A62-49B3-AF65-C7805EBD9218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D71AE-4727-4855-8954-D700494677F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2CE9D-BC23-4826-AA96-9F1AC060D271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Introduction</a:t>
          </a:r>
          <a:endParaRPr lang="en-US" sz="2500" kern="1200" dirty="0"/>
        </a:p>
      </dsp:txBody>
      <dsp:txXfrm>
        <a:off x="372805" y="2356270"/>
        <a:ext cx="2058075" cy="720000"/>
      </dsp:txXfrm>
    </dsp:sp>
    <dsp:sp modelId="{DADBF50C-FECF-4C1E-A6A0-66EF3E4EED1F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671E0-37FB-443B-8157-17801E753D92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383BA-1F04-4E2F-8152-7EC93243043A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dirty="0"/>
            <a:t>Présentation entreprise</a:t>
          </a:r>
          <a:endParaRPr lang="en-US" sz="2500" kern="1200" dirty="0"/>
        </a:p>
      </dsp:txBody>
      <dsp:txXfrm>
        <a:off x="2791043" y="2356270"/>
        <a:ext cx="2058075" cy="720000"/>
      </dsp:txXfrm>
    </dsp:sp>
    <dsp:sp modelId="{C07B6157-8686-4640-9D89-953E1513F42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FFA3F-AD10-4357-8597-8D5E206C1DF5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AC61-58D7-4A11-AE9C-ECC542B7A37D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Présentation Projet</a:t>
          </a:r>
          <a:endParaRPr lang="en-US" sz="2500" kern="1200"/>
        </a:p>
      </dsp:txBody>
      <dsp:txXfrm>
        <a:off x="5209281" y="2356270"/>
        <a:ext cx="2058075" cy="720000"/>
      </dsp:txXfrm>
    </dsp:sp>
    <dsp:sp modelId="{C0D29AB9-6D26-40FC-8269-90884F175C7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rgbClr val="E7A20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A8932-E91F-46FF-AC77-7F88E4F114EF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A3C4-C764-4D5C-80E5-5DCA0DEC6CC8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Conclusion</a:t>
          </a:r>
          <a:endParaRPr lang="en-US" sz="25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676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9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865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143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084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361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887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96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580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317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19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0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5.png"/><Relationship Id="rId7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49331" y="605103"/>
            <a:ext cx="5642669" cy="159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SFL2-Surveillance et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traçabilité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de la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chaîne</a:t>
            </a:r>
            <a:r>
              <a:rPr lang="en-US" sz="2000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 du </a:t>
            </a:r>
            <a:r>
              <a:rPr lang="en-US" sz="2000" u="sng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00000"/>
                </a:solidFill>
              </a:rPr>
              <a:t>froid</a:t>
            </a:r>
            <a:endParaRPr lang="en-US" sz="2000" u="sng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20377" y="1689861"/>
            <a:ext cx="5188907" cy="38989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Entreprise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ProxiDej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 algn="l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Session : 2020</a:t>
            </a:r>
          </a:p>
          <a:p>
            <a:pPr indent="-228600" algn="l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Etudiants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: 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Matthew FLENET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Steven BORIBOUN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Florian ENET</a:t>
            </a:r>
          </a:p>
          <a:p>
            <a:pPr indent="-228600" algn="l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Professeur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Responsable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Thomas HOURDIN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" name="Image 5" descr="Une image contenant alimentation, table, photo, assiette&#10;&#10;Description générée avec un niveau de confiance très élevé">
            <a:extLst>
              <a:ext uri="{FF2B5EF4-FFF2-40B4-BE49-F238E27FC236}">
                <a16:creationId xmlns:a16="http://schemas.microsoft.com/office/drawing/2014/main" id="{4917FC48-B34D-41A9-96CE-E4BE4B622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 r="66" b="3"/>
          <a:stretch/>
        </p:blipFill>
        <p:spPr>
          <a:xfrm>
            <a:off x="282716" y="147903"/>
            <a:ext cx="6266615" cy="5147881"/>
          </a:xfrm>
          <a:prstGeom prst="rect">
            <a:avLst/>
          </a:prstGeom>
        </p:spPr>
      </p:pic>
      <p:pic>
        <p:nvPicPr>
          <p:cNvPr id="1026" name="Picture 2" descr="Résultat de recherche d'images pour &quot;logo st felix la salle&quot;">
            <a:extLst>
              <a:ext uri="{FF2B5EF4-FFF2-40B4-BE49-F238E27FC236}">
                <a16:creationId xmlns:a16="http://schemas.microsoft.com/office/drawing/2014/main" id="{A780096C-806F-4129-BDB8-5E45F725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6" y="5460010"/>
            <a:ext cx="2267915" cy="72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3FCE00-D29E-44C7-A2BC-43A23401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09" y="1881636"/>
            <a:ext cx="6055289" cy="4416095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71DB3C7A-1BD8-4DAE-97ED-8902AFD3294A}"/>
              </a:ext>
            </a:extLst>
          </p:cNvPr>
          <p:cNvSpPr/>
          <p:nvPr/>
        </p:nvSpPr>
        <p:spPr>
          <a:xfrm>
            <a:off x="3483429" y="3135086"/>
            <a:ext cx="1702525" cy="60524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7F6E63A-4747-4F3C-9A30-EF2DDA09C417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225F676C-14F5-4134-8010-734C69DA5013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D607819-7272-4B0B-8EA1-471EE572CA50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BB02BC-A43D-4915-AAA6-CA52F041F770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88DF78D5-02B0-494F-AE7D-26102C90C13F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BE818295-6F81-442D-A9C6-B5E4EAE17594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72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16107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29" y="6318665"/>
            <a:ext cx="616018" cy="61601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3FCE00-D29E-44C7-A2BC-43A23401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09" y="1881636"/>
            <a:ext cx="6055289" cy="4416095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71DB3C7A-1BD8-4DAE-97ED-8902AFD3294A}"/>
              </a:ext>
            </a:extLst>
          </p:cNvPr>
          <p:cNvSpPr/>
          <p:nvPr/>
        </p:nvSpPr>
        <p:spPr>
          <a:xfrm>
            <a:off x="3483429" y="2778034"/>
            <a:ext cx="4015604" cy="141078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8CB70B3-4428-4353-B856-D90EBA6060E8}"/>
              </a:ext>
            </a:extLst>
          </p:cNvPr>
          <p:cNvSpPr/>
          <p:nvPr/>
        </p:nvSpPr>
        <p:spPr>
          <a:xfrm>
            <a:off x="5257325" y="4359226"/>
            <a:ext cx="1807982" cy="63519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C3C1A0C-7107-40A1-9228-833C74F66F11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B02C80B-EC59-4FB0-A4C5-3749F879B098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84FCAF0F-592F-47FA-9ECF-36B7BDF9C495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E98EEAE-53EC-4C9A-A7CF-5DBBF164BCF5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01E6E7-47DE-4931-98C7-407D14C5DE09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35D86D39-BAC1-43F7-BCA8-D00C5A327209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4655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29" y="6318665"/>
            <a:ext cx="616018" cy="616018"/>
          </a:xfrm>
          <a:prstGeom prst="rect">
            <a:avLst/>
          </a:prstGeom>
        </p:spPr>
      </p:pic>
      <p:pic>
        <p:nvPicPr>
          <p:cNvPr id="12" name="Image 11" descr="Une image contenant signe, blanc, assis, noir&#10;&#10;Description générée automatiquement">
            <a:extLst>
              <a:ext uri="{FF2B5EF4-FFF2-40B4-BE49-F238E27FC236}">
                <a16:creationId xmlns:a16="http://schemas.microsoft.com/office/drawing/2014/main" id="{C4279ADE-DAC7-4CD5-8884-1E414938E3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4" b="11361"/>
          <a:stretch/>
        </p:blipFill>
        <p:spPr>
          <a:xfrm>
            <a:off x="445912" y="2087965"/>
            <a:ext cx="2088513" cy="165943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3DF6FA4-3F77-4A80-A207-687A7DC0EFE7}"/>
              </a:ext>
            </a:extLst>
          </p:cNvPr>
          <p:cNvSpPr txBox="1"/>
          <p:nvPr/>
        </p:nvSpPr>
        <p:spPr>
          <a:xfrm>
            <a:off x="540619" y="4085855"/>
            <a:ext cx="189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Interface site web</a:t>
            </a:r>
          </a:p>
        </p:txBody>
      </p:sp>
      <p:pic>
        <p:nvPicPr>
          <p:cNvPr id="16" name="Image 1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B7C1AAD-1ABA-4A2D-BB5A-6BA6A45D30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9" r="22990"/>
          <a:stretch/>
        </p:blipFill>
        <p:spPr>
          <a:xfrm>
            <a:off x="3990430" y="2196139"/>
            <a:ext cx="915349" cy="165943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9694B80-81E0-4D96-B70B-B222B7F62332}"/>
              </a:ext>
            </a:extLst>
          </p:cNvPr>
          <p:cNvSpPr txBox="1"/>
          <p:nvPr/>
        </p:nvSpPr>
        <p:spPr>
          <a:xfrm>
            <a:off x="3298529" y="4088522"/>
            <a:ext cx="229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Relevés températures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05BBE75-0987-4E8A-8DD1-90E471E40D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7" b="13519"/>
          <a:stretch/>
        </p:blipFill>
        <p:spPr>
          <a:xfrm>
            <a:off x="6396094" y="2213885"/>
            <a:ext cx="2299151" cy="166053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2D2CC0F-1CEB-4819-81AF-EAA70FAD75E4}"/>
              </a:ext>
            </a:extLst>
          </p:cNvPr>
          <p:cNvSpPr/>
          <p:nvPr/>
        </p:nvSpPr>
        <p:spPr>
          <a:xfrm>
            <a:off x="6396094" y="4085855"/>
            <a:ext cx="2299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</a:rPr>
              <a:t>Gestion d’utilisateurs </a:t>
            </a:r>
          </a:p>
        </p:txBody>
      </p:sp>
      <p:pic>
        <p:nvPicPr>
          <p:cNvPr id="27" name="Image 26" descr="Une image contenant chope, tasse, dessin, table&#10;&#10;Description générée automatiquement">
            <a:extLst>
              <a:ext uri="{FF2B5EF4-FFF2-40B4-BE49-F238E27FC236}">
                <a16:creationId xmlns:a16="http://schemas.microsoft.com/office/drawing/2014/main" id="{55D03A7C-6627-48AD-A949-0D8395E44C6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96" b="79553" l="9871" r="89968">
                        <a14:foregroundMark x1="41909" y1="10383" x2="59061" y2="9585"/>
                        <a14:foregroundMark x1="59061" y1="9585" x2="60194" y2="9585"/>
                        <a14:foregroundMark x1="37379" y1="33227" x2="75405" y2="30831"/>
                        <a14:foregroundMark x1="32362" y1="67572" x2="45307" y2="67732"/>
                        <a14:foregroundMark x1="45307" y1="67732" x2="63430" y2="67252"/>
                        <a14:foregroundMark x1="63430" y1="67252" x2="63754" y2="67252"/>
                        <a14:foregroundMark x1="37379" y1="75719" x2="55340" y2="77157"/>
                        <a14:foregroundMark x1="55340" y1="77157" x2="63754" y2="76837"/>
                        <a14:foregroundMark x1="63754" y1="76837" x2="64239" y2="76837"/>
                        <a14:foregroundMark x1="40291" y1="78275" x2="48382" y2="79553"/>
                        <a14:foregroundMark x1="48382" y1="79553" x2="54207" y2="79233"/>
                        <a14:foregroundMark x1="36084" y1="4792" x2="46278" y2="3674"/>
                        <a14:foregroundMark x1="46278" y1="3674" x2="56958" y2="3674"/>
                        <a14:foregroundMark x1="35922" y1="3674" x2="44822" y2="2396"/>
                        <a14:foregroundMark x1="44822" y1="2396" x2="55016" y2="3674"/>
                        <a14:foregroundMark x1="55016" y1="3674" x2="63107" y2="7987"/>
                        <a14:foregroundMark x1="63107" y1="7987" x2="56149" y2="13259"/>
                        <a14:foregroundMark x1="56149" y1="13259" x2="47735" y2="13099"/>
                        <a14:foregroundMark x1="47735" y1="13099" x2="41586" y2="95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747"/>
          <a:stretch/>
        </p:blipFill>
        <p:spPr>
          <a:xfrm>
            <a:off x="9470405" y="2069387"/>
            <a:ext cx="2207632" cy="183936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66B932B-7EE6-48C4-A497-3558C4EE79B7}"/>
              </a:ext>
            </a:extLst>
          </p:cNvPr>
          <p:cNvSpPr/>
          <p:nvPr/>
        </p:nvSpPr>
        <p:spPr>
          <a:xfrm>
            <a:off x="9412782" y="4043932"/>
            <a:ext cx="2322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Création de la base de données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CFCABC2-A249-4153-89B5-5D6C22C31C4E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2F61A74-8D05-491F-BAC3-F06DC40B9AB6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510A942-9A3E-492A-BB44-B9DB060CCAA9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2D10E0E-D5B8-45D0-A5F5-FEF422E11F90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173595CB-D1BC-4A63-AC35-73A0F75D8460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1B5D3DD-3E94-4ED0-ABE2-5D63CB2EC851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96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personnelle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pic>
        <p:nvPicPr>
          <p:cNvPr id="10" name="Image 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113F3DC-12C8-4C36-8F6F-1346A73286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71" b="92622" l="3837" r="92442">
                        <a14:foregroundMark x1="44070" y1="14114" x2="51860" y2="4972"/>
                        <a14:foregroundMark x1="51860" y1="4972" x2="61512" y2="4731"/>
                        <a14:foregroundMark x1="30000" y1="17161" x2="38953" y2="8019"/>
                        <a14:foregroundMark x1="38953" y1="8019" x2="71047" y2="6255"/>
                        <a14:foregroundMark x1="71047" y1="6255" x2="84186" y2="11307"/>
                        <a14:foregroundMark x1="84186" y1="11307" x2="90233" y2="21010"/>
                        <a14:foregroundMark x1="90233" y1="21010" x2="91279" y2="40497"/>
                        <a14:foregroundMark x1="94302" y1="14114" x2="92558" y2="35605"/>
                        <a14:foregroundMark x1="92558" y1="35605" x2="88837" y2="44186"/>
                        <a14:foregroundMark x1="43023" y1="75140" x2="31860" y2="67201"/>
                        <a14:foregroundMark x1="31860" y1="67201" x2="31744" y2="66800"/>
                        <a14:foregroundMark x1="28605" y1="60706" x2="25116" y2="62229"/>
                        <a14:foregroundMark x1="21163" y1="68083" x2="25581" y2="67362"/>
                        <a14:foregroundMark x1="27326" y1="70249" x2="21279" y2="60305"/>
                        <a14:foregroundMark x1="21279" y1="60305" x2="28953" y2="70088"/>
                        <a14:foregroundMark x1="28953" y1="70088" x2="27558" y2="72093"/>
                        <a14:foregroundMark x1="28372" y1="68083" x2="25930" y2="57418"/>
                        <a14:foregroundMark x1="25930" y1="57418" x2="29767" y2="67602"/>
                        <a14:foregroundMark x1="29767" y1="67602" x2="25581" y2="71532"/>
                        <a14:foregroundMark x1="33372" y1="64876" x2="28372" y2="56295"/>
                        <a14:foregroundMark x1="31395" y1="69046" x2="39070" y2="78188"/>
                        <a14:foregroundMark x1="39070" y1="78188" x2="41860" y2="88613"/>
                        <a14:foregroundMark x1="41860" y1="88613" x2="25581" y2="89655"/>
                        <a14:foregroundMark x1="25581" y1="89655" x2="16512" y2="81075"/>
                        <a14:foregroundMark x1="16512" y1="81075" x2="22907" y2="70249"/>
                        <a14:foregroundMark x1="14302" y1="86768" x2="10116" y2="85245"/>
                        <a14:foregroundMark x1="7442" y1="88292" x2="4419" y2="83881"/>
                        <a14:foregroundMark x1="41047" y1="90537" x2="40465" y2="91901"/>
                        <a14:foregroundMark x1="17326" y1="92302" x2="18488" y2="92462"/>
                        <a14:foregroundMark x1="38837" y1="92702" x2="38837" y2="92702"/>
                        <a14:foregroundMark x1="3837" y1="89816" x2="3837" y2="89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43" y="2067771"/>
            <a:ext cx="2316804" cy="335936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14DED1D-C155-4FB6-AB36-83B5E5904374}"/>
              </a:ext>
            </a:extLst>
          </p:cNvPr>
          <p:cNvSpPr txBox="1"/>
          <p:nvPr/>
        </p:nvSpPr>
        <p:spPr>
          <a:xfrm>
            <a:off x="669733" y="5427137"/>
            <a:ext cx="266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Installation Linux serveur</a:t>
            </a:r>
          </a:p>
        </p:txBody>
      </p:sp>
      <p:pic>
        <p:nvPicPr>
          <p:cNvPr id="15" name="Image 1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6E011F9-DAB3-4D68-AACF-EF8C43898B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319" y="3876448"/>
            <a:ext cx="3318490" cy="2228129"/>
          </a:xfrm>
          <a:prstGeom prst="rect">
            <a:avLst/>
          </a:prstGeom>
        </p:spPr>
      </p:pic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4978C07-2E8F-458D-84D3-3300C9DB5B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83" y="2385726"/>
            <a:ext cx="4014477" cy="1642286"/>
          </a:xfrm>
          <a:prstGeom prst="rect">
            <a:avLst/>
          </a:prstGeom>
        </p:spPr>
      </p:pic>
      <p:pic>
        <p:nvPicPr>
          <p:cNvPr id="21" name="Image 20" descr="Une image contenant chope, tasse, dessin, table&#10;&#10;Description générée automatiquement">
            <a:extLst>
              <a:ext uri="{FF2B5EF4-FFF2-40B4-BE49-F238E27FC236}">
                <a16:creationId xmlns:a16="http://schemas.microsoft.com/office/drawing/2014/main" id="{6925F662-A81D-4B05-842D-A1E16900D90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396" b="79553" l="9871" r="89968">
                        <a14:foregroundMark x1="41909" y1="10383" x2="59061" y2="9585"/>
                        <a14:foregroundMark x1="59061" y1="9585" x2="60194" y2="9585"/>
                        <a14:foregroundMark x1="37379" y1="33227" x2="75405" y2="30831"/>
                        <a14:foregroundMark x1="32362" y1="67572" x2="45307" y2="67732"/>
                        <a14:foregroundMark x1="45307" y1="67732" x2="63430" y2="67252"/>
                        <a14:foregroundMark x1="63430" y1="67252" x2="63754" y2="67252"/>
                        <a14:foregroundMark x1="37379" y1="75719" x2="55340" y2="77157"/>
                        <a14:foregroundMark x1="55340" y1="77157" x2="63754" y2="76837"/>
                        <a14:foregroundMark x1="63754" y1="76837" x2="64239" y2="76837"/>
                        <a14:foregroundMark x1="40291" y1="78275" x2="48382" y2="79553"/>
                        <a14:foregroundMark x1="48382" y1="79553" x2="54207" y2="79233"/>
                        <a14:foregroundMark x1="36084" y1="4792" x2="46278" y2="3674"/>
                        <a14:foregroundMark x1="46278" y1="3674" x2="56958" y2="3674"/>
                        <a14:foregroundMark x1="35922" y1="3674" x2="44822" y2="2396"/>
                        <a14:foregroundMark x1="44822" y1="2396" x2="55016" y2="3674"/>
                        <a14:foregroundMark x1="55016" y1="3674" x2="63107" y2="7987"/>
                        <a14:foregroundMark x1="63107" y1="7987" x2="56149" y2="13259"/>
                        <a14:foregroundMark x1="56149" y1="13259" x2="47735" y2="13099"/>
                        <a14:foregroundMark x1="47735" y1="13099" x2="41586" y2="95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747"/>
          <a:stretch/>
        </p:blipFill>
        <p:spPr>
          <a:xfrm>
            <a:off x="4985748" y="1965994"/>
            <a:ext cx="2207632" cy="1839365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5F93403A-D04F-4463-AF66-D3552F07A76D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25C59AC1-CE65-49F4-8EE6-DFF3A08FCF08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9F6D71A8-EFFA-4B29-B9F7-D09392C096C3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F2E38413-B3BA-444D-8ED0-82B3A0509E8D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9A99E47C-71FF-4E20-BF1A-92391EA27632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02B4E75E-AD14-4A67-8E03-34F4F2E621CE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90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6F51A-8228-488D-86B2-C8EF138B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BE7F347-8E6F-468F-B35A-4C9CF9A91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3" y="6318665"/>
            <a:ext cx="616018" cy="616018"/>
          </a:xfrm>
          <a:prstGeom prst="rect">
            <a:avLst/>
          </a:prstGeom>
        </p:spPr>
      </p:pic>
      <p:pic>
        <p:nvPicPr>
          <p:cNvPr id="11" name="Image 10" descr="Une image contenant orange, assis, jaune, jouet&#10;&#10;Description générée automatiquement">
            <a:extLst>
              <a:ext uri="{FF2B5EF4-FFF2-40B4-BE49-F238E27FC236}">
                <a16:creationId xmlns:a16="http://schemas.microsoft.com/office/drawing/2014/main" id="{C92ABE6B-4760-450C-B7B2-3D760723E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55" y="1850218"/>
            <a:ext cx="4232246" cy="42322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2CCD8BC-300B-412A-ABA1-7CF8A2E2F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77" y="2261935"/>
            <a:ext cx="3724977" cy="3724977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6413174B-B1B7-4830-9BB9-6F810DCC806F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1C5FB36-1979-4E55-97A2-70819AD79350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3FFE130-4AF8-4E0F-80DA-2095A4C6BAAD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2C10DE75-0FE1-4D2D-8835-7B7F67AAEEE7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98F5701-E82C-4A4D-9D5A-DB115052E497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2E14DC8-A3FC-4B00-84A2-6B50454CD0D2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1599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2B15A-37C7-449E-AAAE-1DA2948E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Sommaire</a:t>
            </a:r>
            <a:endParaRPr lang="fr-FR"/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94C9BE4D-CCEE-4FAA-A98B-45B3A1CCF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4795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2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84718EC6-12A5-42D7-988F-0587E0EB2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3A0F658C-C6BF-43B4-8087-4745ECD110DF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471E22CC-3A2A-4E27-B85D-E19F0C950E03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53FC371-398A-43C4-8B2B-0504F565CAFC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7EB3CCB-14F0-480E-A8A3-6962C02FD1E8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1F563A7-E0DC-46D4-97A3-E985313D3029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377237B-37B0-4113-A8D5-CC141D5F81D3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1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2BAA4FAF-1917-49A2-93AD-853EDBDE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8" t="6255"/>
          <a:stretch/>
        </p:blipFill>
        <p:spPr>
          <a:xfrm>
            <a:off x="7545924" y="2341377"/>
            <a:ext cx="3070126" cy="25971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fr-FR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128002E-7732-4E43-B41A-452E2EA1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6" y="3486150"/>
            <a:ext cx="2381250" cy="8286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C70AB5FA-D9CC-49BF-8FC8-39D1A3A2B1FC}"/>
              </a:ext>
            </a:extLst>
          </p:cNvPr>
          <p:cNvGrpSpPr/>
          <p:nvPr/>
        </p:nvGrpSpPr>
        <p:grpSpPr>
          <a:xfrm>
            <a:off x="3438762" y="2627521"/>
            <a:ext cx="3467736" cy="2699489"/>
            <a:chOff x="4202160" y="2600325"/>
            <a:chExt cx="2667000" cy="2076149"/>
          </a:xfrm>
        </p:grpSpPr>
        <p:pic>
          <p:nvPicPr>
            <p:cNvPr id="10" name="Image 9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49D8A589-BE69-4F23-8AF1-0FC38B740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160" y="2600325"/>
              <a:ext cx="1333500" cy="885825"/>
            </a:xfrm>
            <a:prstGeom prst="rect">
              <a:avLst/>
            </a:prstGeom>
          </p:spPr>
        </p:pic>
        <p:pic>
          <p:nvPicPr>
            <p:cNvPr id="11" name="Image 10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8790C4D0-F91F-480C-8878-BF558036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3195487"/>
              <a:ext cx="1333500" cy="885825"/>
            </a:xfrm>
            <a:prstGeom prst="rect">
              <a:avLst/>
            </a:prstGeom>
          </p:spPr>
        </p:pic>
        <p:pic>
          <p:nvPicPr>
            <p:cNvPr id="12" name="Image 11" descr="Une image contenant route, extérieur, bâtiment, camion&#10;&#10;Description générée automatiquement">
              <a:extLst>
                <a:ext uri="{FF2B5EF4-FFF2-40B4-BE49-F238E27FC236}">
                  <a16:creationId xmlns:a16="http://schemas.microsoft.com/office/drawing/2014/main" id="{2E302D75-C2DF-42FB-BA74-F2430E7C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660" y="3790649"/>
              <a:ext cx="1333500" cy="885825"/>
            </a:xfrm>
            <a:prstGeom prst="rect">
              <a:avLst/>
            </a:prstGeom>
          </p:spPr>
        </p:pic>
      </p:grp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265D5BD5-909E-4B41-BCD2-9C53423C9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73F892AD-26CC-4901-8C3F-DABFEB35B9C7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434B7829-80C8-4B52-8311-DF408EB9D6B0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BAE45AFD-534D-4C4A-8EFB-BF9C6261987D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F071E24B-3190-4171-8A63-3481977243AF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B64697F-12BD-47DD-9B0F-4BB5199D955C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95E4DDF0-E8E9-48F7-95D4-E1F2EFDC23A2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20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28659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E590CB-4D4D-4628-B8A0-CF8C0DAF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6FCC54-CDEB-4891-96C5-4DC747AD8D98}"/>
              </a:ext>
            </a:extLst>
          </p:cNvPr>
          <p:cNvSpPr txBox="1"/>
          <p:nvPr/>
        </p:nvSpPr>
        <p:spPr>
          <a:xfrm>
            <a:off x="1696441" y="2281589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Consigne de stockage</a:t>
            </a:r>
            <a:endParaRPr lang="fr-FR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1BEEE6B-C460-4933-9717-803B1E11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3416"/>
              </p:ext>
            </p:extLst>
          </p:nvPr>
        </p:nvGraphicFramePr>
        <p:xfrm>
          <a:off x="886345" y="640081"/>
          <a:ext cx="6407526" cy="5054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581">
                  <a:extLst>
                    <a:ext uri="{9D8B030D-6E8A-4147-A177-3AD203B41FA5}">
                      <a16:colId xmlns:a16="http://schemas.microsoft.com/office/drawing/2014/main" val="3767668144"/>
                    </a:ext>
                  </a:extLst>
                </a:gridCol>
                <a:gridCol w="2718945">
                  <a:extLst>
                    <a:ext uri="{9D8B030D-6E8A-4147-A177-3AD203B41FA5}">
                      <a16:colId xmlns:a16="http://schemas.microsoft.com/office/drawing/2014/main" val="1705234598"/>
                    </a:ext>
                  </a:extLst>
                </a:gridCol>
              </a:tblGrid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Catégorie de denrées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Températures de conservation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675183927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Poissons, crustacés et mollusques cuits, viandes cuites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0° C à + 4°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818831073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Viandes crues, poissons non cuits, charcuteries, etc…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 maximum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920750615"/>
                  </a:ext>
                </a:extLst>
              </a:tr>
              <a:tr h="722023">
                <a:tc>
                  <a:txBody>
                    <a:bodyPr/>
                    <a:lstStyle/>
                    <a:p>
                      <a:r>
                        <a:rPr lang="fr-FR" sz="1900"/>
                        <a:t>Fruits et légumes prêts à l'emploi 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+ 4°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2727433230"/>
                  </a:ext>
                </a:extLst>
              </a:tr>
              <a:tr h="1015393">
                <a:tc>
                  <a:txBody>
                    <a:bodyPr/>
                    <a:lstStyle/>
                    <a:p>
                      <a:r>
                        <a:rPr lang="fr-FR" sz="1900"/>
                        <a:t>Produits laitiers frais, œufs, desserts lactés, beurres et matières grasses, etc.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Entre + 6° C à + 8°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3848033564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congelé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- 12° C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1221315525"/>
                  </a:ext>
                </a:extLst>
              </a:tr>
              <a:tr h="428653">
                <a:tc>
                  <a:txBody>
                    <a:bodyPr/>
                    <a:lstStyle/>
                    <a:p>
                      <a:r>
                        <a:rPr lang="fr-FR" sz="1900"/>
                        <a:t>Tout aliment surgelé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r>
                        <a:rPr lang="fr-FR" sz="1900"/>
                        <a:t>- 18° C 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4070549416"/>
                  </a:ext>
                </a:extLst>
              </a:tr>
            </a:tbl>
          </a:graphicData>
        </a:graphic>
      </p:graphicFrame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3C69298E-1883-4F73-B622-8F0A4DE99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" y="6318665"/>
            <a:ext cx="616018" cy="616018"/>
          </a:xfr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5D93C249-A246-4A9C-B18A-3F3B6BEDFC02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2320AE6-C01F-4EE2-B3A7-57DAE484A2AA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449B592-BB25-483F-AC8A-A32FEDECAD19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A8B9CCD0-7113-4836-AECF-69169CD3D370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AD2104B-AD12-43BB-97D3-435F19AAC158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C77AE146-12F2-49C9-8E89-0E45ECA642E7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14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1DB13-C22B-4033-9670-D8F0AAC0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de PROXIDEJ</a:t>
            </a:r>
            <a:endParaRPr lang="fr-FR" dirty="0"/>
          </a:p>
        </p:txBody>
      </p:sp>
      <p:pic>
        <p:nvPicPr>
          <p:cNvPr id="4" name="Image 3" descr="Une image contenant personne, alimentation, table, femme&#10;&#10;Description générée automatiquement">
            <a:extLst>
              <a:ext uri="{FF2B5EF4-FFF2-40B4-BE49-F238E27FC236}">
                <a16:creationId xmlns:a16="http://schemas.microsoft.com/office/drawing/2014/main" id="{44888B6E-F1E4-4BA8-9844-D4E2848CA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35" y="1785597"/>
            <a:ext cx="4443752" cy="4021596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D70605D8-0A41-4AF5-9E16-4D5E72CBC201}"/>
              </a:ext>
            </a:extLst>
          </p:cNvPr>
          <p:cNvSpPr txBox="1">
            <a:spLocks/>
          </p:cNvSpPr>
          <p:nvPr/>
        </p:nvSpPr>
        <p:spPr>
          <a:xfrm>
            <a:off x="5230534" y="1901159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Créée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 24 Avril 2010</a:t>
            </a:r>
          </a:p>
          <a:p>
            <a:pPr indent="-228600">
              <a:buFont typeface="Wingdings 3" charset="2"/>
              <a:buChar char=""/>
            </a:pPr>
            <a:r>
              <a:rPr lang="fr-FR" dirty="0"/>
              <a:t>3 RUE DU CARRE DE VIGNES 44690 MONNIERES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2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salariés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Chiffre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d’affaire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2014 à 2017 :</a:t>
            </a:r>
          </a:p>
          <a:p>
            <a:pPr marL="0" indent="0">
              <a:buNone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BA94EB88-3548-4C2F-85E9-24AA84C58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55" y="1057941"/>
            <a:ext cx="2557275" cy="2878681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2AED55C-5C29-4435-9532-AAF8499E9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48" y="4100421"/>
            <a:ext cx="5457292" cy="2233002"/>
          </a:xfrm>
          <a:prstGeom prst="rect">
            <a:avLst/>
          </a:prstGeom>
        </p:spPr>
      </p:pic>
      <p:pic>
        <p:nvPicPr>
          <p:cNvPr id="14" name="Espace réservé du contenu 4">
            <a:extLst>
              <a:ext uri="{FF2B5EF4-FFF2-40B4-BE49-F238E27FC236}">
                <a16:creationId xmlns:a16="http://schemas.microsoft.com/office/drawing/2014/main" id="{C5EF91B9-1A61-498E-9B1C-8A375E2B7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83" y="6318665"/>
            <a:ext cx="616018" cy="616018"/>
          </a:xfr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612EB2B2-5F85-454B-9694-D011F131EBD2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2DC781F-7E91-47A3-9F16-B23C6EDC85B7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B103E14-E6D9-4482-9C37-8BDE67CD3617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C0D085BF-CEA7-43D2-B05C-AB742DF811D8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64A32C1-0C61-4A0E-96C2-F2024CCA8335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BCB5E53-D081-4195-B9FD-18EB04752D73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34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13333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63F27A-30C3-4793-A32E-753736CE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8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Présentation projet en groupe</a:t>
            </a:r>
            <a:endParaRPr lang="fr-FR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86148357-8FFE-49EA-8D2B-4F1D0FE6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61" y="6318665"/>
            <a:ext cx="616018" cy="616018"/>
          </a:xfr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CB15EC25-9250-4E7E-B472-13A761B3E4CE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36E24E0-559B-41A2-A74D-8D414C54D81A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5EDBDEB4-3260-4C75-AF9F-310858A9A047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4D1F4FBD-211D-427F-904C-4EA5832D5DA7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3A4F898-977F-48B7-919B-7214DAFE2803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89FCDCD8-52F2-40AF-BB7C-08E5C9254D0A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72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2226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projet de groupe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46" y="6318665"/>
            <a:ext cx="616018" cy="616018"/>
          </a:xfrm>
          <a:prstGeom prst="rect">
            <a:avLst/>
          </a:prstGeom>
          <a:noFill/>
        </p:spPr>
      </p:pic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2E4670E-0B4F-4B43-8D26-AAEAC9E62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7132"/>
            <a:ext cx="6645563" cy="4238418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7DD9F9CE-AD57-4A52-858D-8FACDA837C69}"/>
              </a:ext>
            </a:extLst>
          </p:cNvPr>
          <p:cNvSpPr txBox="1">
            <a:spLocks/>
          </p:cNvSpPr>
          <p:nvPr/>
        </p:nvSpPr>
        <p:spPr>
          <a:xfrm>
            <a:off x="7742843" y="2016891"/>
            <a:ext cx="4210478" cy="3898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Création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d’un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serveur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BDD </a:t>
            </a:r>
          </a:p>
          <a:p>
            <a:pPr indent="-228600">
              <a:buFont typeface="Wingdings 3" charset="2"/>
              <a:buChar char=""/>
            </a:pP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d’une </a:t>
            </a:r>
            <a:r>
              <a:rPr lang="fr-FR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raspberry</a:t>
            </a:r>
            <a:r>
              <a:rPr lang="fr-FR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la chambre froide pour vérifier la température en temps réel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chemeClr val="tx1"/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Implantation de raspberry dans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chacune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des voitures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vérifier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la temperature et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localisation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GPS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temps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réel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</a:p>
          <a:p>
            <a:pPr indent="-228600">
              <a:buFont typeface="Wingdings 3" charset="2"/>
              <a:buChar char=""/>
            </a:pP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Alerte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sonore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/ email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en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dépassement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du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seuil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</a:t>
            </a:r>
          </a:p>
          <a:p>
            <a:pPr indent="-228600">
              <a:buFont typeface="Wingdings 3" charset="2"/>
              <a:buChar char=""/>
            </a:pP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Interface Web pour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afficher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données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temperature de la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chambre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froide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et des plateau-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repas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dans les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véhicules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de livraison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ainsi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que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leur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position GPS sur </a:t>
            </a:r>
            <a:r>
              <a:rPr lang="en-US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une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tx1"/>
                </a:solidFill>
              </a:rPr>
              <a:t> carte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C21D362F-83B9-4F4C-9588-5B12639CD41F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DEC12642-CF4B-489F-8EEC-7EF726B12B5C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0EC0FF2C-8548-400F-AF1F-28719B95534D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B6FBD8E-BA6D-41AF-A429-CDBAF156A258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0767595-E36F-4D5D-9BC6-E78FBEDCD09C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FF6246A9-62E6-4AA7-B4FC-37F90394F6A6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16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D87DC-1F1D-44F6-BF92-FACAE242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FBED685-8B33-4694-861C-325FB3929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50" y="6318665"/>
            <a:ext cx="616018" cy="6160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AD395AB-A6D5-46E9-BE82-434A0C631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09" y="1881636"/>
            <a:ext cx="6055289" cy="4416095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5F29FB02-21EA-4159-8078-A80906D0BE55}"/>
              </a:ext>
            </a:extLst>
          </p:cNvPr>
          <p:cNvGrpSpPr/>
          <p:nvPr/>
        </p:nvGrpSpPr>
        <p:grpSpPr>
          <a:xfrm>
            <a:off x="1693094" y="6442008"/>
            <a:ext cx="9401626" cy="369332"/>
            <a:chOff x="1693094" y="6442008"/>
            <a:chExt cx="9401626" cy="369332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C041F32-715B-4B0B-8734-B95FA797C0AB}"/>
                </a:ext>
              </a:extLst>
            </p:cNvPr>
            <p:cNvSpPr txBox="1"/>
            <p:nvPr/>
          </p:nvSpPr>
          <p:spPr>
            <a:xfrm>
              <a:off x="1693094" y="6442008"/>
              <a:ext cx="1068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F2209C3F-1799-41D1-A732-FDC5498C3749}"/>
                </a:ext>
              </a:extLst>
            </p:cNvPr>
            <p:cNvSpPr txBox="1"/>
            <p:nvPr/>
          </p:nvSpPr>
          <p:spPr>
            <a:xfrm>
              <a:off x="3409929" y="6442008"/>
              <a:ext cx="210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Présentation de PROXIDEJ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D59FD94B-DE2A-4D12-A518-7180F2B26D00}"/>
                </a:ext>
              </a:extLst>
            </p:cNvPr>
            <p:cNvSpPr txBox="1"/>
            <p:nvPr/>
          </p:nvSpPr>
          <p:spPr>
            <a:xfrm>
              <a:off x="6089564" y="6442008"/>
              <a:ext cx="140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en groupe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6A7E7484-FBFB-42E5-862D-B48902CACA33}"/>
                </a:ext>
              </a:extLst>
            </p:cNvPr>
            <p:cNvSpPr txBox="1"/>
            <p:nvPr/>
          </p:nvSpPr>
          <p:spPr>
            <a:xfrm>
              <a:off x="8071644" y="6442008"/>
              <a:ext cx="1409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Projet personnel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2ADE7ECC-4BC2-4657-9571-FB458C56D5FF}"/>
                </a:ext>
              </a:extLst>
            </p:cNvPr>
            <p:cNvSpPr txBox="1"/>
            <p:nvPr/>
          </p:nvSpPr>
          <p:spPr>
            <a:xfrm>
              <a:off x="10053722" y="6442008"/>
              <a:ext cx="1040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652983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7A207"/>
      </a:accent1>
      <a:accent2>
        <a:srgbClr val="A2013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388</Words>
  <Application>Microsoft Office PowerPoint</Application>
  <PresentationFormat>Grand écran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Agency FB</vt:lpstr>
      <vt:lpstr>Calibri</vt:lpstr>
      <vt:lpstr>Calibri Light</vt:lpstr>
      <vt:lpstr>Wingdings 3</vt:lpstr>
      <vt:lpstr>Rétrospective</vt:lpstr>
      <vt:lpstr>SFL2-Surveillance et traçabilité de la chaîne du froid</vt:lpstr>
      <vt:lpstr>Sommaire</vt:lpstr>
      <vt:lpstr>Introduction</vt:lpstr>
      <vt:lpstr>Introduction</vt:lpstr>
      <vt:lpstr>Introduction</vt:lpstr>
      <vt:lpstr>Présentation de PROXIDEJ</vt:lpstr>
      <vt:lpstr>Présentation projet en groupe</vt:lpstr>
      <vt:lpstr>Présentation projet de groupe</vt:lpstr>
      <vt:lpstr>Diagramme de cas d’utilisation</vt:lpstr>
      <vt:lpstr>Présentation personnelle</vt:lpstr>
      <vt:lpstr>Présentation personnelle</vt:lpstr>
      <vt:lpstr>Présentation personnelle</vt:lpstr>
      <vt:lpstr>Présentation personnelle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SFL2-Surveillance et traçabilité de la chaîne du froid</dc:title>
  <dc:creator>BORIBOUN Steven</dc:creator>
  <cp:lastModifiedBy>Florian ENET</cp:lastModifiedBy>
  <cp:revision>17</cp:revision>
  <dcterms:created xsi:type="dcterms:W3CDTF">2020-01-21T10:17:40Z</dcterms:created>
  <dcterms:modified xsi:type="dcterms:W3CDTF">2020-01-29T10:14:46Z</dcterms:modified>
</cp:coreProperties>
</file>