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74055"/>
              </p:ext>
            </p:extLst>
          </p:nvPr>
        </p:nvGraphicFramePr>
        <p:xfrm>
          <a:off x="886345" y="640081"/>
          <a:ext cx="6407526" cy="529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 dirty="0"/>
                        <a:t>Produits laitiers frais, œufs, frites, coca, hamburger, pizza, encore des </a:t>
                      </a:r>
                      <a:r>
                        <a:rPr lang="fr-FR" sz="1900" dirty="0" err="1"/>
                        <a:t>frites,la</a:t>
                      </a:r>
                      <a:r>
                        <a:rPr lang="fr-FR" sz="1900" dirty="0"/>
                        <a:t> sauce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 dirty="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36914" cy="1450757"/>
          </a:xfrm>
        </p:spPr>
        <p:txBody>
          <a:bodyPr/>
          <a:lstStyle/>
          <a:p>
            <a:r>
              <a:rPr lang="fr-FR" dirty="0"/>
              <a:t>Tâche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6859B6-7F39-45B7-A262-AC61A00B4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33" t="69053" r="4378" b="681"/>
          <a:stretch/>
        </p:blipFill>
        <p:spPr>
          <a:xfrm>
            <a:off x="5842623" y="140184"/>
            <a:ext cx="5474126" cy="14719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8440BA-8885-45D3-B649-9D63993C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21" y="1789907"/>
            <a:ext cx="6262671" cy="45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336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Tâche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19</cp:revision>
  <dcterms:created xsi:type="dcterms:W3CDTF">2020-01-21T10:17:40Z</dcterms:created>
  <dcterms:modified xsi:type="dcterms:W3CDTF">2020-01-28T10:11:51Z</dcterms:modified>
</cp:coreProperties>
</file>