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3" r:id="rId1"/>
  </p:sldMasterIdLst>
  <p:notesMasterIdLst>
    <p:notesMasterId r:id="rId14"/>
  </p:notesMasterIdLst>
  <p:sldIdLst>
    <p:sldId id="256" r:id="rId2"/>
    <p:sldId id="258" r:id="rId3"/>
    <p:sldId id="261" r:id="rId4"/>
    <p:sldId id="257" r:id="rId5"/>
    <p:sldId id="262" r:id="rId6"/>
    <p:sldId id="259" r:id="rId7"/>
    <p:sldId id="260" r:id="rId8"/>
    <p:sldId id="265" r:id="rId9"/>
    <p:sldId id="266" r:id="rId10"/>
    <p:sldId id="263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A2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EC1382-EDA6-48EB-96AF-764ECCBBDBF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45339D1-7529-4F2F-875C-B02FFBB5CECC}">
      <dgm:prSet/>
      <dgm:spPr/>
      <dgm:t>
        <a:bodyPr/>
        <a:lstStyle/>
        <a:p>
          <a:pPr>
            <a:defRPr cap="all"/>
          </a:pPr>
          <a:r>
            <a:rPr lang="fr-FR" dirty="0"/>
            <a:t>Introduction</a:t>
          </a:r>
          <a:endParaRPr lang="en-US" dirty="0"/>
        </a:p>
      </dgm:t>
    </dgm:pt>
    <dgm:pt modelId="{489AC7C6-F33A-419C-843C-719114D14638}" type="parTrans" cxnId="{E3014C39-4C67-479E-85CA-023D1AFE7B4E}">
      <dgm:prSet/>
      <dgm:spPr/>
      <dgm:t>
        <a:bodyPr/>
        <a:lstStyle/>
        <a:p>
          <a:endParaRPr lang="en-US"/>
        </a:p>
      </dgm:t>
    </dgm:pt>
    <dgm:pt modelId="{621C11E6-6655-4B5B-B143-EF90FF3FDFC1}" type="sibTrans" cxnId="{E3014C39-4C67-479E-85CA-023D1AFE7B4E}">
      <dgm:prSet/>
      <dgm:spPr/>
      <dgm:t>
        <a:bodyPr/>
        <a:lstStyle/>
        <a:p>
          <a:endParaRPr lang="en-US"/>
        </a:p>
      </dgm:t>
    </dgm:pt>
    <dgm:pt modelId="{17A604C1-73BD-4BC9-9CE1-3BB409B9F0AE}">
      <dgm:prSet/>
      <dgm:spPr/>
      <dgm:t>
        <a:bodyPr/>
        <a:lstStyle/>
        <a:p>
          <a:pPr>
            <a:defRPr cap="all"/>
          </a:pPr>
          <a:r>
            <a:rPr lang="fr-FR" dirty="0"/>
            <a:t>Présentation entreprise</a:t>
          </a:r>
          <a:endParaRPr lang="en-US" dirty="0"/>
        </a:p>
      </dgm:t>
    </dgm:pt>
    <dgm:pt modelId="{DEFCAA95-DFA6-4C63-958A-A9846822E03D}" type="parTrans" cxnId="{4E892B24-6E24-45B6-8450-CD0AFE493675}">
      <dgm:prSet/>
      <dgm:spPr/>
      <dgm:t>
        <a:bodyPr/>
        <a:lstStyle/>
        <a:p>
          <a:endParaRPr lang="en-US"/>
        </a:p>
      </dgm:t>
    </dgm:pt>
    <dgm:pt modelId="{7263BED8-B100-40E2-89B7-3F232461F75F}" type="sibTrans" cxnId="{4E892B24-6E24-45B6-8450-CD0AFE493675}">
      <dgm:prSet/>
      <dgm:spPr/>
      <dgm:t>
        <a:bodyPr/>
        <a:lstStyle/>
        <a:p>
          <a:endParaRPr lang="en-US"/>
        </a:p>
      </dgm:t>
    </dgm:pt>
    <dgm:pt modelId="{E771EF85-0D54-47C2-9F21-3953C13730E6}">
      <dgm:prSet/>
      <dgm:spPr/>
      <dgm:t>
        <a:bodyPr/>
        <a:lstStyle/>
        <a:p>
          <a:pPr>
            <a:defRPr cap="all"/>
          </a:pPr>
          <a:r>
            <a:rPr lang="fr-FR"/>
            <a:t>Présentation Projet</a:t>
          </a:r>
          <a:endParaRPr lang="en-US"/>
        </a:p>
      </dgm:t>
    </dgm:pt>
    <dgm:pt modelId="{12B04B90-C323-4FE1-802A-8BFF3D31275A}" type="parTrans" cxnId="{AADC9F39-2C84-46E0-9EA7-73D158CD6E72}">
      <dgm:prSet/>
      <dgm:spPr/>
      <dgm:t>
        <a:bodyPr/>
        <a:lstStyle/>
        <a:p>
          <a:endParaRPr lang="en-US"/>
        </a:p>
      </dgm:t>
    </dgm:pt>
    <dgm:pt modelId="{AF18BB46-9843-4A7E-90AA-07D837E5ACC7}" type="sibTrans" cxnId="{AADC9F39-2C84-46E0-9EA7-73D158CD6E72}">
      <dgm:prSet/>
      <dgm:spPr/>
      <dgm:t>
        <a:bodyPr/>
        <a:lstStyle/>
        <a:p>
          <a:endParaRPr lang="en-US"/>
        </a:p>
      </dgm:t>
    </dgm:pt>
    <dgm:pt modelId="{F121693B-2C13-4546-86D8-46B4B7A64433}">
      <dgm:prSet/>
      <dgm:spPr/>
      <dgm:t>
        <a:bodyPr/>
        <a:lstStyle/>
        <a:p>
          <a:pPr>
            <a:defRPr cap="all"/>
          </a:pPr>
          <a:r>
            <a:rPr lang="fr-FR"/>
            <a:t>Conclusion</a:t>
          </a:r>
          <a:endParaRPr lang="en-US"/>
        </a:p>
      </dgm:t>
    </dgm:pt>
    <dgm:pt modelId="{BD6E2317-EAD6-4845-9502-6241754E3F52}" type="parTrans" cxnId="{AB5A95EC-4A0D-4E7C-B9F7-2B111696444C}">
      <dgm:prSet/>
      <dgm:spPr/>
      <dgm:t>
        <a:bodyPr/>
        <a:lstStyle/>
        <a:p>
          <a:endParaRPr lang="en-US"/>
        </a:p>
      </dgm:t>
    </dgm:pt>
    <dgm:pt modelId="{B50B9E30-5ED5-4864-8DDA-CBE70C2FC2C4}" type="sibTrans" cxnId="{AB5A95EC-4A0D-4E7C-B9F7-2B111696444C}">
      <dgm:prSet/>
      <dgm:spPr/>
      <dgm:t>
        <a:bodyPr/>
        <a:lstStyle/>
        <a:p>
          <a:endParaRPr lang="en-US"/>
        </a:p>
      </dgm:t>
    </dgm:pt>
    <dgm:pt modelId="{D468EB1C-67CF-47DA-BE07-F368353EC963}" type="pres">
      <dgm:prSet presAssocID="{2CEC1382-EDA6-48EB-96AF-764ECCBBDBF0}" presName="root" presStyleCnt="0">
        <dgm:presLayoutVars>
          <dgm:dir/>
          <dgm:resizeHandles val="exact"/>
        </dgm:presLayoutVars>
      </dgm:prSet>
      <dgm:spPr/>
    </dgm:pt>
    <dgm:pt modelId="{433DA041-BF5C-43F4-BBB4-B4BADCA0D891}" type="pres">
      <dgm:prSet presAssocID="{345339D1-7529-4F2F-875C-B02FFBB5CECC}" presName="compNode" presStyleCnt="0"/>
      <dgm:spPr/>
    </dgm:pt>
    <dgm:pt modelId="{7605710A-8A62-49B3-AF65-C7805EBD9218}" type="pres">
      <dgm:prSet presAssocID="{345339D1-7529-4F2F-875C-B02FFBB5CECC}" presName="iconBgRect" presStyleLbl="bgShp" presStyleIdx="0" presStyleCnt="4"/>
      <dgm:spPr>
        <a:solidFill>
          <a:srgbClr val="E7A207"/>
        </a:solidFill>
      </dgm:spPr>
    </dgm:pt>
    <dgm:pt modelId="{C01D71AE-4727-4855-8954-D700494677F2}" type="pres">
      <dgm:prSet presAssocID="{345339D1-7529-4F2F-875C-B02FFBB5CEC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C78B1289-5DD1-4BBF-851B-13B6A3DDD3C3}" type="pres">
      <dgm:prSet presAssocID="{345339D1-7529-4F2F-875C-B02FFBB5CECC}" presName="spaceRect" presStyleCnt="0"/>
      <dgm:spPr/>
    </dgm:pt>
    <dgm:pt modelId="{9152CE9D-BC23-4826-AA96-9F1AC060D271}" type="pres">
      <dgm:prSet presAssocID="{345339D1-7529-4F2F-875C-B02FFBB5CECC}" presName="textRect" presStyleLbl="revTx" presStyleIdx="0" presStyleCnt="4">
        <dgm:presLayoutVars>
          <dgm:chMax val="1"/>
          <dgm:chPref val="1"/>
        </dgm:presLayoutVars>
      </dgm:prSet>
      <dgm:spPr/>
    </dgm:pt>
    <dgm:pt modelId="{BA2D0558-E2BB-4D16-ABD9-1EDB4568CDFB}" type="pres">
      <dgm:prSet presAssocID="{621C11E6-6655-4B5B-B143-EF90FF3FDFC1}" presName="sibTrans" presStyleCnt="0"/>
      <dgm:spPr/>
    </dgm:pt>
    <dgm:pt modelId="{7B6331F9-B3E9-4825-A425-FD0466419B4D}" type="pres">
      <dgm:prSet presAssocID="{17A604C1-73BD-4BC9-9CE1-3BB409B9F0AE}" presName="compNode" presStyleCnt="0"/>
      <dgm:spPr/>
    </dgm:pt>
    <dgm:pt modelId="{DADBF50C-FECF-4C1E-A6A0-66EF3E4EED1F}" type="pres">
      <dgm:prSet presAssocID="{17A604C1-73BD-4BC9-9CE1-3BB409B9F0AE}" presName="iconBgRect" presStyleLbl="bgShp" presStyleIdx="1" presStyleCnt="4"/>
      <dgm:spPr>
        <a:solidFill>
          <a:srgbClr val="E7A207"/>
        </a:solidFill>
      </dgm:spPr>
    </dgm:pt>
    <dgm:pt modelId="{810671E0-37FB-443B-8157-17801E753D92}" type="pres">
      <dgm:prSet presAssocID="{17A604C1-73BD-4BC9-9CE1-3BB409B9F0A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0AD7FCD3-F180-4BD4-934E-3873FEC4B5D1}" type="pres">
      <dgm:prSet presAssocID="{17A604C1-73BD-4BC9-9CE1-3BB409B9F0AE}" presName="spaceRect" presStyleCnt="0"/>
      <dgm:spPr/>
    </dgm:pt>
    <dgm:pt modelId="{300383BA-1F04-4E2F-8152-7EC93243043A}" type="pres">
      <dgm:prSet presAssocID="{17A604C1-73BD-4BC9-9CE1-3BB409B9F0AE}" presName="textRect" presStyleLbl="revTx" presStyleIdx="1" presStyleCnt="4">
        <dgm:presLayoutVars>
          <dgm:chMax val="1"/>
          <dgm:chPref val="1"/>
        </dgm:presLayoutVars>
      </dgm:prSet>
      <dgm:spPr/>
    </dgm:pt>
    <dgm:pt modelId="{990777E3-054E-4E42-9FF3-6722EBE5D724}" type="pres">
      <dgm:prSet presAssocID="{7263BED8-B100-40E2-89B7-3F232461F75F}" presName="sibTrans" presStyleCnt="0"/>
      <dgm:spPr/>
    </dgm:pt>
    <dgm:pt modelId="{DE492A36-6A93-4754-B9FB-B483593E347E}" type="pres">
      <dgm:prSet presAssocID="{E771EF85-0D54-47C2-9F21-3953C13730E6}" presName="compNode" presStyleCnt="0"/>
      <dgm:spPr/>
    </dgm:pt>
    <dgm:pt modelId="{C07B6157-8686-4640-9D89-953E1513F426}" type="pres">
      <dgm:prSet presAssocID="{E771EF85-0D54-47C2-9F21-3953C13730E6}" presName="iconBgRect" presStyleLbl="bgShp" presStyleIdx="2" presStyleCnt="4"/>
      <dgm:spPr>
        <a:solidFill>
          <a:srgbClr val="E7A207"/>
        </a:solidFill>
      </dgm:spPr>
    </dgm:pt>
    <dgm:pt modelId="{C96FFA3F-AD10-4357-8597-8D5E206C1DF5}" type="pres">
      <dgm:prSet presAssocID="{E771EF85-0D54-47C2-9F21-3953C13730E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2AB46DA1-8512-4A6E-ADB5-AAD0A9C64DF4}" type="pres">
      <dgm:prSet presAssocID="{E771EF85-0D54-47C2-9F21-3953C13730E6}" presName="spaceRect" presStyleCnt="0"/>
      <dgm:spPr/>
    </dgm:pt>
    <dgm:pt modelId="{B9ABAC61-58D7-4A11-AE9C-ECC542B7A37D}" type="pres">
      <dgm:prSet presAssocID="{E771EF85-0D54-47C2-9F21-3953C13730E6}" presName="textRect" presStyleLbl="revTx" presStyleIdx="2" presStyleCnt="4">
        <dgm:presLayoutVars>
          <dgm:chMax val="1"/>
          <dgm:chPref val="1"/>
        </dgm:presLayoutVars>
      </dgm:prSet>
      <dgm:spPr/>
    </dgm:pt>
    <dgm:pt modelId="{A150BB0D-16F1-4988-A70B-9548B9B99F90}" type="pres">
      <dgm:prSet presAssocID="{AF18BB46-9843-4A7E-90AA-07D837E5ACC7}" presName="sibTrans" presStyleCnt="0"/>
      <dgm:spPr/>
    </dgm:pt>
    <dgm:pt modelId="{251FA6D3-51D0-483E-9ECB-B7744F9ED8CE}" type="pres">
      <dgm:prSet presAssocID="{F121693B-2C13-4546-86D8-46B4B7A64433}" presName="compNode" presStyleCnt="0"/>
      <dgm:spPr/>
    </dgm:pt>
    <dgm:pt modelId="{C0D29AB9-6D26-40FC-8269-90884F175C72}" type="pres">
      <dgm:prSet presAssocID="{F121693B-2C13-4546-86D8-46B4B7A64433}" presName="iconBgRect" presStyleLbl="bgShp" presStyleIdx="3" presStyleCnt="4"/>
      <dgm:spPr>
        <a:solidFill>
          <a:srgbClr val="E7A207"/>
        </a:solidFill>
      </dgm:spPr>
    </dgm:pt>
    <dgm:pt modelId="{690A8932-E91F-46FF-AC77-7F88E4F114EF}" type="pres">
      <dgm:prSet presAssocID="{F121693B-2C13-4546-86D8-46B4B7A6443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689DD3F-1C2E-45AC-A8C9-F844B5A1FED9}" type="pres">
      <dgm:prSet presAssocID="{F121693B-2C13-4546-86D8-46B4B7A64433}" presName="spaceRect" presStyleCnt="0"/>
      <dgm:spPr/>
    </dgm:pt>
    <dgm:pt modelId="{E87AA3C4-C764-4D5C-80E5-5DCA0DEC6CC8}" type="pres">
      <dgm:prSet presAssocID="{F121693B-2C13-4546-86D8-46B4B7A6443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E892B24-6E24-45B6-8450-CD0AFE493675}" srcId="{2CEC1382-EDA6-48EB-96AF-764ECCBBDBF0}" destId="{17A604C1-73BD-4BC9-9CE1-3BB409B9F0AE}" srcOrd="1" destOrd="0" parTransId="{DEFCAA95-DFA6-4C63-958A-A9846822E03D}" sibTransId="{7263BED8-B100-40E2-89B7-3F232461F75F}"/>
    <dgm:cxn modelId="{E031672C-7A39-4F7E-8F86-9C6AB62AAFAC}" type="presOf" srcId="{2CEC1382-EDA6-48EB-96AF-764ECCBBDBF0}" destId="{D468EB1C-67CF-47DA-BE07-F368353EC963}" srcOrd="0" destOrd="0" presId="urn:microsoft.com/office/officeart/2018/5/layout/IconCircleLabelList"/>
    <dgm:cxn modelId="{E3014C39-4C67-479E-85CA-023D1AFE7B4E}" srcId="{2CEC1382-EDA6-48EB-96AF-764ECCBBDBF0}" destId="{345339D1-7529-4F2F-875C-B02FFBB5CECC}" srcOrd="0" destOrd="0" parTransId="{489AC7C6-F33A-419C-843C-719114D14638}" sibTransId="{621C11E6-6655-4B5B-B143-EF90FF3FDFC1}"/>
    <dgm:cxn modelId="{AADC9F39-2C84-46E0-9EA7-73D158CD6E72}" srcId="{2CEC1382-EDA6-48EB-96AF-764ECCBBDBF0}" destId="{E771EF85-0D54-47C2-9F21-3953C13730E6}" srcOrd="2" destOrd="0" parTransId="{12B04B90-C323-4FE1-802A-8BFF3D31275A}" sibTransId="{AF18BB46-9843-4A7E-90AA-07D837E5ACC7}"/>
    <dgm:cxn modelId="{B617C365-844F-41C1-AB14-AEAA5EB9AFA3}" type="presOf" srcId="{F121693B-2C13-4546-86D8-46B4B7A64433}" destId="{E87AA3C4-C764-4D5C-80E5-5DCA0DEC6CC8}" srcOrd="0" destOrd="0" presId="urn:microsoft.com/office/officeart/2018/5/layout/IconCircleLabelList"/>
    <dgm:cxn modelId="{8A607D75-97A5-4B09-A731-FCEAD00A7475}" type="presOf" srcId="{E771EF85-0D54-47C2-9F21-3953C13730E6}" destId="{B9ABAC61-58D7-4A11-AE9C-ECC542B7A37D}" srcOrd="0" destOrd="0" presId="urn:microsoft.com/office/officeart/2018/5/layout/IconCircleLabelList"/>
    <dgm:cxn modelId="{34A5DBB0-4C0E-446D-8769-667A768D466E}" type="presOf" srcId="{17A604C1-73BD-4BC9-9CE1-3BB409B9F0AE}" destId="{300383BA-1F04-4E2F-8152-7EC93243043A}" srcOrd="0" destOrd="0" presId="urn:microsoft.com/office/officeart/2018/5/layout/IconCircleLabelList"/>
    <dgm:cxn modelId="{CD0E2CD3-3D2B-46EE-82B0-19562F7325D7}" type="presOf" srcId="{345339D1-7529-4F2F-875C-B02FFBB5CECC}" destId="{9152CE9D-BC23-4826-AA96-9F1AC060D271}" srcOrd="0" destOrd="0" presId="urn:microsoft.com/office/officeart/2018/5/layout/IconCircleLabelList"/>
    <dgm:cxn modelId="{AB5A95EC-4A0D-4E7C-B9F7-2B111696444C}" srcId="{2CEC1382-EDA6-48EB-96AF-764ECCBBDBF0}" destId="{F121693B-2C13-4546-86D8-46B4B7A64433}" srcOrd="3" destOrd="0" parTransId="{BD6E2317-EAD6-4845-9502-6241754E3F52}" sibTransId="{B50B9E30-5ED5-4864-8DDA-CBE70C2FC2C4}"/>
    <dgm:cxn modelId="{86C4165C-E31F-4E3E-B8E7-0B503F3B8768}" type="presParOf" srcId="{D468EB1C-67CF-47DA-BE07-F368353EC963}" destId="{433DA041-BF5C-43F4-BBB4-B4BADCA0D891}" srcOrd="0" destOrd="0" presId="urn:microsoft.com/office/officeart/2018/5/layout/IconCircleLabelList"/>
    <dgm:cxn modelId="{24618FDA-80D6-4092-BF3C-E7CA2B38FC34}" type="presParOf" srcId="{433DA041-BF5C-43F4-BBB4-B4BADCA0D891}" destId="{7605710A-8A62-49B3-AF65-C7805EBD9218}" srcOrd="0" destOrd="0" presId="urn:microsoft.com/office/officeart/2018/5/layout/IconCircleLabelList"/>
    <dgm:cxn modelId="{4FFB17CA-9D9B-4EA4-9AC3-0340313ABC16}" type="presParOf" srcId="{433DA041-BF5C-43F4-BBB4-B4BADCA0D891}" destId="{C01D71AE-4727-4855-8954-D700494677F2}" srcOrd="1" destOrd="0" presId="urn:microsoft.com/office/officeart/2018/5/layout/IconCircleLabelList"/>
    <dgm:cxn modelId="{638E932C-9304-4705-A224-026F77374E6F}" type="presParOf" srcId="{433DA041-BF5C-43F4-BBB4-B4BADCA0D891}" destId="{C78B1289-5DD1-4BBF-851B-13B6A3DDD3C3}" srcOrd="2" destOrd="0" presId="urn:microsoft.com/office/officeart/2018/5/layout/IconCircleLabelList"/>
    <dgm:cxn modelId="{99AC64E0-7070-4E20-9788-6889E2E15C22}" type="presParOf" srcId="{433DA041-BF5C-43F4-BBB4-B4BADCA0D891}" destId="{9152CE9D-BC23-4826-AA96-9F1AC060D271}" srcOrd="3" destOrd="0" presId="urn:microsoft.com/office/officeart/2018/5/layout/IconCircleLabelList"/>
    <dgm:cxn modelId="{F5890F7C-E7BA-49EF-A6EF-09C7955514C3}" type="presParOf" srcId="{D468EB1C-67CF-47DA-BE07-F368353EC963}" destId="{BA2D0558-E2BB-4D16-ABD9-1EDB4568CDFB}" srcOrd="1" destOrd="0" presId="urn:microsoft.com/office/officeart/2018/5/layout/IconCircleLabelList"/>
    <dgm:cxn modelId="{8AE06793-21C5-4FF4-AB88-714DC181DE3A}" type="presParOf" srcId="{D468EB1C-67CF-47DA-BE07-F368353EC963}" destId="{7B6331F9-B3E9-4825-A425-FD0466419B4D}" srcOrd="2" destOrd="0" presId="urn:microsoft.com/office/officeart/2018/5/layout/IconCircleLabelList"/>
    <dgm:cxn modelId="{8701570D-408F-4325-88B9-F5A8B7472EEA}" type="presParOf" srcId="{7B6331F9-B3E9-4825-A425-FD0466419B4D}" destId="{DADBF50C-FECF-4C1E-A6A0-66EF3E4EED1F}" srcOrd="0" destOrd="0" presId="urn:microsoft.com/office/officeart/2018/5/layout/IconCircleLabelList"/>
    <dgm:cxn modelId="{A2386AD5-3EA6-478D-B1A1-0B080A857155}" type="presParOf" srcId="{7B6331F9-B3E9-4825-A425-FD0466419B4D}" destId="{810671E0-37FB-443B-8157-17801E753D92}" srcOrd="1" destOrd="0" presId="urn:microsoft.com/office/officeart/2018/5/layout/IconCircleLabelList"/>
    <dgm:cxn modelId="{CD549EF9-7B5C-4910-89D9-CEFDB3971D11}" type="presParOf" srcId="{7B6331F9-B3E9-4825-A425-FD0466419B4D}" destId="{0AD7FCD3-F180-4BD4-934E-3873FEC4B5D1}" srcOrd="2" destOrd="0" presId="urn:microsoft.com/office/officeart/2018/5/layout/IconCircleLabelList"/>
    <dgm:cxn modelId="{04B68CE2-1A1E-4932-8F70-CCDA95C477D8}" type="presParOf" srcId="{7B6331F9-B3E9-4825-A425-FD0466419B4D}" destId="{300383BA-1F04-4E2F-8152-7EC93243043A}" srcOrd="3" destOrd="0" presId="urn:microsoft.com/office/officeart/2018/5/layout/IconCircleLabelList"/>
    <dgm:cxn modelId="{9F204FA8-C7D7-47C5-9DE7-04DCED14CD8D}" type="presParOf" srcId="{D468EB1C-67CF-47DA-BE07-F368353EC963}" destId="{990777E3-054E-4E42-9FF3-6722EBE5D724}" srcOrd="3" destOrd="0" presId="urn:microsoft.com/office/officeart/2018/5/layout/IconCircleLabelList"/>
    <dgm:cxn modelId="{1516925A-BF6A-421C-98D3-D8A7F07F0396}" type="presParOf" srcId="{D468EB1C-67CF-47DA-BE07-F368353EC963}" destId="{DE492A36-6A93-4754-B9FB-B483593E347E}" srcOrd="4" destOrd="0" presId="urn:microsoft.com/office/officeart/2018/5/layout/IconCircleLabelList"/>
    <dgm:cxn modelId="{5FC4AF89-4E80-44FD-8696-988932752A20}" type="presParOf" srcId="{DE492A36-6A93-4754-B9FB-B483593E347E}" destId="{C07B6157-8686-4640-9D89-953E1513F426}" srcOrd="0" destOrd="0" presId="urn:microsoft.com/office/officeart/2018/5/layout/IconCircleLabelList"/>
    <dgm:cxn modelId="{66625542-BD29-4F01-A86A-4DE3E6E902E2}" type="presParOf" srcId="{DE492A36-6A93-4754-B9FB-B483593E347E}" destId="{C96FFA3F-AD10-4357-8597-8D5E206C1DF5}" srcOrd="1" destOrd="0" presId="urn:microsoft.com/office/officeart/2018/5/layout/IconCircleLabelList"/>
    <dgm:cxn modelId="{71112BB6-C6AB-4144-9765-7D8F606EEBDC}" type="presParOf" srcId="{DE492A36-6A93-4754-B9FB-B483593E347E}" destId="{2AB46DA1-8512-4A6E-ADB5-AAD0A9C64DF4}" srcOrd="2" destOrd="0" presId="urn:microsoft.com/office/officeart/2018/5/layout/IconCircleLabelList"/>
    <dgm:cxn modelId="{2B772454-CC9B-4705-9A4F-13A2EB182354}" type="presParOf" srcId="{DE492A36-6A93-4754-B9FB-B483593E347E}" destId="{B9ABAC61-58D7-4A11-AE9C-ECC542B7A37D}" srcOrd="3" destOrd="0" presId="urn:microsoft.com/office/officeart/2018/5/layout/IconCircleLabelList"/>
    <dgm:cxn modelId="{B09D0FD0-573C-4438-8019-D492AA5B387A}" type="presParOf" srcId="{D468EB1C-67CF-47DA-BE07-F368353EC963}" destId="{A150BB0D-16F1-4988-A70B-9548B9B99F90}" srcOrd="5" destOrd="0" presId="urn:microsoft.com/office/officeart/2018/5/layout/IconCircleLabelList"/>
    <dgm:cxn modelId="{4C1A4DB9-094A-40BB-B88C-66C0DF012BE2}" type="presParOf" srcId="{D468EB1C-67CF-47DA-BE07-F368353EC963}" destId="{251FA6D3-51D0-483E-9ECB-B7744F9ED8CE}" srcOrd="6" destOrd="0" presId="urn:microsoft.com/office/officeart/2018/5/layout/IconCircleLabelList"/>
    <dgm:cxn modelId="{50A4E8F4-74CC-451F-8D39-F326C68443FD}" type="presParOf" srcId="{251FA6D3-51D0-483E-9ECB-B7744F9ED8CE}" destId="{C0D29AB9-6D26-40FC-8269-90884F175C72}" srcOrd="0" destOrd="0" presId="urn:microsoft.com/office/officeart/2018/5/layout/IconCircleLabelList"/>
    <dgm:cxn modelId="{A77B5B7A-1A73-4BAA-9065-E51BFE0EE6BF}" type="presParOf" srcId="{251FA6D3-51D0-483E-9ECB-B7744F9ED8CE}" destId="{690A8932-E91F-46FF-AC77-7F88E4F114EF}" srcOrd="1" destOrd="0" presId="urn:microsoft.com/office/officeart/2018/5/layout/IconCircleLabelList"/>
    <dgm:cxn modelId="{67649672-3955-4B38-A0E9-A02E5606BF57}" type="presParOf" srcId="{251FA6D3-51D0-483E-9ECB-B7744F9ED8CE}" destId="{5689DD3F-1C2E-45AC-A8C9-F844B5A1FED9}" srcOrd="2" destOrd="0" presId="urn:microsoft.com/office/officeart/2018/5/layout/IconCircleLabelList"/>
    <dgm:cxn modelId="{2A56586D-CACE-4752-9956-E0A1A2459999}" type="presParOf" srcId="{251FA6D3-51D0-483E-9ECB-B7744F9ED8CE}" destId="{E87AA3C4-C764-4D5C-80E5-5DCA0DEC6CC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05710A-8A62-49B3-AF65-C7805EBD9218}">
      <dsp:nvSpPr>
        <dsp:cNvPr id="0" name=""/>
        <dsp:cNvSpPr/>
      </dsp:nvSpPr>
      <dsp:spPr>
        <a:xfrm>
          <a:off x="774129" y="709809"/>
          <a:ext cx="1255425" cy="1255425"/>
        </a:xfrm>
        <a:prstGeom prst="ellipse">
          <a:avLst/>
        </a:prstGeom>
        <a:solidFill>
          <a:srgbClr val="E7A20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1D71AE-4727-4855-8954-D700494677F2}">
      <dsp:nvSpPr>
        <dsp:cNvPr id="0" name=""/>
        <dsp:cNvSpPr/>
      </dsp:nvSpPr>
      <dsp:spPr>
        <a:xfrm>
          <a:off x="1041679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52CE9D-BC23-4826-AA96-9F1AC060D271}">
      <dsp:nvSpPr>
        <dsp:cNvPr id="0" name=""/>
        <dsp:cNvSpPr/>
      </dsp:nvSpPr>
      <dsp:spPr>
        <a:xfrm>
          <a:off x="372805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 dirty="0"/>
            <a:t>Introduction</a:t>
          </a:r>
          <a:endParaRPr lang="en-US" sz="2500" kern="1200" dirty="0"/>
        </a:p>
      </dsp:txBody>
      <dsp:txXfrm>
        <a:off x="372805" y="2356270"/>
        <a:ext cx="2058075" cy="720000"/>
      </dsp:txXfrm>
    </dsp:sp>
    <dsp:sp modelId="{DADBF50C-FECF-4C1E-A6A0-66EF3E4EED1F}">
      <dsp:nvSpPr>
        <dsp:cNvPr id="0" name=""/>
        <dsp:cNvSpPr/>
      </dsp:nvSpPr>
      <dsp:spPr>
        <a:xfrm>
          <a:off x="3192368" y="709809"/>
          <a:ext cx="1255425" cy="1255425"/>
        </a:xfrm>
        <a:prstGeom prst="ellipse">
          <a:avLst/>
        </a:prstGeom>
        <a:solidFill>
          <a:srgbClr val="E7A20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0671E0-37FB-443B-8157-17801E753D92}">
      <dsp:nvSpPr>
        <dsp:cNvPr id="0" name=""/>
        <dsp:cNvSpPr/>
      </dsp:nvSpPr>
      <dsp:spPr>
        <a:xfrm>
          <a:off x="3459917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383BA-1F04-4E2F-8152-7EC93243043A}">
      <dsp:nvSpPr>
        <dsp:cNvPr id="0" name=""/>
        <dsp:cNvSpPr/>
      </dsp:nvSpPr>
      <dsp:spPr>
        <a:xfrm>
          <a:off x="2791043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 dirty="0"/>
            <a:t>Présentation entreprise</a:t>
          </a:r>
          <a:endParaRPr lang="en-US" sz="2500" kern="1200" dirty="0"/>
        </a:p>
      </dsp:txBody>
      <dsp:txXfrm>
        <a:off x="2791043" y="2356270"/>
        <a:ext cx="2058075" cy="720000"/>
      </dsp:txXfrm>
    </dsp:sp>
    <dsp:sp modelId="{C07B6157-8686-4640-9D89-953E1513F426}">
      <dsp:nvSpPr>
        <dsp:cNvPr id="0" name=""/>
        <dsp:cNvSpPr/>
      </dsp:nvSpPr>
      <dsp:spPr>
        <a:xfrm>
          <a:off x="5610606" y="709809"/>
          <a:ext cx="1255425" cy="1255425"/>
        </a:xfrm>
        <a:prstGeom prst="ellipse">
          <a:avLst/>
        </a:prstGeom>
        <a:solidFill>
          <a:srgbClr val="E7A20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6FFA3F-AD10-4357-8597-8D5E206C1DF5}">
      <dsp:nvSpPr>
        <dsp:cNvPr id="0" name=""/>
        <dsp:cNvSpPr/>
      </dsp:nvSpPr>
      <dsp:spPr>
        <a:xfrm>
          <a:off x="5878155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ABAC61-58D7-4A11-AE9C-ECC542B7A37D}">
      <dsp:nvSpPr>
        <dsp:cNvPr id="0" name=""/>
        <dsp:cNvSpPr/>
      </dsp:nvSpPr>
      <dsp:spPr>
        <a:xfrm>
          <a:off x="5209281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Présentation Projet</a:t>
          </a:r>
          <a:endParaRPr lang="en-US" sz="2500" kern="1200"/>
        </a:p>
      </dsp:txBody>
      <dsp:txXfrm>
        <a:off x="5209281" y="2356270"/>
        <a:ext cx="2058075" cy="720000"/>
      </dsp:txXfrm>
    </dsp:sp>
    <dsp:sp modelId="{C0D29AB9-6D26-40FC-8269-90884F175C72}">
      <dsp:nvSpPr>
        <dsp:cNvPr id="0" name=""/>
        <dsp:cNvSpPr/>
      </dsp:nvSpPr>
      <dsp:spPr>
        <a:xfrm>
          <a:off x="8028844" y="709809"/>
          <a:ext cx="1255425" cy="1255425"/>
        </a:xfrm>
        <a:prstGeom prst="ellipse">
          <a:avLst/>
        </a:prstGeom>
        <a:solidFill>
          <a:srgbClr val="E7A20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0A8932-E91F-46FF-AC77-7F88E4F114EF}">
      <dsp:nvSpPr>
        <dsp:cNvPr id="0" name=""/>
        <dsp:cNvSpPr/>
      </dsp:nvSpPr>
      <dsp:spPr>
        <a:xfrm>
          <a:off x="8296394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7AA3C4-C764-4D5C-80E5-5DCA0DEC6CC8}">
      <dsp:nvSpPr>
        <dsp:cNvPr id="0" name=""/>
        <dsp:cNvSpPr/>
      </dsp:nvSpPr>
      <dsp:spPr>
        <a:xfrm>
          <a:off x="7627519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Conclusion</a:t>
          </a:r>
          <a:endParaRPr lang="en-US" sz="2500" kern="1200"/>
        </a:p>
      </dsp:txBody>
      <dsp:txXfrm>
        <a:off x="7627519" y="2356270"/>
        <a:ext cx="205807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A1678-8C17-45C4-A4E4-05575B650D11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3301C-02A3-4EAA-89E7-CB17D0D239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0638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16768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8985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68655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1430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90843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03614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48875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9965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15803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BE451C3-0FF4-47C4-B829-773ADF60F88C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73178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15196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60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  <p:sldLayoutId id="214748408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6.png"/><Relationship Id="rId7" Type="http://schemas.openxmlformats.org/officeDocument/2006/relationships/image" Target="../media/image2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549331" y="605103"/>
            <a:ext cx="5642669" cy="15917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u="sng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SFL2-Surveillance et </a:t>
            </a:r>
            <a:r>
              <a:rPr lang="en-US" sz="2000" u="sng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traçabilité</a:t>
            </a:r>
            <a:r>
              <a:rPr lang="en-US" sz="2000" u="sng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 de la </a:t>
            </a:r>
            <a:r>
              <a:rPr lang="en-US" sz="2000" u="sng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chaîne</a:t>
            </a:r>
            <a:r>
              <a:rPr lang="en-US" sz="2000" u="sng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 du </a:t>
            </a:r>
            <a:r>
              <a:rPr lang="en-US" sz="2000" u="sng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froid</a:t>
            </a:r>
            <a:endParaRPr lang="en-US" sz="2000" u="sng" dirty="0">
              <a:solidFill>
                <a:srgbClr val="C00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720377" y="1689861"/>
            <a:ext cx="5188907" cy="389890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 algn="l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Entreprise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: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ProxiDej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 algn="l">
              <a:buFont typeface="Wingdings 3" charset="2"/>
              <a:buChar char=""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Session : 2020</a:t>
            </a:r>
          </a:p>
          <a:p>
            <a:pPr indent="-228600" algn="l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Etudiants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: </a:t>
            </a:r>
          </a:p>
          <a:p>
            <a:pPr algn="l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Matthew FLENET</a:t>
            </a:r>
          </a:p>
          <a:p>
            <a:pPr algn="l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Steven BORIBOUN</a:t>
            </a:r>
          </a:p>
          <a:p>
            <a:pPr algn="l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Florian ENET</a:t>
            </a:r>
          </a:p>
          <a:p>
            <a:pPr indent="-228600" algn="l">
              <a:buFont typeface="Wingdings 3" charset="2"/>
              <a:buChar char=""/>
            </a:pPr>
            <a:r>
              <a:rPr lang="fr-FR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Professeur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Responsable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Thomas HOURDIN</a:t>
            </a:r>
          </a:p>
          <a:p>
            <a:pPr indent="-228600">
              <a:buFont typeface="Wingdings 3" charset="2"/>
              <a:buChar char=""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>
              <a:buFont typeface="Wingdings 3" charset="2"/>
              <a:buChar char=""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5" name="Image 5" descr="Une image contenant alimentation, table, photo, assiette&#10;&#10;Description générée avec un niveau de confiance très élevé">
            <a:extLst>
              <a:ext uri="{FF2B5EF4-FFF2-40B4-BE49-F238E27FC236}">
                <a16:creationId xmlns:a16="http://schemas.microsoft.com/office/drawing/2014/main" id="{4917FC48-B34D-41A9-96CE-E4BE4B6224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0" r="66" b="3"/>
          <a:stretch/>
        </p:blipFill>
        <p:spPr>
          <a:xfrm>
            <a:off x="282716" y="147903"/>
            <a:ext cx="6266615" cy="5147881"/>
          </a:xfrm>
          <a:prstGeom prst="rect">
            <a:avLst/>
          </a:prstGeom>
        </p:spPr>
      </p:pic>
      <p:pic>
        <p:nvPicPr>
          <p:cNvPr id="1026" name="Picture 2" descr="Résultat de recherche d'images pour &quot;logo st felix la salle&quot;">
            <a:extLst>
              <a:ext uri="{FF2B5EF4-FFF2-40B4-BE49-F238E27FC236}">
                <a16:creationId xmlns:a16="http://schemas.microsoft.com/office/drawing/2014/main" id="{A780096C-806F-4129-BDB8-5E45F725F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16" y="5460010"/>
            <a:ext cx="2267915" cy="72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3D87DC-1F1D-44F6-BF92-FACAE242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personnelle</a:t>
            </a: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EFBED685-8B33-4694-861C-325FB3929A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546" y="6318665"/>
            <a:ext cx="616018" cy="61601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352F6DE-74E1-483E-B67D-F979EBF3A6E5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1D86E08-6339-4383-8325-EDAB76A83C54}"/>
              </a:ext>
            </a:extLst>
          </p:cNvPr>
          <p:cNvSpPr txBox="1"/>
          <p:nvPr/>
        </p:nvSpPr>
        <p:spPr>
          <a:xfrm>
            <a:off x="3409930" y="6442008"/>
            <a:ext cx="21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9A37364-4A84-47BF-A57F-321191E60553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122A37C-47EF-4B7C-BC12-8DABA46D1C2D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75A2C69-534C-4F39-AE40-F365CD14DDA9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  <p:pic>
        <p:nvPicPr>
          <p:cNvPr id="12" name="Image 11" descr="Une image contenant signe, blanc, assis, noir&#10;&#10;Description générée automatiquement">
            <a:extLst>
              <a:ext uri="{FF2B5EF4-FFF2-40B4-BE49-F238E27FC236}">
                <a16:creationId xmlns:a16="http://schemas.microsoft.com/office/drawing/2014/main" id="{C4279ADE-DAC7-4CD5-8884-1E414938E3B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84" b="11361"/>
          <a:stretch/>
        </p:blipFill>
        <p:spPr>
          <a:xfrm>
            <a:off x="53023" y="2016212"/>
            <a:ext cx="2088513" cy="1659439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E3DF6FA4-3F77-4A80-A207-687A7DC0EFE7}"/>
              </a:ext>
            </a:extLst>
          </p:cNvPr>
          <p:cNvSpPr txBox="1"/>
          <p:nvPr/>
        </p:nvSpPr>
        <p:spPr>
          <a:xfrm>
            <a:off x="147730" y="3926013"/>
            <a:ext cx="189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Interface site web</a:t>
            </a:r>
          </a:p>
        </p:txBody>
      </p:sp>
      <p:pic>
        <p:nvPicPr>
          <p:cNvPr id="16" name="Image 15" descr="Une image contenant dessin&#10;&#10;Description générée automatiquement">
            <a:extLst>
              <a:ext uri="{FF2B5EF4-FFF2-40B4-BE49-F238E27FC236}">
                <a16:creationId xmlns:a16="http://schemas.microsoft.com/office/drawing/2014/main" id="{9B7C1AAD-1ABA-4A2D-BB5A-6BA6A45D301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49" r="22990"/>
          <a:stretch/>
        </p:blipFill>
        <p:spPr>
          <a:xfrm>
            <a:off x="3149369" y="2033630"/>
            <a:ext cx="915349" cy="1659438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9694B80-81E0-4D96-B70B-B222B7F62332}"/>
              </a:ext>
            </a:extLst>
          </p:cNvPr>
          <p:cNvSpPr txBox="1"/>
          <p:nvPr/>
        </p:nvSpPr>
        <p:spPr>
          <a:xfrm>
            <a:off x="2464525" y="3926013"/>
            <a:ext cx="229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Relevés températures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FE6E2A7C-F1FE-46F2-BA00-0BAC61DE796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838" b="91757" l="10000" r="90000">
                        <a14:foregroundMark x1="45556" y1="9459" x2="51667" y2="7838"/>
                        <a14:foregroundMark x1="51667" y1="7838" x2="52778" y2="8108"/>
                        <a14:foregroundMark x1="48889" y1="31757" x2="49778" y2="32838"/>
                        <a14:foregroundMark x1="63111" y1="72973" x2="67111" y2="78784"/>
                        <a14:foregroundMark x1="67111" y1="78784" x2="66444" y2="85811"/>
                        <a14:foregroundMark x1="66444" y1="85811" x2="61111" y2="89730"/>
                        <a14:foregroundMark x1="61111" y1="89730" x2="48000" y2="91757"/>
                        <a14:foregroundMark x1="48000" y1="91757" x2="36333" y2="87027"/>
                        <a14:foregroundMark x1="36333" y1="87027" x2="32889" y2="81216"/>
                        <a14:foregroundMark x1="32889" y1="81216" x2="35000" y2="74324"/>
                        <a14:foregroundMark x1="35000" y1="74324" x2="37556" y2="725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24" b="5138"/>
          <a:stretch/>
        </p:blipFill>
        <p:spPr>
          <a:xfrm>
            <a:off x="4936154" y="1991705"/>
            <a:ext cx="2306819" cy="1741920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B66F6505-0AD3-4566-8C67-0B738DD0BAB7}"/>
              </a:ext>
            </a:extLst>
          </p:cNvPr>
          <p:cNvSpPr txBox="1"/>
          <p:nvPr/>
        </p:nvSpPr>
        <p:spPr>
          <a:xfrm>
            <a:off x="5199613" y="3926013"/>
            <a:ext cx="185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Suivi de livreurs 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605BBE75-0987-4E8A-8DD1-90E471E40DB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57" b="13519"/>
          <a:stretch/>
        </p:blipFill>
        <p:spPr>
          <a:xfrm>
            <a:off x="7400015" y="2032530"/>
            <a:ext cx="2299151" cy="166053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2D2CC0F-1CEB-4819-81AF-EAA70FAD75E4}"/>
              </a:ext>
            </a:extLst>
          </p:cNvPr>
          <p:cNvSpPr/>
          <p:nvPr/>
        </p:nvSpPr>
        <p:spPr>
          <a:xfrm>
            <a:off x="7400014" y="3926013"/>
            <a:ext cx="22991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</a:rPr>
              <a:t>Gestion d’utilisateurs </a:t>
            </a:r>
          </a:p>
        </p:txBody>
      </p:sp>
      <p:pic>
        <p:nvPicPr>
          <p:cNvPr id="27" name="Image 26" descr="Une image contenant chope, tasse, dessin, table&#10;&#10;Description générée automatiquement">
            <a:extLst>
              <a:ext uri="{FF2B5EF4-FFF2-40B4-BE49-F238E27FC236}">
                <a16:creationId xmlns:a16="http://schemas.microsoft.com/office/drawing/2014/main" id="{55D03A7C-6627-48AD-A949-0D8395E44C6C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396" b="79553" l="9871" r="89968">
                        <a14:foregroundMark x1="41909" y1="10383" x2="59061" y2="9585"/>
                        <a14:foregroundMark x1="59061" y1="9585" x2="60194" y2="9585"/>
                        <a14:foregroundMark x1="37379" y1="33227" x2="75405" y2="30831"/>
                        <a14:foregroundMark x1="32362" y1="67572" x2="45307" y2="67732"/>
                        <a14:foregroundMark x1="45307" y1="67732" x2="63430" y2="67252"/>
                        <a14:foregroundMark x1="63430" y1="67252" x2="63754" y2="67252"/>
                        <a14:foregroundMark x1="37379" y1="75719" x2="55340" y2="77157"/>
                        <a14:foregroundMark x1="55340" y1="77157" x2="63754" y2="76837"/>
                        <a14:foregroundMark x1="63754" y1="76837" x2="64239" y2="76837"/>
                        <a14:foregroundMark x1="40291" y1="78275" x2="48382" y2="79553"/>
                        <a14:foregroundMark x1="48382" y1="79553" x2="54207" y2="79233"/>
                        <a14:foregroundMark x1="36084" y1="4792" x2="46278" y2="3674"/>
                        <a14:foregroundMark x1="46278" y1="3674" x2="56958" y2="3674"/>
                        <a14:foregroundMark x1="35922" y1="3674" x2="44822" y2="2396"/>
                        <a14:foregroundMark x1="44822" y1="2396" x2="55016" y2="3674"/>
                        <a14:foregroundMark x1="55016" y1="3674" x2="63107" y2="7987"/>
                        <a14:foregroundMark x1="63107" y1="7987" x2="56149" y2="13259"/>
                        <a14:foregroundMark x1="56149" y1="13259" x2="47735" y2="13099"/>
                        <a14:foregroundMark x1="47735" y1="13099" x2="41586" y2="95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7747"/>
          <a:stretch/>
        </p:blipFill>
        <p:spPr>
          <a:xfrm>
            <a:off x="9856209" y="1944459"/>
            <a:ext cx="2207632" cy="1839365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66B932B-7EE6-48C4-A497-3558C4EE79B7}"/>
              </a:ext>
            </a:extLst>
          </p:cNvPr>
          <p:cNvSpPr/>
          <p:nvPr/>
        </p:nvSpPr>
        <p:spPr>
          <a:xfrm>
            <a:off x="9798586" y="3929423"/>
            <a:ext cx="23228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rgbClr val="000000"/>
                </a:solidFill>
              </a:rPr>
              <a:t>Création de la base de données</a:t>
            </a:r>
          </a:p>
        </p:txBody>
      </p:sp>
    </p:spTree>
    <p:extLst>
      <p:ext uri="{BB962C8B-B14F-4D97-AF65-F5344CB8AC3E}">
        <p14:creationId xmlns:p14="http://schemas.microsoft.com/office/powerpoint/2010/main" val="235725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6 L 0.16107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56F51A-8228-488D-86B2-C8EF138BF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personnelle</a:t>
            </a: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6BE7F347-8E6F-468F-B35A-4C9CF9A91E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033" y="6318665"/>
            <a:ext cx="616018" cy="61601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D9B02B8-4008-4EC6-A7A1-0DC6A64F1AB2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6A3C651-D503-4D2D-92D9-D818755649CA}"/>
              </a:ext>
            </a:extLst>
          </p:cNvPr>
          <p:cNvSpPr txBox="1"/>
          <p:nvPr/>
        </p:nvSpPr>
        <p:spPr>
          <a:xfrm>
            <a:off x="3409930" y="6442008"/>
            <a:ext cx="21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A999787-6AF3-40AD-9F10-809786410FB5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AF224B5-A9FB-4843-840B-DF7AFA788510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47E9ADC-3D8A-4C37-9C8A-7ABA36CA8C24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  <p:pic>
        <p:nvPicPr>
          <p:cNvPr id="10" name="Image 9" descr="Une image contenant dessin&#10;&#10;Description générée automatiquement">
            <a:extLst>
              <a:ext uri="{FF2B5EF4-FFF2-40B4-BE49-F238E27FC236}">
                <a16:creationId xmlns:a16="http://schemas.microsoft.com/office/drawing/2014/main" id="{1113F3DC-12C8-4C36-8F6F-1346A73286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571" b="92622" l="3837" r="92442">
                        <a14:foregroundMark x1="44070" y1="14114" x2="51860" y2="4972"/>
                        <a14:foregroundMark x1="51860" y1="4972" x2="61512" y2="4731"/>
                        <a14:foregroundMark x1="30000" y1="17161" x2="38953" y2="8019"/>
                        <a14:foregroundMark x1="38953" y1="8019" x2="71047" y2="6255"/>
                        <a14:foregroundMark x1="71047" y1="6255" x2="84186" y2="11307"/>
                        <a14:foregroundMark x1="84186" y1="11307" x2="90233" y2="21010"/>
                        <a14:foregroundMark x1="90233" y1="21010" x2="91279" y2="40497"/>
                        <a14:foregroundMark x1="94302" y1="14114" x2="92558" y2="35605"/>
                        <a14:foregroundMark x1="92558" y1="35605" x2="88837" y2="44186"/>
                        <a14:foregroundMark x1="43023" y1="75140" x2="31860" y2="67201"/>
                        <a14:foregroundMark x1="31860" y1="67201" x2="31744" y2="66800"/>
                        <a14:foregroundMark x1="28605" y1="60706" x2="25116" y2="62229"/>
                        <a14:foregroundMark x1="21163" y1="68083" x2="25581" y2="67362"/>
                        <a14:foregroundMark x1="27326" y1="70249" x2="21279" y2="60305"/>
                        <a14:foregroundMark x1="21279" y1="60305" x2="28953" y2="70088"/>
                        <a14:foregroundMark x1="28953" y1="70088" x2="27558" y2="72093"/>
                        <a14:foregroundMark x1="28372" y1="68083" x2="25930" y2="57418"/>
                        <a14:foregroundMark x1="25930" y1="57418" x2="29767" y2="67602"/>
                        <a14:foregroundMark x1="29767" y1="67602" x2="25581" y2="71532"/>
                        <a14:foregroundMark x1="33372" y1="64876" x2="28372" y2="56295"/>
                        <a14:foregroundMark x1="31395" y1="69046" x2="39070" y2="78188"/>
                        <a14:foregroundMark x1="39070" y1="78188" x2="41860" y2="88613"/>
                        <a14:foregroundMark x1="41860" y1="88613" x2="25581" y2="89655"/>
                        <a14:foregroundMark x1="25581" y1="89655" x2="16512" y2="81075"/>
                        <a14:foregroundMark x1="16512" y1="81075" x2="22907" y2="70249"/>
                        <a14:foregroundMark x1="14302" y1="86768" x2="10116" y2="85245"/>
                        <a14:foregroundMark x1="7442" y1="88292" x2="4419" y2="83881"/>
                        <a14:foregroundMark x1="41047" y1="90537" x2="40465" y2="91901"/>
                        <a14:foregroundMark x1="17326" y1="92302" x2="18488" y2="92462"/>
                        <a14:foregroundMark x1="38837" y1="92702" x2="38837" y2="92702"/>
                        <a14:foregroundMark x1="3837" y1="89816" x2="3837" y2="898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43" y="2067771"/>
            <a:ext cx="2316804" cy="3359366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314DED1D-C155-4FB6-AB36-83B5E5904374}"/>
              </a:ext>
            </a:extLst>
          </p:cNvPr>
          <p:cNvSpPr txBox="1"/>
          <p:nvPr/>
        </p:nvSpPr>
        <p:spPr>
          <a:xfrm>
            <a:off x="669733" y="5427137"/>
            <a:ext cx="2664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Installation Linux serveur</a:t>
            </a:r>
          </a:p>
        </p:txBody>
      </p:sp>
      <p:pic>
        <p:nvPicPr>
          <p:cNvPr id="15" name="Image 1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C6E011F9-DAB3-4D68-AACF-EF8C43898B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319" y="3876448"/>
            <a:ext cx="3318490" cy="2228129"/>
          </a:xfrm>
          <a:prstGeom prst="rect">
            <a:avLst/>
          </a:prstGeom>
        </p:spPr>
      </p:pic>
      <p:pic>
        <p:nvPicPr>
          <p:cNvPr id="18" name="Image 1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54978C07-2E8F-458D-84D3-3300C9DB5B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483" y="2385726"/>
            <a:ext cx="4014477" cy="1642286"/>
          </a:xfrm>
          <a:prstGeom prst="rect">
            <a:avLst/>
          </a:prstGeom>
        </p:spPr>
      </p:pic>
      <p:pic>
        <p:nvPicPr>
          <p:cNvPr id="21" name="Image 20" descr="Une image contenant chope, tasse, dessin, table&#10;&#10;Description générée automatiquement">
            <a:extLst>
              <a:ext uri="{FF2B5EF4-FFF2-40B4-BE49-F238E27FC236}">
                <a16:creationId xmlns:a16="http://schemas.microsoft.com/office/drawing/2014/main" id="{6925F662-A81D-4B05-842D-A1E16900D90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396" b="79553" l="9871" r="89968">
                        <a14:foregroundMark x1="41909" y1="10383" x2="59061" y2="9585"/>
                        <a14:foregroundMark x1="59061" y1="9585" x2="60194" y2="9585"/>
                        <a14:foregroundMark x1="37379" y1="33227" x2="75405" y2="30831"/>
                        <a14:foregroundMark x1="32362" y1="67572" x2="45307" y2="67732"/>
                        <a14:foregroundMark x1="45307" y1="67732" x2="63430" y2="67252"/>
                        <a14:foregroundMark x1="63430" y1="67252" x2="63754" y2="67252"/>
                        <a14:foregroundMark x1="37379" y1="75719" x2="55340" y2="77157"/>
                        <a14:foregroundMark x1="55340" y1="77157" x2="63754" y2="76837"/>
                        <a14:foregroundMark x1="63754" y1="76837" x2="64239" y2="76837"/>
                        <a14:foregroundMark x1="40291" y1="78275" x2="48382" y2="79553"/>
                        <a14:foregroundMark x1="48382" y1="79553" x2="54207" y2="79233"/>
                        <a14:foregroundMark x1="36084" y1="4792" x2="46278" y2="3674"/>
                        <a14:foregroundMark x1="46278" y1="3674" x2="56958" y2="3674"/>
                        <a14:foregroundMark x1="35922" y1="3674" x2="44822" y2="2396"/>
                        <a14:foregroundMark x1="44822" y1="2396" x2="55016" y2="3674"/>
                        <a14:foregroundMark x1="55016" y1="3674" x2="63107" y2="7987"/>
                        <a14:foregroundMark x1="63107" y1="7987" x2="56149" y2="13259"/>
                        <a14:foregroundMark x1="56149" y1="13259" x2="47735" y2="13099"/>
                        <a14:foregroundMark x1="47735" y1="13099" x2="41586" y2="95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7747"/>
          <a:stretch/>
        </p:blipFill>
        <p:spPr>
          <a:xfrm>
            <a:off x="4985748" y="1965994"/>
            <a:ext cx="2207632" cy="183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630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56F51A-8228-488D-86B2-C8EF138BF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6BE7F347-8E6F-468F-B35A-4C9CF9A91E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033" y="6318665"/>
            <a:ext cx="616018" cy="61601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D9B02B8-4008-4EC6-A7A1-0DC6A64F1AB2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6A3C651-D503-4D2D-92D9-D818755649CA}"/>
              </a:ext>
            </a:extLst>
          </p:cNvPr>
          <p:cNvSpPr txBox="1"/>
          <p:nvPr/>
        </p:nvSpPr>
        <p:spPr>
          <a:xfrm>
            <a:off x="3409930" y="6442008"/>
            <a:ext cx="21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A999787-6AF3-40AD-9F10-809786410FB5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AF224B5-A9FB-4843-840B-DF7AFA788510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47E9ADC-3D8A-4C37-9C8A-7ABA36CA8C24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  <p:pic>
        <p:nvPicPr>
          <p:cNvPr id="11" name="Image 10" descr="Une image contenant orange, assis, jaune, jouet&#10;&#10;Description générée automatiquement">
            <a:extLst>
              <a:ext uri="{FF2B5EF4-FFF2-40B4-BE49-F238E27FC236}">
                <a16:creationId xmlns:a16="http://schemas.microsoft.com/office/drawing/2014/main" id="{C92ABE6B-4760-450C-B7B2-3D760723E5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55" y="1850218"/>
            <a:ext cx="4232246" cy="423224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2CCD8BC-300B-412A-ABA1-7CF8A2E2FF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477" y="2261935"/>
            <a:ext cx="3724977" cy="372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1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7037E-6 L 0.1599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B2B15A-37C7-449E-AAAE-1DA2948E1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Sommaire</a:t>
            </a:r>
            <a:endParaRPr lang="fr-FR"/>
          </a:p>
        </p:txBody>
      </p:sp>
      <p:graphicFrame>
        <p:nvGraphicFramePr>
          <p:cNvPr id="19" name="Espace réservé du contenu 2">
            <a:extLst>
              <a:ext uri="{FF2B5EF4-FFF2-40B4-BE49-F238E27FC236}">
                <a16:creationId xmlns:a16="http://schemas.microsoft.com/office/drawing/2014/main" id="{94C9BE4D-CCEE-4FAA-A98B-45B3A1CCF9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147955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5254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590CB-4D4D-4628-B8A0-CF8C0DAF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Introduction</a:t>
            </a:r>
            <a:endParaRPr lang="fr-FR"/>
          </a:p>
        </p:txBody>
      </p:sp>
      <p:pic>
        <p:nvPicPr>
          <p:cNvPr id="8" name="Image 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4128002E-7732-4E43-B41A-452E2EA1F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56" y="3486150"/>
            <a:ext cx="2381250" cy="828675"/>
          </a:xfrm>
          <a:prstGeom prst="rect">
            <a:avLst/>
          </a:prstGeom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C70AB5FA-D9CC-49BF-8FC8-39D1A3A2B1FC}"/>
              </a:ext>
            </a:extLst>
          </p:cNvPr>
          <p:cNvGrpSpPr/>
          <p:nvPr/>
        </p:nvGrpSpPr>
        <p:grpSpPr>
          <a:xfrm>
            <a:off x="3438762" y="2627521"/>
            <a:ext cx="3467736" cy="2699489"/>
            <a:chOff x="4202160" y="2600325"/>
            <a:chExt cx="2667000" cy="2076149"/>
          </a:xfrm>
        </p:grpSpPr>
        <p:pic>
          <p:nvPicPr>
            <p:cNvPr id="10" name="Image 9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49D8A589-BE69-4F23-8AF1-0FC38B740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2160" y="2600325"/>
              <a:ext cx="1333500" cy="885825"/>
            </a:xfrm>
            <a:prstGeom prst="rect">
              <a:avLst/>
            </a:prstGeom>
          </p:spPr>
        </p:pic>
        <p:pic>
          <p:nvPicPr>
            <p:cNvPr id="11" name="Image 10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8790C4D0-F91F-480C-8878-BF5580361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500" y="3195487"/>
              <a:ext cx="1333500" cy="885825"/>
            </a:xfrm>
            <a:prstGeom prst="rect">
              <a:avLst/>
            </a:prstGeom>
          </p:spPr>
        </p:pic>
        <p:pic>
          <p:nvPicPr>
            <p:cNvPr id="12" name="Image 11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2E302D75-C2DF-42FB-BA74-F2430E7C1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5660" y="3790649"/>
              <a:ext cx="1333500" cy="885825"/>
            </a:xfrm>
            <a:prstGeom prst="rect">
              <a:avLst/>
            </a:prstGeom>
          </p:spPr>
        </p:pic>
      </p:grpSp>
      <p:pic>
        <p:nvPicPr>
          <p:cNvPr id="9" name="Espace réservé du contenu 4">
            <a:extLst>
              <a:ext uri="{FF2B5EF4-FFF2-40B4-BE49-F238E27FC236}">
                <a16:creationId xmlns:a16="http://schemas.microsoft.com/office/drawing/2014/main" id="{84718EC6-12A5-42D7-988F-0587E0EB2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76" y="6318665"/>
            <a:ext cx="616018" cy="616018"/>
          </a:xfr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471E22CC-3A2A-4E27-B85D-E19F0C950E03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53FC371-398A-43C4-8B2B-0504F565CAFC}"/>
              </a:ext>
            </a:extLst>
          </p:cNvPr>
          <p:cNvSpPr txBox="1"/>
          <p:nvPr/>
        </p:nvSpPr>
        <p:spPr>
          <a:xfrm>
            <a:off x="3409929" y="6442008"/>
            <a:ext cx="210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7EB3CCB-14F0-480E-A8A3-6962C02FD1E8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1F563A7-E0DC-46D4-97A3-E985313D3029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377237B-37B0-4113-A8D5-CC141D5F81D3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57312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2BAA4FAF-1917-49A2-93AD-853EDBDE6C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98" t="6255"/>
          <a:stretch/>
        </p:blipFill>
        <p:spPr>
          <a:xfrm>
            <a:off x="7545924" y="2341377"/>
            <a:ext cx="3070126" cy="259718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AE590CB-4D4D-4628-B8A0-CF8C0DAF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Introduction</a:t>
            </a:r>
            <a:endParaRPr lang="fr-FR"/>
          </a:p>
        </p:txBody>
      </p:sp>
      <p:pic>
        <p:nvPicPr>
          <p:cNvPr id="8" name="Image 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4128002E-7732-4E43-B41A-452E2EA1F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56" y="3486150"/>
            <a:ext cx="2381250" cy="828675"/>
          </a:xfrm>
          <a:prstGeom prst="rect">
            <a:avLst/>
          </a:prstGeom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C70AB5FA-D9CC-49BF-8FC8-39D1A3A2B1FC}"/>
              </a:ext>
            </a:extLst>
          </p:cNvPr>
          <p:cNvGrpSpPr/>
          <p:nvPr/>
        </p:nvGrpSpPr>
        <p:grpSpPr>
          <a:xfrm>
            <a:off x="3438762" y="2627521"/>
            <a:ext cx="3467736" cy="2699489"/>
            <a:chOff x="4202160" y="2600325"/>
            <a:chExt cx="2667000" cy="2076149"/>
          </a:xfrm>
        </p:grpSpPr>
        <p:pic>
          <p:nvPicPr>
            <p:cNvPr id="10" name="Image 9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49D8A589-BE69-4F23-8AF1-0FC38B740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2160" y="2600325"/>
              <a:ext cx="1333500" cy="885825"/>
            </a:xfrm>
            <a:prstGeom prst="rect">
              <a:avLst/>
            </a:prstGeom>
          </p:spPr>
        </p:pic>
        <p:pic>
          <p:nvPicPr>
            <p:cNvPr id="11" name="Image 10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8790C4D0-F91F-480C-8878-BF5580361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500" y="3195487"/>
              <a:ext cx="1333500" cy="885825"/>
            </a:xfrm>
            <a:prstGeom prst="rect">
              <a:avLst/>
            </a:prstGeom>
          </p:spPr>
        </p:pic>
        <p:pic>
          <p:nvPicPr>
            <p:cNvPr id="12" name="Image 11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2E302D75-C2DF-42FB-BA74-F2430E7C1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5660" y="3790649"/>
              <a:ext cx="1333500" cy="885825"/>
            </a:xfrm>
            <a:prstGeom prst="rect">
              <a:avLst/>
            </a:prstGeom>
          </p:spPr>
        </p:pic>
      </p:grpSp>
      <p:pic>
        <p:nvPicPr>
          <p:cNvPr id="9" name="Espace réservé du contenu 4">
            <a:extLst>
              <a:ext uri="{FF2B5EF4-FFF2-40B4-BE49-F238E27FC236}">
                <a16:creationId xmlns:a16="http://schemas.microsoft.com/office/drawing/2014/main" id="{265D5BD5-909E-4B41-BCD2-9C53423C99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76" y="6318665"/>
            <a:ext cx="616018" cy="616018"/>
          </a:xfr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8A5CB48D-E055-48EA-9A03-1B8D7236212F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6081493-C009-4CBE-980A-97A52AB3D575}"/>
              </a:ext>
            </a:extLst>
          </p:cNvPr>
          <p:cNvSpPr txBox="1"/>
          <p:nvPr/>
        </p:nvSpPr>
        <p:spPr>
          <a:xfrm>
            <a:off x="3409929" y="6442008"/>
            <a:ext cx="210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DC7B766-D431-429A-9C44-131B8443066B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D65F325-4B0A-4F40-B53F-943C243EA84A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9836F88-72B5-41C1-98A0-BE1514F0A098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9220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11111E-6 L 0.28659 0.001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23" y="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AE590CB-4D4D-4628-B8A0-CF8C0DAF4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36FCC54-CDEB-4891-96C5-4DC747AD8D98}"/>
              </a:ext>
            </a:extLst>
          </p:cNvPr>
          <p:cNvSpPr txBox="1"/>
          <p:nvPr/>
        </p:nvSpPr>
        <p:spPr>
          <a:xfrm>
            <a:off x="1696441" y="2281589"/>
            <a:ext cx="226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Consigne de stockage</a:t>
            </a:r>
            <a:endParaRPr lang="fr-FR"/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A1BEEE6B-C460-4933-9717-803B1E11D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53416"/>
              </p:ext>
            </p:extLst>
          </p:nvPr>
        </p:nvGraphicFramePr>
        <p:xfrm>
          <a:off x="886345" y="640081"/>
          <a:ext cx="6407526" cy="5054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581">
                  <a:extLst>
                    <a:ext uri="{9D8B030D-6E8A-4147-A177-3AD203B41FA5}">
                      <a16:colId xmlns:a16="http://schemas.microsoft.com/office/drawing/2014/main" val="3767668144"/>
                    </a:ext>
                  </a:extLst>
                </a:gridCol>
                <a:gridCol w="2718945">
                  <a:extLst>
                    <a:ext uri="{9D8B030D-6E8A-4147-A177-3AD203B41FA5}">
                      <a16:colId xmlns:a16="http://schemas.microsoft.com/office/drawing/2014/main" val="1705234598"/>
                    </a:ext>
                  </a:extLst>
                </a:gridCol>
              </a:tblGrid>
              <a:tr h="722023">
                <a:tc>
                  <a:txBody>
                    <a:bodyPr/>
                    <a:lstStyle/>
                    <a:p>
                      <a:r>
                        <a:rPr lang="fr-FR" sz="1900"/>
                        <a:t>Catégorie de denrées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Températures de conservation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675183927"/>
                  </a:ext>
                </a:extLst>
              </a:tr>
              <a:tr h="1015393">
                <a:tc>
                  <a:txBody>
                    <a:bodyPr/>
                    <a:lstStyle/>
                    <a:p>
                      <a:r>
                        <a:rPr lang="fr-FR" sz="1900"/>
                        <a:t>Poissons, crustacés et mollusques cuits, viandes cuites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Entre 0° C à + 4° C 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2818831073"/>
                  </a:ext>
                </a:extLst>
              </a:tr>
              <a:tr h="722023">
                <a:tc>
                  <a:txBody>
                    <a:bodyPr/>
                    <a:lstStyle/>
                    <a:p>
                      <a:r>
                        <a:rPr lang="fr-FR" sz="1900"/>
                        <a:t>Viandes crues, poissons non cuits, charcuteries, etc…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+ 4° C maximum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2920750615"/>
                  </a:ext>
                </a:extLst>
              </a:tr>
              <a:tr h="722023">
                <a:tc>
                  <a:txBody>
                    <a:bodyPr/>
                    <a:lstStyle/>
                    <a:p>
                      <a:r>
                        <a:rPr lang="fr-FR" sz="1900"/>
                        <a:t>Fruits et légumes prêts à l'emploi 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+ 4° C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2727433230"/>
                  </a:ext>
                </a:extLst>
              </a:tr>
              <a:tr h="1015393">
                <a:tc>
                  <a:txBody>
                    <a:bodyPr/>
                    <a:lstStyle/>
                    <a:p>
                      <a:r>
                        <a:rPr lang="fr-FR" sz="1900"/>
                        <a:t>Produits laitiers frais, œufs, desserts lactés, beurres et matières grasses, etc.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Entre + 6° C à + 8° C 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3848033564"/>
                  </a:ext>
                </a:extLst>
              </a:tr>
              <a:tr h="428653">
                <a:tc>
                  <a:txBody>
                    <a:bodyPr/>
                    <a:lstStyle/>
                    <a:p>
                      <a:r>
                        <a:rPr lang="fr-FR" sz="1900"/>
                        <a:t>Tout aliment congelé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- 12° C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1221315525"/>
                  </a:ext>
                </a:extLst>
              </a:tr>
              <a:tr h="428653">
                <a:tc>
                  <a:txBody>
                    <a:bodyPr/>
                    <a:lstStyle/>
                    <a:p>
                      <a:r>
                        <a:rPr lang="fr-FR" sz="1900"/>
                        <a:t>Tout aliment surgelé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- 18° C 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4070549416"/>
                  </a:ext>
                </a:extLst>
              </a:tr>
            </a:tbl>
          </a:graphicData>
        </a:graphic>
      </p:graphicFrame>
      <p:pic>
        <p:nvPicPr>
          <p:cNvPr id="12" name="Espace réservé du contenu 4">
            <a:extLst>
              <a:ext uri="{FF2B5EF4-FFF2-40B4-BE49-F238E27FC236}">
                <a16:creationId xmlns:a16="http://schemas.microsoft.com/office/drawing/2014/main" id="{3C69298E-1883-4F73-B622-8F0A4DE99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76" y="6318665"/>
            <a:ext cx="616018" cy="616018"/>
          </a:xfr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66A84861-5292-43C8-AEF2-4AE47B1E5F39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991C64A-2269-4532-A809-EBF3EEADD7B1}"/>
              </a:ext>
            </a:extLst>
          </p:cNvPr>
          <p:cNvSpPr txBox="1"/>
          <p:nvPr/>
        </p:nvSpPr>
        <p:spPr>
          <a:xfrm>
            <a:off x="3409929" y="6442008"/>
            <a:ext cx="210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2E43E08-6219-499B-91D6-EC39B11225BF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AE77000-C5F8-4F23-BE28-E03B105AB0C2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B699732-0172-4002-9B88-1A5621642E23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847147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11DB13-C22B-4033-9670-D8F0AAC05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Présentation de PROXIDEJ</a:t>
            </a:r>
            <a:endParaRPr lang="fr-FR" dirty="0"/>
          </a:p>
        </p:txBody>
      </p:sp>
      <p:pic>
        <p:nvPicPr>
          <p:cNvPr id="4" name="Image 3" descr="Une image contenant personne, alimentation, table, femme&#10;&#10;Description générée automatiquement">
            <a:extLst>
              <a:ext uri="{FF2B5EF4-FFF2-40B4-BE49-F238E27FC236}">
                <a16:creationId xmlns:a16="http://schemas.microsoft.com/office/drawing/2014/main" id="{44888B6E-F1E4-4BA8-9844-D4E2848CA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35" y="1785597"/>
            <a:ext cx="4443752" cy="4021596"/>
          </a:xfrm>
          <a:prstGeom prst="rect">
            <a:avLst/>
          </a:prstGeom>
        </p:spPr>
      </p:pic>
      <p:sp>
        <p:nvSpPr>
          <p:cNvPr id="6" name="Sous-titre 2">
            <a:extLst>
              <a:ext uri="{FF2B5EF4-FFF2-40B4-BE49-F238E27FC236}">
                <a16:creationId xmlns:a16="http://schemas.microsoft.com/office/drawing/2014/main" id="{D70605D8-0A41-4AF5-9E16-4D5E72CBC201}"/>
              </a:ext>
            </a:extLst>
          </p:cNvPr>
          <p:cNvSpPr txBox="1">
            <a:spLocks/>
          </p:cNvSpPr>
          <p:nvPr/>
        </p:nvSpPr>
        <p:spPr>
          <a:xfrm>
            <a:off x="5230534" y="1901159"/>
            <a:ext cx="4210478" cy="3898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Créée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le 24 Avril 2010</a:t>
            </a:r>
          </a:p>
          <a:p>
            <a:pPr indent="-228600">
              <a:buFont typeface="Wingdings 3" charset="2"/>
              <a:buChar char=""/>
            </a:pPr>
            <a:r>
              <a:rPr lang="fr-FR" dirty="0"/>
              <a:t>3 RUE DU CARRE DE VIGNES 44690 MONNIERES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</a:p>
          <a:p>
            <a:pPr indent="-228600">
              <a:buFont typeface="Wingdings 3" charset="2"/>
              <a:buChar char=""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2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salariés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Chiffre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d’affaire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de 2014 à 2017 :</a:t>
            </a:r>
          </a:p>
          <a:p>
            <a:pPr marL="0" indent="0">
              <a:buNone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>
              <a:buFont typeface="Wingdings 3" charset="2"/>
              <a:buChar char=""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8" name="Image 7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BA94EB88-3548-4C2F-85E9-24AA84C58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655" y="1057941"/>
            <a:ext cx="2557275" cy="2878681"/>
          </a:xfrm>
          <a:prstGeom prst="rect">
            <a:avLst/>
          </a:prstGeom>
        </p:spPr>
      </p:pic>
      <p:pic>
        <p:nvPicPr>
          <p:cNvPr id="10" name="Image 9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2AED55C-5C29-4435-9532-AAF8499E94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748" y="4100421"/>
            <a:ext cx="5457292" cy="223300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33501FE-C8F0-4C32-B27F-5D5275CD89B2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D66646D-7377-45D8-8126-D20EE9C07604}"/>
              </a:ext>
            </a:extLst>
          </p:cNvPr>
          <p:cNvSpPr txBox="1"/>
          <p:nvPr/>
        </p:nvSpPr>
        <p:spPr>
          <a:xfrm>
            <a:off x="3409929" y="6442008"/>
            <a:ext cx="210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718225E-1A4C-407C-B8EB-D8EE18798521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FAC067A-4438-4556-8435-4AE55F596DFC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D4A2B55-4B00-42EB-94C6-909878C2B82B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  <p:pic>
        <p:nvPicPr>
          <p:cNvPr id="14" name="Espace réservé du contenu 4">
            <a:extLst>
              <a:ext uri="{FF2B5EF4-FFF2-40B4-BE49-F238E27FC236}">
                <a16:creationId xmlns:a16="http://schemas.microsoft.com/office/drawing/2014/main" id="{C5EF91B9-1A61-498E-9B1C-8A375E2B7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83" y="6318665"/>
            <a:ext cx="616018" cy="616018"/>
          </a:xfrm>
        </p:spPr>
      </p:pic>
    </p:spTree>
    <p:extLst>
      <p:ext uri="{BB962C8B-B14F-4D97-AF65-F5344CB8AC3E}">
        <p14:creationId xmlns:p14="http://schemas.microsoft.com/office/powerpoint/2010/main" val="254346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6 L 0.13333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63F27A-30C3-4793-A32E-753736CEE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fr-FR" sz="80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Présentation projet en groupe</a:t>
            </a:r>
            <a:endParaRPr lang="fr-FR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Espace réservé du contenu 4">
            <a:extLst>
              <a:ext uri="{FF2B5EF4-FFF2-40B4-BE49-F238E27FC236}">
                <a16:creationId xmlns:a16="http://schemas.microsoft.com/office/drawing/2014/main" id="{86148357-8FFE-49EA-8D2B-4F1D0FE6C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761" y="6318665"/>
            <a:ext cx="616018" cy="616018"/>
          </a:xfr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2391DCBF-530B-45E9-868B-B51CBFC7BD42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03FBFB2-C874-4F33-9C21-097FB87E5829}"/>
              </a:ext>
            </a:extLst>
          </p:cNvPr>
          <p:cNvSpPr txBox="1"/>
          <p:nvPr/>
        </p:nvSpPr>
        <p:spPr>
          <a:xfrm>
            <a:off x="3409930" y="6442008"/>
            <a:ext cx="21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E7655C1-47DE-4B9D-B8A9-D0ACAFE171F1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362FED8-5749-47CE-8F6F-D5A33F002A7B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23D51BD-08D5-46E4-B7EA-5F25BDE8DC94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3721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0.22266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3D87DC-1F1D-44F6-BF92-FACAE242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projet de groupe</a:t>
            </a: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EFBED685-8B33-4694-861C-325FB3929A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546" y="6318665"/>
            <a:ext cx="616018" cy="61601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352F6DE-74E1-483E-B67D-F979EBF3A6E5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1D86E08-6339-4383-8325-EDAB76A83C54}"/>
              </a:ext>
            </a:extLst>
          </p:cNvPr>
          <p:cNvSpPr txBox="1"/>
          <p:nvPr/>
        </p:nvSpPr>
        <p:spPr>
          <a:xfrm>
            <a:off x="3409930" y="6442008"/>
            <a:ext cx="21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9A37364-4A84-47BF-A57F-321191E60553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122A37C-47EF-4B7C-BC12-8DABA46D1C2D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75A2C69-534C-4F39-AE40-F365CD14DDA9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  <p:pic>
        <p:nvPicPr>
          <p:cNvPr id="11" name="Image 10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02E4670E-0B4F-4B43-8D26-AAEAC9E62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7132"/>
            <a:ext cx="6645563" cy="4238418"/>
          </a:xfrm>
          <a:prstGeom prst="rect">
            <a:avLst/>
          </a:prstGeom>
        </p:spPr>
      </p:pic>
      <p:sp>
        <p:nvSpPr>
          <p:cNvPr id="13" name="Sous-titre 2">
            <a:extLst>
              <a:ext uri="{FF2B5EF4-FFF2-40B4-BE49-F238E27FC236}">
                <a16:creationId xmlns:a16="http://schemas.microsoft.com/office/drawing/2014/main" id="{7DD9F9CE-AD57-4A52-858D-8FACDA837C69}"/>
              </a:ext>
            </a:extLst>
          </p:cNvPr>
          <p:cNvSpPr txBox="1">
            <a:spLocks/>
          </p:cNvSpPr>
          <p:nvPr/>
        </p:nvSpPr>
        <p:spPr>
          <a:xfrm>
            <a:off x="7742843" y="2016891"/>
            <a:ext cx="4210478" cy="3898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Création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d’un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serveur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BDD </a:t>
            </a:r>
          </a:p>
          <a:p>
            <a:pPr indent="-228600">
              <a:buFont typeface="Wingdings 3" charset="2"/>
              <a:buChar char=""/>
            </a:pPr>
            <a:r>
              <a:rPr lang="fr-FR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Implantation d’une </a:t>
            </a:r>
            <a:r>
              <a:rPr lang="fr-FR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raspberry</a:t>
            </a:r>
            <a:r>
              <a:rPr lang="fr-FR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dans la chambre froide pour vérifier la température en temps réel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>
              <a:buFont typeface="Wingdings 3" charset="2"/>
              <a:buChar char=""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Implantation de raspberry dans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chacune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des voitures pour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vérifier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la temperature et la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localisation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GPS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en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temps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réel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</a:p>
          <a:p>
            <a:pPr indent="-228600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Alerte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sonore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/ email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en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cas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de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dépassement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du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seuil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de temperature</a:t>
            </a:r>
          </a:p>
          <a:p>
            <a:pPr indent="-228600">
              <a:buFont typeface="Wingdings 3" charset="2"/>
              <a:buChar char=""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Interface Web pour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afficher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les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données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de temperature de la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chambre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froide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et des plateau-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repas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dans les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véhicules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de livraison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ainsi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que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leur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position GPS sur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une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carte</a:t>
            </a:r>
          </a:p>
          <a:p>
            <a:pPr marL="0" indent="0">
              <a:buNone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>
              <a:buFont typeface="Wingdings 3" charset="2"/>
              <a:buChar char=""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168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3D87DC-1F1D-44F6-BF92-FACAE242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classe</a:t>
            </a: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EFBED685-8B33-4694-861C-325FB3929A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250" y="6318665"/>
            <a:ext cx="616018" cy="61601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352F6DE-74E1-483E-B67D-F979EBF3A6E5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1D86E08-6339-4383-8325-EDAB76A83C54}"/>
              </a:ext>
            </a:extLst>
          </p:cNvPr>
          <p:cNvSpPr txBox="1"/>
          <p:nvPr/>
        </p:nvSpPr>
        <p:spPr>
          <a:xfrm>
            <a:off x="3409930" y="6442008"/>
            <a:ext cx="21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9A37364-4A84-47BF-A57F-321191E60553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122A37C-47EF-4B7C-BC12-8DABA46D1C2D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75A2C69-534C-4F39-AE40-F365CD14DDA9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  <p:pic>
        <p:nvPicPr>
          <p:cNvPr id="10" name="Image 9" descr="Une image contenant carte, texte&#10;&#10;Description générée automatiquement">
            <a:extLst>
              <a:ext uri="{FF2B5EF4-FFF2-40B4-BE49-F238E27FC236}">
                <a16:creationId xmlns:a16="http://schemas.microsoft.com/office/drawing/2014/main" id="{F210B82A-9318-47B4-A960-31C19B17E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5830"/>
            <a:ext cx="12158975" cy="417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29839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Personnalisé 3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7A207"/>
      </a:accent1>
      <a:accent2>
        <a:srgbClr val="A2013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366</Words>
  <Application>Microsoft Office PowerPoint</Application>
  <PresentationFormat>Grand écran</PresentationFormat>
  <Paragraphs>106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Agency FB</vt:lpstr>
      <vt:lpstr>Calibri</vt:lpstr>
      <vt:lpstr>Calibri Light</vt:lpstr>
      <vt:lpstr>Wingdings 3</vt:lpstr>
      <vt:lpstr>Rétrospective</vt:lpstr>
      <vt:lpstr>SFL2-Surveillance et traçabilité de la chaîne du froid</vt:lpstr>
      <vt:lpstr>Sommaire</vt:lpstr>
      <vt:lpstr>Introduction</vt:lpstr>
      <vt:lpstr>Introduction</vt:lpstr>
      <vt:lpstr>Introduction</vt:lpstr>
      <vt:lpstr>Présentation de PROXIDEJ</vt:lpstr>
      <vt:lpstr>Présentation projet en groupe</vt:lpstr>
      <vt:lpstr>Présentation projet de groupe</vt:lpstr>
      <vt:lpstr>Diagramme de classe</vt:lpstr>
      <vt:lpstr>Présentation personnelle</vt:lpstr>
      <vt:lpstr>Présentation personnelle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SFL2-Surveillance et traçabilité de la chaîne du froid</dc:title>
  <dc:creator>BORIBOUN Steven</dc:creator>
  <cp:lastModifiedBy>Florian ENET</cp:lastModifiedBy>
  <cp:revision>20</cp:revision>
  <dcterms:created xsi:type="dcterms:W3CDTF">2020-01-21T10:17:40Z</dcterms:created>
  <dcterms:modified xsi:type="dcterms:W3CDTF">2020-01-28T09:26:59Z</dcterms:modified>
</cp:coreProperties>
</file>