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5"/>
    <p:restoredTop sz="94721"/>
  </p:normalViewPr>
  <p:slideViewPr>
    <p:cSldViewPr snapToGrid="0" snapToObjects="1">
      <p:cViewPr varScale="1">
        <p:scale>
          <a:sx n="54" d="100"/>
          <a:sy n="54" d="100"/>
        </p:scale>
        <p:origin x="24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08:57:37.6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05.09375"/>
      <inkml:brushProperty name="anchorY" value="-27706.05273"/>
      <inkml:brushProperty name="scaleFactor" value="0.5"/>
    </inkml:brush>
  </inkml:definitions>
  <inkml:trace contextRef="#ctx0" brushRef="#br0">31 205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FC0A-AC39-4746-9424-C693DAD9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8970-0B8F-5843-BE77-8DC815651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5CE6-4707-C846-B548-5EB5D7E4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6465-E7C1-2447-A497-9B20C10B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BB8-A409-C649-9A31-48CD02A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106-82E2-864B-9F60-9338550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D754A-6341-754D-9A35-DA0AFE82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CA59-39B7-FD41-A04F-A4AAD24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407E-6A99-2B4E-A59C-DC6A3332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4A7C-0929-A546-B1FC-4485FA95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50A69-4AC0-8444-BECA-D23D72213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CEF5-7E2D-3A40-ADC6-A51FF52A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E7B2-6DEA-254D-8432-87D7EC77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2577-1E36-FF4E-A487-7A14054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2559-ED9D-364D-8455-AF00463A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FF0E-0C2F-B848-B99C-CE5E9B6B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E775-A43C-034C-906A-75C5BF78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3AC-F2FA-FB47-8CC3-BDA3241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6B9-BD61-E842-8754-34235E87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858C-38F5-4B4A-9E2D-A76981EE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66F-B61B-2045-AD06-C9623B3E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735-404F-794B-BBFE-1F79C463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F70F-0DE3-0E4C-B292-4E72C279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4662-1880-7C41-A901-3042593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D33F-F98F-1D4A-B09C-E33BAC53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74B-2312-5340-9A24-7BE825D7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5C83-7534-554B-80DA-292BCB4C3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C537-71D8-F849-A916-EC22EB21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1D07-3405-BE48-812F-6FE88B70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19AA-0870-CD40-A225-F987ED4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6D86-0A6D-C542-8566-7C68166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CD7-90FB-5A45-A3B7-398EC543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6ABA-1DD8-D444-BC9D-36C25C59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6B640-EABE-7648-87A4-43C77662D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D77A-FA69-A846-B85D-7F9F23AE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EC6E-E884-854C-B4D2-731547A8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68567-A1D0-7E40-86CC-625378C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3708-D135-694D-9DCB-AFF389B7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33FD9-C382-3F44-883E-0FAF1595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E010-3F4A-994F-88E1-29931C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7881F-82E4-D842-9A0E-5666B503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BD650-DEE8-0448-9B67-7556398A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8D62A-5419-0345-888D-3DFAD7FC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588FE-ED5A-B249-94A7-D05A2892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D7030-442B-4C4D-A21D-5627F5B7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30D3-9405-FE44-A157-3BAF778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5616-5F2C-1643-9887-02CCA46E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F510-066E-7F45-BEF1-6352FE41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64EC5-FAA5-9742-BE3D-7711AC80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B797F-474E-D442-AD4B-33AD3C72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8E724-2C44-B240-907B-DB39CD60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4BD9-DD4B-3543-95A9-E9AB3CC4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0000-1075-EE4A-8F43-94659C5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A717F-EE18-4244-A5EC-5C3E2ECDB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38056-112D-C645-AB43-C02A4133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1030-EF4A-1E44-A32C-B4D2102C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41556-817B-1047-8D0A-669AAE8F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7896-EF89-5A47-A458-16C5151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DA5C-690F-8249-9422-9A395AFC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EFC05-C15D-0E46-9953-F03B8CED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D291-203E-964A-8BC8-93F22C5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D6A1-10F9-9E4C-AD8C-907F556ADF1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48A4-4DD5-F34C-999C-218FDE6F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281B-4E77-364E-A494-3D4806E6D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480A-60E1-E542-A618-9B71655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E61DF-16C7-F24B-90A6-BAB9C7CF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r="19886" b="5211"/>
          <a:stretch/>
        </p:blipFill>
        <p:spPr>
          <a:xfrm>
            <a:off x="9009296" y="4947170"/>
            <a:ext cx="854023" cy="85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56BD2-2C60-9D45-8972-BB4369C68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7" b="19968"/>
          <a:stretch/>
        </p:blipFill>
        <p:spPr>
          <a:xfrm>
            <a:off x="8991807" y="1069521"/>
            <a:ext cx="889000" cy="890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E982E4-A674-E24B-9FE1-566C4322A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82"/>
          <a:stretch/>
        </p:blipFill>
        <p:spPr>
          <a:xfrm>
            <a:off x="10756455" y="3057525"/>
            <a:ext cx="9017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F4A92A-FC76-104D-8200-81B8C6385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569" y="2968625"/>
            <a:ext cx="1174750" cy="9207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E69B7-AA6C-9343-A0C6-79E7731B4789}"/>
              </a:ext>
            </a:extLst>
          </p:cNvPr>
          <p:cNvCxnSpPr>
            <a:cxnSpLocks/>
          </p:cNvCxnSpPr>
          <p:nvPr/>
        </p:nvCxnSpPr>
        <p:spPr>
          <a:xfrm>
            <a:off x="6251944" y="1307392"/>
            <a:ext cx="0" cy="44951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2A5079-23A5-F84A-A7D6-8B676423D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11" y="2569387"/>
            <a:ext cx="2679633" cy="18367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51A842-424D-1947-9D2E-B99586FBC7F5}"/>
              </a:ext>
            </a:extLst>
          </p:cNvPr>
          <p:cNvCxnSpPr/>
          <p:nvPr/>
        </p:nvCxnSpPr>
        <p:spPr>
          <a:xfrm>
            <a:off x="5295564" y="3232298"/>
            <a:ext cx="1841201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9CCAB-B5B4-4B4C-B735-DEC8DE699F30}"/>
              </a:ext>
            </a:extLst>
          </p:cNvPr>
          <p:cNvCxnSpPr/>
          <p:nvPr/>
        </p:nvCxnSpPr>
        <p:spPr>
          <a:xfrm flipH="1">
            <a:off x="5295014" y="3889375"/>
            <a:ext cx="187133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1A07EC5-F4D5-2449-8C76-297C754BBC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897"/>
          <a:stretch/>
        </p:blipFill>
        <p:spPr>
          <a:xfrm>
            <a:off x="2418320" y="930509"/>
            <a:ext cx="1397000" cy="102938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F22E-BBD9-FA40-A076-F3744674F032}"/>
              </a:ext>
            </a:extLst>
          </p:cNvPr>
          <p:cNvCxnSpPr>
            <a:cxnSpLocks/>
          </p:cNvCxnSpPr>
          <p:nvPr/>
        </p:nvCxnSpPr>
        <p:spPr>
          <a:xfrm>
            <a:off x="9436307" y="2122820"/>
            <a:ext cx="0" cy="6629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697F64-3BA5-5C4E-884A-6717A1D0ED2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991827" y="3429000"/>
            <a:ext cx="76462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B9D1D0-00EF-E64F-8D9E-958A43B20260}"/>
              </a:ext>
            </a:extLst>
          </p:cNvPr>
          <p:cNvCxnSpPr>
            <a:cxnSpLocks/>
          </p:cNvCxnSpPr>
          <p:nvPr/>
        </p:nvCxnSpPr>
        <p:spPr>
          <a:xfrm>
            <a:off x="9434447" y="4074676"/>
            <a:ext cx="0" cy="6629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82BAE-0355-CB4C-98D5-9373E1EF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r="19886" b="5211"/>
          <a:stretch/>
        </p:blipFill>
        <p:spPr>
          <a:xfrm>
            <a:off x="6394433" y="3920475"/>
            <a:ext cx="854023" cy="855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C2F14-5C78-3C47-B837-0F688C8BE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97"/>
          <a:stretch/>
        </p:blipFill>
        <p:spPr>
          <a:xfrm>
            <a:off x="4269262" y="2573656"/>
            <a:ext cx="1002004" cy="855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BEE7A-E344-DA4D-9B90-CD5F7F8BA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97" b="5223"/>
          <a:stretch/>
        </p:blipFill>
        <p:spPr>
          <a:xfrm>
            <a:off x="8115244" y="2573656"/>
            <a:ext cx="1002005" cy="810670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AF9A9D47-07B3-1A41-A45F-F5E623980403}"/>
              </a:ext>
            </a:extLst>
          </p:cNvPr>
          <p:cNvSpPr/>
          <p:nvPr/>
        </p:nvSpPr>
        <p:spPr>
          <a:xfrm>
            <a:off x="4684294" y="352926"/>
            <a:ext cx="4027364" cy="15079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F0DFB-7E04-8E4B-95CE-3C1C20C065A1}"/>
              </a:ext>
            </a:extLst>
          </p:cNvPr>
          <p:cNvCxnSpPr>
            <a:cxnSpLocks/>
          </p:cNvCxnSpPr>
          <p:nvPr/>
        </p:nvCxnSpPr>
        <p:spPr>
          <a:xfrm>
            <a:off x="7860632" y="1652337"/>
            <a:ext cx="577515" cy="81067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FEFC9-A771-6846-8D67-FD06A9CE709A}"/>
              </a:ext>
            </a:extLst>
          </p:cNvPr>
          <p:cNvCxnSpPr>
            <a:cxnSpLocks/>
          </p:cNvCxnSpPr>
          <p:nvPr/>
        </p:nvCxnSpPr>
        <p:spPr>
          <a:xfrm flipH="1">
            <a:off x="5271265" y="1789598"/>
            <a:ext cx="552019" cy="62492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D3E34-B361-304F-A426-DBEBC008D30F}"/>
              </a:ext>
            </a:extLst>
          </p:cNvPr>
          <p:cNvCxnSpPr>
            <a:cxnSpLocks/>
          </p:cNvCxnSpPr>
          <p:nvPr/>
        </p:nvCxnSpPr>
        <p:spPr>
          <a:xfrm>
            <a:off x="5547274" y="3501372"/>
            <a:ext cx="590263" cy="63165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D3B1F-524B-B047-BF90-F77AB8FB9B4C}"/>
              </a:ext>
            </a:extLst>
          </p:cNvPr>
          <p:cNvCxnSpPr>
            <a:cxnSpLocks/>
          </p:cNvCxnSpPr>
          <p:nvPr/>
        </p:nvCxnSpPr>
        <p:spPr>
          <a:xfrm flipH="1">
            <a:off x="7597370" y="3386242"/>
            <a:ext cx="552019" cy="62492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88AE6-CF74-E746-8FD9-C87462C4C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6033472" y="1292043"/>
            <a:ext cx="1002004" cy="85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057A3-3B29-634C-A7A5-3CD4EE0FA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6" r="19886" b="5211"/>
          <a:stretch/>
        </p:blipFill>
        <p:spPr>
          <a:xfrm>
            <a:off x="2917905" y="1292043"/>
            <a:ext cx="854023" cy="85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5A86F-0A55-1747-9383-140FAC1BE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56"/>
          <a:stretch/>
        </p:blipFill>
        <p:spPr>
          <a:xfrm>
            <a:off x="7947509" y="2317349"/>
            <a:ext cx="1154266" cy="988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02A69-EF21-C349-87F1-F27FEFC95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7507628" y="4227445"/>
            <a:ext cx="1002004" cy="855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5635D-89A6-8843-B176-BFB9D0DF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56"/>
          <a:stretch/>
        </p:blipFill>
        <p:spPr>
          <a:xfrm>
            <a:off x="4879206" y="4121718"/>
            <a:ext cx="1154266" cy="98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5CD32-3970-E548-A32A-C36EE6BE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2464688" y="4188293"/>
            <a:ext cx="1002004" cy="8553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40087-EBA2-8243-A668-701F05FAE8B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14564" y="1719715"/>
            <a:ext cx="201890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142AF8-E7F9-A741-B1E4-E94F4EECDBDD}"/>
              </a:ext>
            </a:extLst>
          </p:cNvPr>
          <p:cNvCxnSpPr>
            <a:cxnSpLocks/>
          </p:cNvCxnSpPr>
          <p:nvPr/>
        </p:nvCxnSpPr>
        <p:spPr>
          <a:xfrm>
            <a:off x="7138737" y="1848461"/>
            <a:ext cx="869893" cy="46014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4181EB-A419-F149-A822-74F6AD4F0010}"/>
              </a:ext>
            </a:extLst>
          </p:cNvPr>
          <p:cNvCxnSpPr>
            <a:cxnSpLocks/>
          </p:cNvCxnSpPr>
          <p:nvPr/>
        </p:nvCxnSpPr>
        <p:spPr>
          <a:xfrm flipH="1">
            <a:off x="8197516" y="3552158"/>
            <a:ext cx="312117" cy="56956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B6CEC1-4D77-7946-8C37-E3294EA810D1}"/>
              </a:ext>
            </a:extLst>
          </p:cNvPr>
          <p:cNvCxnSpPr>
            <a:cxnSpLocks/>
          </p:cNvCxnSpPr>
          <p:nvPr/>
        </p:nvCxnSpPr>
        <p:spPr>
          <a:xfrm flipH="1">
            <a:off x="6158530" y="4615965"/>
            <a:ext cx="12208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0A29B7-A562-7F41-9B65-83CB5A1780D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66692" y="4615965"/>
            <a:ext cx="1412514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88AE6-CF74-E746-8FD9-C87462C4C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6096000" y="1265694"/>
            <a:ext cx="1002004" cy="85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057A3-3B29-634C-A7A5-3CD4EE0FA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6" r="19886" b="5211"/>
          <a:stretch/>
        </p:blipFill>
        <p:spPr>
          <a:xfrm>
            <a:off x="2980433" y="1265694"/>
            <a:ext cx="854023" cy="85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5A86F-0A55-1747-9383-140FAC1BE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56"/>
          <a:stretch/>
        </p:blipFill>
        <p:spPr>
          <a:xfrm>
            <a:off x="8010037" y="2291000"/>
            <a:ext cx="1154266" cy="988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02A69-EF21-C349-87F1-F27FEFC95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7585166" y="4005983"/>
            <a:ext cx="1002004" cy="855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5635D-89A6-8843-B176-BFB9D0DF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56"/>
          <a:stretch/>
        </p:blipFill>
        <p:spPr>
          <a:xfrm>
            <a:off x="4956744" y="3900256"/>
            <a:ext cx="1154266" cy="98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5CD32-3970-E548-A32A-C36EE6BE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7"/>
          <a:stretch/>
        </p:blipFill>
        <p:spPr>
          <a:xfrm>
            <a:off x="2542226" y="3966831"/>
            <a:ext cx="1002004" cy="8553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40087-EBA2-8243-A668-701F05FAE8B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7092" y="1693366"/>
            <a:ext cx="201890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142AF8-E7F9-A741-B1E4-E94F4EECDBDD}"/>
              </a:ext>
            </a:extLst>
          </p:cNvPr>
          <p:cNvCxnSpPr>
            <a:cxnSpLocks/>
          </p:cNvCxnSpPr>
          <p:nvPr/>
        </p:nvCxnSpPr>
        <p:spPr>
          <a:xfrm>
            <a:off x="7201265" y="1822112"/>
            <a:ext cx="869893" cy="46014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4181EB-A419-F149-A822-74F6AD4F0010}"/>
              </a:ext>
            </a:extLst>
          </p:cNvPr>
          <p:cNvCxnSpPr>
            <a:cxnSpLocks/>
          </p:cNvCxnSpPr>
          <p:nvPr/>
        </p:nvCxnSpPr>
        <p:spPr>
          <a:xfrm flipH="1">
            <a:off x="8275053" y="3492418"/>
            <a:ext cx="312117" cy="56956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B6CEC1-4D77-7946-8C37-E3294EA810D1}"/>
              </a:ext>
            </a:extLst>
          </p:cNvPr>
          <p:cNvCxnSpPr>
            <a:cxnSpLocks/>
          </p:cNvCxnSpPr>
          <p:nvPr/>
        </p:nvCxnSpPr>
        <p:spPr>
          <a:xfrm flipH="1">
            <a:off x="6236068" y="4394503"/>
            <a:ext cx="12208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0A29B7-A562-7F41-9B65-83CB5A1780D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544230" y="4394503"/>
            <a:ext cx="1412514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07F7A6-265A-FC46-B138-48469DAFA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734" y="5646378"/>
            <a:ext cx="1086441" cy="11578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14ABC8-FE3E-BA4D-B570-964AB99E3B20}"/>
              </a:ext>
            </a:extLst>
          </p:cNvPr>
          <p:cNvSpPr/>
          <p:nvPr/>
        </p:nvSpPr>
        <p:spPr>
          <a:xfrm>
            <a:off x="2057224" y="482570"/>
            <a:ext cx="7154343" cy="5217812"/>
          </a:xfrm>
          <a:prstGeom prst="ellipse">
            <a:avLst/>
          </a:prstGeom>
          <a:solidFill>
            <a:schemeClr val="accent6">
              <a:lumMod val="40000"/>
              <a:lumOff val="60000"/>
              <a:alpha val="9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CDD534-1BD6-BB43-8AB7-BB08764263E0}"/>
                  </a:ext>
                </a:extLst>
              </p14:cNvPr>
              <p14:cNvContentPartPr/>
              <p14:nvPr/>
            </p14:nvContentPartPr>
            <p14:xfrm>
              <a:off x="8926465" y="145481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CDD534-1BD6-BB43-8AB7-BB08764263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8465" y="143681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B0BD6917-54F8-1041-8495-5E0F3F92A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756" y="3652037"/>
            <a:ext cx="753676" cy="8414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987318-5FD3-BE42-BE4D-75FDBB639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226" y="5062985"/>
            <a:ext cx="753676" cy="8414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A439FE-20A4-2E43-B85E-975A1E6D0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284" y="1943814"/>
            <a:ext cx="753676" cy="8414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6B17B8-A010-8C46-A9B0-3DFA4F070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9965" y="424261"/>
            <a:ext cx="753676" cy="8414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31BB338-FA06-554C-9431-4442FCB9A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065" y="5157111"/>
            <a:ext cx="753676" cy="8414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E55482-CF2D-734D-AF85-DB4AAC220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567" y="3652037"/>
            <a:ext cx="753676" cy="8414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F24E54-2EF1-F743-BEA5-E295D18D7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3812" y="1943814"/>
            <a:ext cx="753676" cy="84143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599663-D834-344B-9C7C-5A82E61D8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053" y="424261"/>
            <a:ext cx="753676" cy="8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2019-04-15T10:51:46Z</dcterms:created>
  <dcterms:modified xsi:type="dcterms:W3CDTF">2019-04-16T21:16:42Z</dcterms:modified>
</cp:coreProperties>
</file>