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lax\Desktop\PowerConsumptionAnalysis\report\v2\Repor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INFRASTRUCTURE 25 DESKTOP + 5 SERVER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'Power Consumption'!$A$3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Consumption'!$B$3:$U$3</c:f>
              <c:numCache>
                <c:formatCode>General</c:formatCode>
                <c:ptCount val="20"/>
                <c:pt idx="0">
                  <c:v>496.6</c:v>
                </c:pt>
                <c:pt idx="1">
                  <c:v>646.72500000000002</c:v>
                </c:pt>
                <c:pt idx="2">
                  <c:v>781.75</c:v>
                </c:pt>
                <c:pt idx="3">
                  <c:v>892.75</c:v>
                </c:pt>
                <c:pt idx="4">
                  <c:v>979.95</c:v>
                </c:pt>
                <c:pt idx="5">
                  <c:v>1049.25</c:v>
                </c:pt>
                <c:pt idx="6">
                  <c:v>1109.2249999999999</c:v>
                </c:pt>
                <c:pt idx="7">
                  <c:v>1168.675</c:v>
                </c:pt>
                <c:pt idx="8">
                  <c:v>1234.75</c:v>
                </c:pt>
                <c:pt idx="9">
                  <c:v>1311.75</c:v>
                </c:pt>
                <c:pt idx="10">
                  <c:v>1400.45</c:v>
                </c:pt>
                <c:pt idx="11">
                  <c:v>1497.95</c:v>
                </c:pt>
                <c:pt idx="12">
                  <c:v>1598.125</c:v>
                </c:pt>
                <c:pt idx="13">
                  <c:v>1692.8</c:v>
                </c:pt>
                <c:pt idx="14">
                  <c:v>1773.2750000000001</c:v>
                </c:pt>
                <c:pt idx="15">
                  <c:v>1832.55</c:v>
                </c:pt>
                <c:pt idx="16">
                  <c:v>1868.2249999999999</c:v>
                </c:pt>
                <c:pt idx="17">
                  <c:v>1885.7</c:v>
                </c:pt>
                <c:pt idx="18">
                  <c:v>1902.2750000000001</c:v>
                </c:pt>
                <c:pt idx="19">
                  <c:v>1951.65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D-436D-BB2A-005AC06489D8}"/>
            </c:ext>
          </c:extLst>
        </c:ser>
        <c:ser>
          <c:idx val="1"/>
          <c:order val="1"/>
          <c:tx>
            <c:strRef>
              <c:f>'Power Consumption'!$A$4</c:f>
              <c:strCache>
                <c:ptCount val="1"/>
                <c:pt idx="0">
                  <c:v>ORIGINAL+SERVER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Consumption'!$B$4:$U$4</c:f>
              <c:numCache>
                <c:formatCode>General</c:formatCode>
                <c:ptCount val="20"/>
                <c:pt idx="0">
                  <c:v>1636.52</c:v>
                </c:pt>
                <c:pt idx="1">
                  <c:v>1786.645</c:v>
                </c:pt>
                <c:pt idx="2">
                  <c:v>1921.67</c:v>
                </c:pt>
                <c:pt idx="3">
                  <c:v>2032.67</c:v>
                </c:pt>
                <c:pt idx="4">
                  <c:v>2119.87</c:v>
                </c:pt>
                <c:pt idx="5">
                  <c:v>2189.17</c:v>
                </c:pt>
                <c:pt idx="6">
                  <c:v>2249.145</c:v>
                </c:pt>
                <c:pt idx="7">
                  <c:v>2308.5949999999998</c:v>
                </c:pt>
                <c:pt idx="8">
                  <c:v>2374.67</c:v>
                </c:pt>
                <c:pt idx="9">
                  <c:v>2451.67</c:v>
                </c:pt>
                <c:pt idx="10">
                  <c:v>2540.37</c:v>
                </c:pt>
                <c:pt idx="11">
                  <c:v>2637.87</c:v>
                </c:pt>
                <c:pt idx="12">
                  <c:v>2738.0450000000001</c:v>
                </c:pt>
                <c:pt idx="13">
                  <c:v>2832.72</c:v>
                </c:pt>
                <c:pt idx="14">
                  <c:v>2913.1950000000002</c:v>
                </c:pt>
                <c:pt idx="15">
                  <c:v>2972.47</c:v>
                </c:pt>
                <c:pt idx="16">
                  <c:v>3008.145</c:v>
                </c:pt>
                <c:pt idx="17">
                  <c:v>3025.62</c:v>
                </c:pt>
                <c:pt idx="18">
                  <c:v>3042.1950000000002</c:v>
                </c:pt>
                <c:pt idx="19">
                  <c:v>3091.57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D-436D-BB2A-005AC06489D8}"/>
            </c:ext>
          </c:extLst>
        </c:ser>
        <c:ser>
          <c:idx val="2"/>
          <c:order val="2"/>
          <c:tx>
            <c:strRef>
              <c:f>'Power Consumption'!$A$5</c:f>
              <c:strCache>
                <c:ptCount val="1"/>
                <c:pt idx="0">
                  <c:v>OPTIMIZED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Consumption'!$B$5:$U$5</c:f>
              <c:numCache>
                <c:formatCode>General</c:formatCode>
                <c:ptCount val="20"/>
                <c:pt idx="0">
                  <c:v>1582.634</c:v>
                </c:pt>
                <c:pt idx="1">
                  <c:v>1659.8219999999999</c:v>
                </c:pt>
                <c:pt idx="2">
                  <c:v>1741.299</c:v>
                </c:pt>
                <c:pt idx="3">
                  <c:v>1806.1759999999999</c:v>
                </c:pt>
                <c:pt idx="4">
                  <c:v>1802.925</c:v>
                </c:pt>
                <c:pt idx="5">
                  <c:v>1815.078</c:v>
                </c:pt>
                <c:pt idx="6">
                  <c:v>1897.414</c:v>
                </c:pt>
                <c:pt idx="7">
                  <c:v>1975.3230000000001</c:v>
                </c:pt>
                <c:pt idx="8">
                  <c:v>2051.694</c:v>
                </c:pt>
                <c:pt idx="9">
                  <c:v>2114.9479999999999</c:v>
                </c:pt>
                <c:pt idx="10">
                  <c:v>2123.5540000000001</c:v>
                </c:pt>
                <c:pt idx="11">
                  <c:v>2144.018</c:v>
                </c:pt>
                <c:pt idx="12">
                  <c:v>2195.7649999999999</c:v>
                </c:pt>
                <c:pt idx="13">
                  <c:v>2280.4580000000001</c:v>
                </c:pt>
                <c:pt idx="14">
                  <c:v>2384.8629999999998</c:v>
                </c:pt>
                <c:pt idx="15">
                  <c:v>2440.6120000000001</c:v>
                </c:pt>
                <c:pt idx="16">
                  <c:v>2443.837</c:v>
                </c:pt>
                <c:pt idx="17">
                  <c:v>2527.5120000000002</c:v>
                </c:pt>
                <c:pt idx="18">
                  <c:v>2518.011</c:v>
                </c:pt>
                <c:pt idx="19">
                  <c:v>2718.904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6D-436D-BB2A-005AC06489D8}"/>
            </c:ext>
          </c:extLst>
        </c:ser>
        <c:ser>
          <c:idx val="3"/>
          <c:order val="3"/>
          <c:tx>
            <c:strRef>
              <c:f>'Power Consumption'!$A$6</c:f>
              <c:strCache>
                <c:ptCount val="1"/>
                <c:pt idx="0">
                  <c:v>ENHANCED-V1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Consumption'!$B$6:$U$6</c:f>
              <c:numCache>
                <c:formatCode>General</c:formatCode>
                <c:ptCount val="20"/>
                <c:pt idx="0">
                  <c:v>492.714</c:v>
                </c:pt>
                <c:pt idx="1">
                  <c:v>569.90200000000004</c:v>
                </c:pt>
                <c:pt idx="2">
                  <c:v>665.98199999999997</c:v>
                </c:pt>
                <c:pt idx="3">
                  <c:v>723.33</c:v>
                </c:pt>
                <c:pt idx="4">
                  <c:v>812.29399999999998</c:v>
                </c:pt>
                <c:pt idx="5">
                  <c:v>921.79399999999998</c:v>
                </c:pt>
                <c:pt idx="6">
                  <c:v>1027.3689999999999</c:v>
                </c:pt>
                <c:pt idx="7">
                  <c:v>1119.99</c:v>
                </c:pt>
                <c:pt idx="8">
                  <c:v>1174.326</c:v>
                </c:pt>
                <c:pt idx="9">
                  <c:v>1209.0619999999999</c:v>
                </c:pt>
                <c:pt idx="10">
                  <c:v>1404.136</c:v>
                </c:pt>
                <c:pt idx="11">
                  <c:v>1490.066</c:v>
                </c:pt>
                <c:pt idx="12">
                  <c:v>1541.8130000000001</c:v>
                </c:pt>
                <c:pt idx="13">
                  <c:v>1644.1120000000001</c:v>
                </c:pt>
                <c:pt idx="14">
                  <c:v>1766.4390000000001</c:v>
                </c:pt>
                <c:pt idx="15">
                  <c:v>1882.55</c:v>
                </c:pt>
                <c:pt idx="16">
                  <c:v>1905.837</c:v>
                </c:pt>
                <c:pt idx="17">
                  <c:v>1935.7</c:v>
                </c:pt>
                <c:pt idx="18">
                  <c:v>1952.2750000000001</c:v>
                </c:pt>
                <c:pt idx="19">
                  <c:v>2001.65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6D-436D-BB2A-005AC06489D8}"/>
            </c:ext>
          </c:extLst>
        </c:ser>
        <c:ser>
          <c:idx val="4"/>
          <c:order val="4"/>
          <c:tx>
            <c:strRef>
              <c:f>'Power Consumption'!$A$7</c:f>
              <c:strCache>
                <c:ptCount val="1"/>
                <c:pt idx="0">
                  <c:v>ENHANCED-V2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Consumption'!$B$7:$U$7</c:f>
              <c:numCache>
                <c:formatCode>General</c:formatCode>
                <c:ptCount val="20"/>
                <c:pt idx="0">
                  <c:v>711.34699999999998</c:v>
                </c:pt>
                <c:pt idx="1">
                  <c:v>788.23299999999995</c:v>
                </c:pt>
                <c:pt idx="2">
                  <c:v>869.36300000000006</c:v>
                </c:pt>
                <c:pt idx="3">
                  <c:v>934.24</c:v>
                </c:pt>
                <c:pt idx="4">
                  <c:v>930.98900000000003</c:v>
                </c:pt>
                <c:pt idx="5">
                  <c:v>943.14200000000005</c:v>
                </c:pt>
                <c:pt idx="6">
                  <c:v>1027.3689999999999</c:v>
                </c:pt>
                <c:pt idx="7">
                  <c:v>1119.99</c:v>
                </c:pt>
                <c:pt idx="8">
                  <c:v>1187.8789999999999</c:v>
                </c:pt>
                <c:pt idx="9">
                  <c:v>1262.722</c:v>
                </c:pt>
                <c:pt idx="10">
                  <c:v>1404.136</c:v>
                </c:pt>
                <c:pt idx="11">
                  <c:v>1490.066</c:v>
                </c:pt>
                <c:pt idx="12">
                  <c:v>1541.8130000000001</c:v>
                </c:pt>
                <c:pt idx="13">
                  <c:v>1644.1120000000001</c:v>
                </c:pt>
                <c:pt idx="14">
                  <c:v>1766.4390000000001</c:v>
                </c:pt>
                <c:pt idx="15">
                  <c:v>1892.354</c:v>
                </c:pt>
                <c:pt idx="16">
                  <c:v>1905.837</c:v>
                </c:pt>
                <c:pt idx="17">
                  <c:v>1987.6479999999999</c:v>
                </c:pt>
                <c:pt idx="18">
                  <c:v>1995.5309999999999</c:v>
                </c:pt>
                <c:pt idx="19">
                  <c:v>2095.4119999999998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6D-436D-BB2A-005AC06489D8}"/>
            </c:ext>
          </c:extLst>
        </c:ser>
        <c:ser>
          <c:idx val="5"/>
          <c:order val="5"/>
          <c:tx>
            <c:strRef>
              <c:f>'Power Consumption'!$A$8</c:f>
              <c:strCache>
                <c:ptCount val="1"/>
                <c:pt idx="0">
                  <c:v>RASPBERRY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Consumption'!$B$8:$U$8</c:f>
              <c:numCache>
                <c:formatCode>General</c:formatCode>
                <c:ptCount val="20"/>
                <c:pt idx="0">
                  <c:v>143.66300000000001</c:v>
                </c:pt>
                <c:pt idx="1">
                  <c:v>181.2</c:v>
                </c:pt>
                <c:pt idx="2">
                  <c:v>571.58600000000001</c:v>
                </c:pt>
                <c:pt idx="3">
                  <c:v>635.71500000000003</c:v>
                </c:pt>
                <c:pt idx="4">
                  <c:v>632.46400000000006</c:v>
                </c:pt>
                <c:pt idx="5">
                  <c:v>644.61699999999996</c:v>
                </c:pt>
                <c:pt idx="6">
                  <c:v>944.93700000000001</c:v>
                </c:pt>
                <c:pt idx="7">
                  <c:v>1022.846</c:v>
                </c:pt>
                <c:pt idx="8">
                  <c:v>1099.2170000000001</c:v>
                </c:pt>
                <c:pt idx="9">
                  <c:v>1162.471</c:v>
                </c:pt>
                <c:pt idx="10">
                  <c:v>1171.077</c:v>
                </c:pt>
                <c:pt idx="11">
                  <c:v>1191.5409999999999</c:v>
                </c:pt>
                <c:pt idx="12">
                  <c:v>1489.7049999999999</c:v>
                </c:pt>
                <c:pt idx="13">
                  <c:v>1545.9649999999999</c:v>
                </c:pt>
                <c:pt idx="14">
                  <c:v>1650.37</c:v>
                </c:pt>
                <c:pt idx="15">
                  <c:v>1706.1189999999999</c:v>
                </c:pt>
                <c:pt idx="16">
                  <c:v>1709.3440000000001</c:v>
                </c:pt>
                <c:pt idx="17">
                  <c:v>2028.5840000000001</c:v>
                </c:pt>
                <c:pt idx="18">
                  <c:v>2019.1610000000001</c:v>
                </c:pt>
                <c:pt idx="19">
                  <c:v>2213.7979999999998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6D-436D-BB2A-005AC0648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43926928"/>
        <c:axId val="343927344"/>
      </c:lineChart>
      <c:catAx>
        <c:axId val="343926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application size (</a:t>
                </a:r>
                <a:r>
                  <a:rPr lang="en-GB" dirty="0" err="1"/>
                  <a:t>passmark</a:t>
                </a:r>
                <a:r>
                  <a:rPr lang="en-GB" dirty="0"/>
                  <a:t>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27344"/>
        <c:crosses val="autoZero"/>
        <c:auto val="1"/>
        <c:lblAlgn val="ctr"/>
        <c:lblOffset val="100"/>
        <c:noMultiLvlLbl val="0"/>
      </c:catAx>
      <c:valAx>
        <c:axId val="34392734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Power consumption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269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ENHANCED V2 POWER SAVING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Infra 25 desktop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Consumption'!$B$10:$U$10</c:f>
              <c:numCache>
                <c:formatCode>General</c:formatCode>
                <c:ptCount val="20"/>
                <c:pt idx="0">
                  <c:v>-43.243455497382186</c:v>
                </c:pt>
                <c:pt idx="1">
                  <c:v>-21.880706637287862</c:v>
                </c:pt>
                <c:pt idx="2">
                  <c:v>-11.207291333546538</c:v>
                </c:pt>
                <c:pt idx="3">
                  <c:v>-4.6474376925231038</c:v>
                </c:pt>
                <c:pt idx="4">
                  <c:v>4.9962753201693975</c:v>
                </c:pt>
                <c:pt idx="5">
                  <c:v>10.11274720038122</c:v>
                </c:pt>
                <c:pt idx="6">
                  <c:v>7.3795668146678981</c:v>
                </c:pt>
                <c:pt idx="7">
                  <c:v>4.1658288232399894</c:v>
                </c:pt>
                <c:pt idx="8">
                  <c:v>3.7959910913140389</c:v>
                </c:pt>
                <c:pt idx="9">
                  <c:v>3.7376024394892333</c:v>
                </c:pt>
                <c:pt idx="10">
                  <c:v>-0.26320111392766049</c:v>
                </c:pt>
                <c:pt idx="11">
                  <c:v>0.52631930304749919</c:v>
                </c:pt>
                <c:pt idx="12">
                  <c:v>3.5236292530308888</c:v>
                </c:pt>
                <c:pt idx="13">
                  <c:v>2.8761814744801439</c:v>
                </c:pt>
                <c:pt idx="14">
                  <c:v>0.38550140277170841</c:v>
                </c:pt>
                <c:pt idx="15">
                  <c:v>-3.2634307385883106</c:v>
                </c:pt>
                <c:pt idx="16">
                  <c:v>-2.0132478689665367</c:v>
                </c:pt>
                <c:pt idx="17">
                  <c:v>-5.4063742907143162</c:v>
                </c:pt>
                <c:pt idx="18">
                  <c:v>-4.9023406184699825</c:v>
                </c:pt>
                <c:pt idx="19">
                  <c:v>-7.3661773371249826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AE-42C2-845C-37A99D6AF9F2}"/>
            </c:ext>
          </c:extLst>
        </c:ser>
        <c:ser>
          <c:idx val="1"/>
          <c:order val="1"/>
          <c:tx>
            <c:v>Infra 30 desktop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Consumption'!$B$22:$U$22</c:f>
              <c:numCache>
                <c:formatCode>General</c:formatCode>
                <c:ptCount val="20"/>
                <c:pt idx="0">
                  <c:v>-33.616257215733661</c:v>
                </c:pt>
                <c:pt idx="1">
                  <c:v>-14.404628448464695</c:v>
                </c:pt>
                <c:pt idx="2">
                  <c:v>-5.5725402409124776</c:v>
                </c:pt>
                <c:pt idx="3">
                  <c:v>6.6090730887706517</c:v>
                </c:pt>
                <c:pt idx="4">
                  <c:v>13.780294913005765</c:v>
                </c:pt>
                <c:pt idx="5">
                  <c:v>12.021126201254862</c:v>
                </c:pt>
                <c:pt idx="6">
                  <c:v>7.6993696800318494</c:v>
                </c:pt>
                <c:pt idx="7">
                  <c:v>4.3331835911038858</c:v>
                </c:pt>
                <c:pt idx="8">
                  <c:v>4.4054127016265161</c:v>
                </c:pt>
                <c:pt idx="9">
                  <c:v>4.7313385426592909</c:v>
                </c:pt>
                <c:pt idx="10">
                  <c:v>2.5365656277148969</c:v>
                </c:pt>
                <c:pt idx="11">
                  <c:v>2.8750403328994105</c:v>
                </c:pt>
                <c:pt idx="12">
                  <c:v>2.9363577108590744</c:v>
                </c:pt>
                <c:pt idx="13">
                  <c:v>2.3968178954001202</c:v>
                </c:pt>
                <c:pt idx="14">
                  <c:v>1.6567274299436501</c:v>
                </c:pt>
                <c:pt idx="15">
                  <c:v>-2.7195256154902587</c:v>
                </c:pt>
                <c:pt idx="16">
                  <c:v>-1.4014193508098203</c:v>
                </c:pt>
                <c:pt idx="17">
                  <c:v>-4.5053119089285971</c:v>
                </c:pt>
                <c:pt idx="18">
                  <c:v>-4.0852838487249858</c:v>
                </c:pt>
                <c:pt idx="19">
                  <c:v>-6.1384811142708378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AE-42C2-845C-37A99D6AF9F2}"/>
            </c:ext>
          </c:extLst>
        </c:ser>
        <c:ser>
          <c:idx val="2"/>
          <c:order val="2"/>
          <c:tx>
            <c:v>Infra 35 desktop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Consumption'!$B$34:$U$34</c:f>
              <c:numCache>
                <c:formatCode>General</c:formatCode>
                <c:ptCount val="20"/>
                <c:pt idx="0">
                  <c:v>-27.076980611012026</c:v>
                </c:pt>
                <c:pt idx="1">
                  <c:v>-9.6450798804967981</c:v>
                </c:pt>
                <c:pt idx="2">
                  <c:v>1.6197176664077928</c:v>
                </c:pt>
                <c:pt idx="3">
                  <c:v>13.075649077889343</c:v>
                </c:pt>
                <c:pt idx="4">
                  <c:v>16.130706377147529</c:v>
                </c:pt>
                <c:pt idx="5">
                  <c:v>13.323938867898837</c:v>
                </c:pt>
                <c:pt idx="6">
                  <c:v>7.4850201073464993</c:v>
                </c:pt>
                <c:pt idx="7">
                  <c:v>4.8220053846083317</c:v>
                </c:pt>
                <c:pt idx="8">
                  <c:v>5.373036762791779</c:v>
                </c:pt>
                <c:pt idx="9">
                  <c:v>6.1340085491028962</c:v>
                </c:pt>
                <c:pt idx="10">
                  <c:v>2.1741991094699231</c:v>
                </c:pt>
                <c:pt idx="11">
                  <c:v>2.4643202853423518</c:v>
                </c:pt>
                <c:pt idx="12">
                  <c:v>2.7554165037152862</c:v>
                </c:pt>
                <c:pt idx="13">
                  <c:v>4.1365109370780511</c:v>
                </c:pt>
                <c:pt idx="14">
                  <c:v>1.4200520828088425</c:v>
                </c:pt>
                <c:pt idx="15">
                  <c:v>-2.3310219561344896</c:v>
                </c:pt>
                <c:pt idx="16">
                  <c:v>-1.2012165864084177</c:v>
                </c:pt>
                <c:pt idx="17">
                  <c:v>-3.8616959219387974</c:v>
                </c:pt>
                <c:pt idx="18">
                  <c:v>-3.5016718703357022</c:v>
                </c:pt>
                <c:pt idx="19">
                  <c:v>-5.2615552408035757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AE-42C2-845C-37A99D6AF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50203776"/>
        <c:axId val="250215424"/>
      </c:lineChart>
      <c:catAx>
        <c:axId val="25020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15424"/>
        <c:crosses val="autoZero"/>
        <c:auto val="1"/>
        <c:lblAlgn val="ctr"/>
        <c:lblOffset val="100"/>
        <c:noMultiLvlLbl val="0"/>
      </c:catAx>
      <c:valAx>
        <c:axId val="25021542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power consumptio saving with respect to original placement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037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RASPBERRY POWER SAVING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Infra 25 desktop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Consumption'!$B$11:$U$11</c:f>
              <c:numCache>
                <c:formatCode>General</c:formatCode>
                <c:ptCount val="20"/>
                <c:pt idx="0">
                  <c:v>71.070680628272257</c:v>
                </c:pt>
                <c:pt idx="1">
                  <c:v>71.981908848428617</c:v>
                </c:pt>
                <c:pt idx="2">
                  <c:v>26.883786376718898</c:v>
                </c:pt>
                <c:pt idx="3">
                  <c:v>28.791374964995796</c:v>
                </c:pt>
                <c:pt idx="4">
                  <c:v>35.459564263482832</c:v>
                </c:pt>
                <c:pt idx="5">
                  <c:v>38.56402192041935</c:v>
                </c:pt>
                <c:pt idx="6">
                  <c:v>14.811061777367074</c:v>
                </c:pt>
                <c:pt idx="7">
                  <c:v>12.478148330374138</c:v>
                </c:pt>
                <c:pt idx="8">
                  <c:v>10.976553958291143</c:v>
                </c:pt>
                <c:pt idx="9">
                  <c:v>11.38014103297122</c:v>
                </c:pt>
                <c:pt idx="10">
                  <c:v>16.378521189617626</c:v>
                </c:pt>
                <c:pt idx="11">
                  <c:v>20.455222136920465</c:v>
                </c:pt>
                <c:pt idx="12">
                  <c:v>6.7842002346499859</c:v>
                </c:pt>
                <c:pt idx="13">
                  <c:v>8.6740902646502853</c:v>
                </c:pt>
                <c:pt idx="14">
                  <c:v>6.9309610748473984</c:v>
                </c:pt>
                <c:pt idx="15">
                  <c:v>6.8991841968841259</c:v>
                </c:pt>
                <c:pt idx="16">
                  <c:v>8.5043825021076085</c:v>
                </c:pt>
                <c:pt idx="17">
                  <c:v>-7.577239221509255</c:v>
                </c:pt>
                <c:pt idx="18">
                  <c:v>-6.1445374617234609</c:v>
                </c:pt>
                <c:pt idx="19">
                  <c:v>-13.432121538185621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F5-416E-97C9-C8C6DA1B1FAD}"/>
            </c:ext>
          </c:extLst>
        </c:ser>
        <c:ser>
          <c:idx val="1"/>
          <c:order val="1"/>
          <c:tx>
            <c:v>Infra 30 desktop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Consumption'!$B$23:$U$23</c:f>
              <c:numCache>
                <c:formatCode>General</c:formatCode>
                <c:ptCount val="20"/>
                <c:pt idx="0">
                  <c:v>72.839475097328503</c:v>
                </c:pt>
                <c:pt idx="1">
                  <c:v>73.270452407643646</c:v>
                </c:pt>
                <c:pt idx="2">
                  <c:v>32.614220232384611</c:v>
                </c:pt>
                <c:pt idx="3">
                  <c:v>40.047885746289545</c:v>
                </c:pt>
                <c:pt idx="4">
                  <c:v>44.243583856319205</c:v>
                </c:pt>
                <c:pt idx="5">
                  <c:v>23.300929235167974</c:v>
                </c:pt>
                <c:pt idx="6">
                  <c:v>20.550234022252774</c:v>
                </c:pt>
                <c:pt idx="7">
                  <c:v>16.867321254126821</c:v>
                </c:pt>
                <c:pt idx="8">
                  <c:v>20.238239859620712</c:v>
                </c:pt>
                <c:pt idx="9">
                  <c:v>24.080172797153921</c:v>
                </c:pt>
                <c:pt idx="10">
                  <c:v>10.899353779142412</c:v>
                </c:pt>
                <c:pt idx="11">
                  <c:v>11.913225853110362</c:v>
                </c:pt>
                <c:pt idx="12">
                  <c:v>12.280172076652324</c:v>
                </c:pt>
                <c:pt idx="13">
                  <c:v>15.095650204788907</c:v>
                </c:pt>
                <c:pt idx="14">
                  <c:v>18.49139774334682</c:v>
                </c:pt>
                <c:pt idx="15">
                  <c:v>3.521368220967136</c:v>
                </c:pt>
                <c:pt idx="16">
                  <c:v>5.4090558328538085</c:v>
                </c:pt>
                <c:pt idx="17">
                  <c:v>0.28945926358028767</c:v>
                </c:pt>
                <c:pt idx="18">
                  <c:v>0.9788717894801312</c:v>
                </c:pt>
                <c:pt idx="19">
                  <c:v>-12.542250574300381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F5-416E-97C9-C8C6DA1B1FAD}"/>
            </c:ext>
          </c:extLst>
        </c:ser>
        <c:ser>
          <c:idx val="2"/>
          <c:order val="2"/>
          <c:tx>
            <c:v>Infra 35 desktop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Consumption'!$B$35:$U$35</c:f>
              <c:numCache>
                <c:formatCode>General</c:formatCode>
                <c:ptCount val="20"/>
                <c:pt idx="0">
                  <c:v>73.97330418272827</c:v>
                </c:pt>
                <c:pt idx="1">
                  <c:v>74.190840664225789</c:v>
                </c:pt>
                <c:pt idx="2">
                  <c:v>39.806478139704879</c:v>
                </c:pt>
                <c:pt idx="3">
                  <c:v>46.51446173540824</c:v>
                </c:pt>
                <c:pt idx="4">
                  <c:v>29.488457865926105</c:v>
                </c:pt>
                <c:pt idx="5">
                  <c:v>27.351645733346956</c:v>
                </c:pt>
                <c:pt idx="6">
                  <c:v>23.934149647598222</c:v>
                </c:pt>
                <c:pt idx="7">
                  <c:v>26.93434872826063</c:v>
                </c:pt>
                <c:pt idx="8">
                  <c:v>13.206606311283373</c:v>
                </c:pt>
                <c:pt idx="9">
                  <c:v>13.388221841052026</c:v>
                </c:pt>
                <c:pt idx="10">
                  <c:v>14.265822720248087</c:v>
                </c:pt>
                <c:pt idx="11">
                  <c:v>17.113435981555746</c:v>
                </c:pt>
                <c:pt idx="12">
                  <c:v>21.435119280406727</c:v>
                </c:pt>
                <c:pt idx="13">
                  <c:v>12.972842965163379</c:v>
                </c:pt>
                <c:pt idx="14">
                  <c:v>10.905286223835244</c:v>
                </c:pt>
                <c:pt idx="15">
                  <c:v>11.006443012663858</c:v>
                </c:pt>
                <c:pt idx="16">
                  <c:v>12.744755812908734</c:v>
                </c:pt>
                <c:pt idx="17">
                  <c:v>-1.9595602996992392</c:v>
                </c:pt>
                <c:pt idx="18">
                  <c:v>-0.88619453774334533</c:v>
                </c:pt>
                <c:pt idx="19">
                  <c:v>-3.6919310034366526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F5-416E-97C9-C8C6DA1B1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50203776"/>
        <c:axId val="250215424"/>
      </c:lineChart>
      <c:catAx>
        <c:axId val="25020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15424"/>
        <c:crosses val="autoZero"/>
        <c:auto val="1"/>
        <c:lblAlgn val="ctr"/>
        <c:lblOffset val="100"/>
        <c:noMultiLvlLbl val="0"/>
      </c:catAx>
      <c:valAx>
        <c:axId val="25021542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power consumptio saving with respect to original placement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037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ORIGINAL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tmp!$B$2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tmp!$C$2:$V$2</c:f>
              <c:numCache>
                <c:formatCode>General</c:formatCode>
                <c:ptCount val="20"/>
                <c:pt idx="0">
                  <c:v>11.727</c:v>
                </c:pt>
                <c:pt idx="1">
                  <c:v>16.238</c:v>
                </c:pt>
                <c:pt idx="2">
                  <c:v>20.748000000000001</c:v>
                </c:pt>
                <c:pt idx="3">
                  <c:v>25.259</c:v>
                </c:pt>
                <c:pt idx="4">
                  <c:v>29.768999999999998</c:v>
                </c:pt>
                <c:pt idx="5">
                  <c:v>34.28</c:v>
                </c:pt>
                <c:pt idx="6">
                  <c:v>38.79</c:v>
                </c:pt>
                <c:pt idx="7">
                  <c:v>43.3</c:v>
                </c:pt>
                <c:pt idx="8">
                  <c:v>47.811</c:v>
                </c:pt>
                <c:pt idx="9">
                  <c:v>52.320999999999998</c:v>
                </c:pt>
                <c:pt idx="10">
                  <c:v>56.832000000000001</c:v>
                </c:pt>
                <c:pt idx="11">
                  <c:v>61.341999999999999</c:v>
                </c:pt>
                <c:pt idx="12">
                  <c:v>65.852999999999994</c:v>
                </c:pt>
                <c:pt idx="13">
                  <c:v>70.363</c:v>
                </c:pt>
                <c:pt idx="14">
                  <c:v>74.873999999999995</c:v>
                </c:pt>
                <c:pt idx="15">
                  <c:v>79.384</c:v>
                </c:pt>
                <c:pt idx="16">
                  <c:v>83.894999999999996</c:v>
                </c:pt>
                <c:pt idx="17">
                  <c:v>88.405000000000001</c:v>
                </c:pt>
                <c:pt idx="18">
                  <c:v>92.915999999999997</c:v>
                </c:pt>
                <c:pt idx="19">
                  <c:v>97.426000000000002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2-4EDB-8F21-0C8B6D6A2ECD}"/>
            </c:ext>
          </c:extLst>
        </c:ser>
        <c:ser>
          <c:idx val="1"/>
          <c:order val="1"/>
          <c:tx>
            <c:strRef>
              <c:f>tmp!$B$3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tmp!$C$3:$V$3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2-4EDB-8F21-0C8B6D6A2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805456"/>
        <c:axId val="256805872"/>
      </c:barChart>
      <c:catAx>
        <c:axId val="25680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872"/>
        <c:crosses val="autoZero"/>
        <c:auto val="1"/>
        <c:lblAlgn val="ctr"/>
        <c:lblOffset val="100"/>
        <c:noMultiLvlLbl val="0"/>
      </c:catAx>
      <c:valAx>
        <c:axId val="25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Resource Usage (% 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ORIGINAL + SERVER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tmp!$B$2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tmp!$C$4:$V$4</c:f>
              <c:numCache>
                <c:formatCode>General</c:formatCode>
                <c:ptCount val="20"/>
                <c:pt idx="0">
                  <c:v>11.727</c:v>
                </c:pt>
                <c:pt idx="1">
                  <c:v>16.238</c:v>
                </c:pt>
                <c:pt idx="2">
                  <c:v>20.748000000000001</c:v>
                </c:pt>
                <c:pt idx="3">
                  <c:v>25.259</c:v>
                </c:pt>
                <c:pt idx="4">
                  <c:v>29.768999999999998</c:v>
                </c:pt>
                <c:pt idx="5">
                  <c:v>34.28</c:v>
                </c:pt>
                <c:pt idx="6">
                  <c:v>38.79</c:v>
                </c:pt>
                <c:pt idx="7">
                  <c:v>43.3</c:v>
                </c:pt>
                <c:pt idx="8">
                  <c:v>47.811</c:v>
                </c:pt>
                <c:pt idx="9">
                  <c:v>52.320999999999998</c:v>
                </c:pt>
                <c:pt idx="10">
                  <c:v>56.832000000000001</c:v>
                </c:pt>
                <c:pt idx="11">
                  <c:v>61.341999999999999</c:v>
                </c:pt>
                <c:pt idx="12">
                  <c:v>65.852999999999994</c:v>
                </c:pt>
                <c:pt idx="13">
                  <c:v>70.363</c:v>
                </c:pt>
                <c:pt idx="14">
                  <c:v>74.873999999999995</c:v>
                </c:pt>
                <c:pt idx="15">
                  <c:v>79.384</c:v>
                </c:pt>
                <c:pt idx="16">
                  <c:v>83.894999999999996</c:v>
                </c:pt>
                <c:pt idx="17">
                  <c:v>88.405000000000001</c:v>
                </c:pt>
                <c:pt idx="18">
                  <c:v>92.915999999999997</c:v>
                </c:pt>
                <c:pt idx="19">
                  <c:v>97.426000000000002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4-4D5C-8625-1F17533D46E3}"/>
            </c:ext>
          </c:extLst>
        </c:ser>
        <c:ser>
          <c:idx val="1"/>
          <c:order val="1"/>
          <c:tx>
            <c:strRef>
              <c:f>tmp!$B$3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tmp!$C$5:$V$5</c:f>
              <c:numCache>
                <c:formatCode>General</c:formatCode>
                <c:ptCount val="20"/>
                <c:pt idx="0">
                  <c:v>3.2869999999999999</c:v>
                </c:pt>
                <c:pt idx="1">
                  <c:v>3.2869999999999999</c:v>
                </c:pt>
                <c:pt idx="2">
                  <c:v>3.2869999999999999</c:v>
                </c:pt>
                <c:pt idx="3">
                  <c:v>3.2869999999999999</c:v>
                </c:pt>
                <c:pt idx="4">
                  <c:v>3.2869999999999999</c:v>
                </c:pt>
                <c:pt idx="5">
                  <c:v>3.2869999999999999</c:v>
                </c:pt>
                <c:pt idx="6">
                  <c:v>3.2869999999999999</c:v>
                </c:pt>
                <c:pt idx="7">
                  <c:v>3.2869999999999999</c:v>
                </c:pt>
                <c:pt idx="8">
                  <c:v>3.2869999999999999</c:v>
                </c:pt>
                <c:pt idx="9">
                  <c:v>3.2869999999999999</c:v>
                </c:pt>
                <c:pt idx="10">
                  <c:v>3.2869999999999999</c:v>
                </c:pt>
                <c:pt idx="11">
                  <c:v>3.2869999999999999</c:v>
                </c:pt>
                <c:pt idx="12">
                  <c:v>3.2869999999999999</c:v>
                </c:pt>
                <c:pt idx="13">
                  <c:v>3.2869999999999999</c:v>
                </c:pt>
                <c:pt idx="14">
                  <c:v>3.2869999999999999</c:v>
                </c:pt>
                <c:pt idx="15">
                  <c:v>3.2869999999999999</c:v>
                </c:pt>
                <c:pt idx="16">
                  <c:v>3.2869999999999999</c:v>
                </c:pt>
                <c:pt idx="17">
                  <c:v>3.2869999999999999</c:v>
                </c:pt>
                <c:pt idx="18">
                  <c:v>3.2869999999999999</c:v>
                </c:pt>
                <c:pt idx="19">
                  <c:v>3.2869999999999999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94-4D5C-8625-1F17533D4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805456"/>
        <c:axId val="256805872"/>
      </c:barChart>
      <c:catAx>
        <c:axId val="25680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872"/>
        <c:crosses val="autoZero"/>
        <c:auto val="1"/>
        <c:lblAlgn val="ctr"/>
        <c:lblOffset val="100"/>
        <c:noMultiLvlLbl val="0"/>
      </c:catAx>
      <c:valAx>
        <c:axId val="25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Resource Usage (% 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OPTIMIZED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tmp!$B$2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tmp!$C$6:$V$6</c:f>
              <c:numCache>
                <c:formatCode>General</c:formatCode>
                <c:ptCount val="20"/>
                <c:pt idx="0">
                  <c:v>11.727</c:v>
                </c:pt>
                <c:pt idx="1">
                  <c:v>16.238</c:v>
                </c:pt>
                <c:pt idx="2">
                  <c:v>10.464</c:v>
                </c:pt>
                <c:pt idx="3">
                  <c:v>7.2169999999999996</c:v>
                </c:pt>
                <c:pt idx="4">
                  <c:v>7.2169999999999996</c:v>
                </c:pt>
                <c:pt idx="5">
                  <c:v>7.2169999999999996</c:v>
                </c:pt>
                <c:pt idx="6">
                  <c:v>7.2169999999999996</c:v>
                </c:pt>
                <c:pt idx="7">
                  <c:v>7.2169999999999996</c:v>
                </c:pt>
                <c:pt idx="8">
                  <c:v>7.2169999999999996</c:v>
                </c:pt>
                <c:pt idx="9">
                  <c:v>7.2169999999999996</c:v>
                </c:pt>
                <c:pt idx="10">
                  <c:v>7.2169999999999996</c:v>
                </c:pt>
                <c:pt idx="11">
                  <c:v>7.2169999999999996</c:v>
                </c:pt>
                <c:pt idx="12">
                  <c:v>9.5619999999999994</c:v>
                </c:pt>
                <c:pt idx="13">
                  <c:v>7.2169999999999996</c:v>
                </c:pt>
                <c:pt idx="14">
                  <c:v>7.2169999999999996</c:v>
                </c:pt>
                <c:pt idx="15">
                  <c:v>7.2169999999999996</c:v>
                </c:pt>
                <c:pt idx="16">
                  <c:v>7.2169999999999996</c:v>
                </c:pt>
                <c:pt idx="17">
                  <c:v>10.464</c:v>
                </c:pt>
                <c:pt idx="18">
                  <c:v>10.645</c:v>
                </c:pt>
                <c:pt idx="19">
                  <c:v>21.65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3-4FE5-817C-C290BA78865E}"/>
            </c:ext>
          </c:extLst>
        </c:ser>
        <c:ser>
          <c:idx val="1"/>
          <c:order val="1"/>
          <c:tx>
            <c:strRef>
              <c:f>tmp!$B$3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tmp!$C$7:$V$7</c:f>
              <c:numCache>
                <c:formatCode>General</c:formatCode>
                <c:ptCount val="20"/>
                <c:pt idx="0">
                  <c:v>3.2869999999999999</c:v>
                </c:pt>
                <c:pt idx="1">
                  <c:v>3.2869999999999999</c:v>
                </c:pt>
                <c:pt idx="2">
                  <c:v>10.311999999999999</c:v>
                </c:pt>
                <c:pt idx="3">
                  <c:v>15.611000000000001</c:v>
                </c:pt>
                <c:pt idx="4">
                  <c:v>18.693000000000001</c:v>
                </c:pt>
                <c:pt idx="5">
                  <c:v>21.774000000000001</c:v>
                </c:pt>
                <c:pt idx="6">
                  <c:v>24.855</c:v>
                </c:pt>
                <c:pt idx="7">
                  <c:v>27.936</c:v>
                </c:pt>
                <c:pt idx="8">
                  <c:v>31.016999999999999</c:v>
                </c:pt>
                <c:pt idx="9">
                  <c:v>34.098999999999997</c:v>
                </c:pt>
                <c:pt idx="10">
                  <c:v>37.18</c:v>
                </c:pt>
                <c:pt idx="11">
                  <c:v>40.261000000000003</c:v>
                </c:pt>
                <c:pt idx="12">
                  <c:v>41.74</c:v>
                </c:pt>
                <c:pt idx="13">
                  <c:v>46.423000000000002</c:v>
                </c:pt>
                <c:pt idx="14">
                  <c:v>49.505000000000003</c:v>
                </c:pt>
                <c:pt idx="15">
                  <c:v>52.585999999999999</c:v>
                </c:pt>
                <c:pt idx="16">
                  <c:v>55.667000000000002</c:v>
                </c:pt>
                <c:pt idx="17">
                  <c:v>56.53</c:v>
                </c:pt>
                <c:pt idx="18">
                  <c:v>59.488</c:v>
                </c:pt>
                <c:pt idx="19">
                  <c:v>55.051000000000002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3-4FE5-817C-C290BA788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805456"/>
        <c:axId val="256805872"/>
      </c:barChart>
      <c:catAx>
        <c:axId val="25680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872"/>
        <c:crosses val="autoZero"/>
        <c:auto val="1"/>
        <c:lblAlgn val="ctr"/>
        <c:lblOffset val="100"/>
        <c:noMultiLvlLbl val="0"/>
      </c:catAx>
      <c:valAx>
        <c:axId val="25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Resource Usage (% 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ENHANCED-V1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tmp!$B$8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tmp!$C$8:$V$8</c:f>
              <c:numCache>
                <c:formatCode>General</c:formatCode>
                <c:ptCount val="20"/>
                <c:pt idx="0">
                  <c:v>11.727</c:v>
                </c:pt>
                <c:pt idx="1">
                  <c:v>16.238</c:v>
                </c:pt>
                <c:pt idx="2">
                  <c:v>20.748000000000001</c:v>
                </c:pt>
                <c:pt idx="3">
                  <c:v>25.259</c:v>
                </c:pt>
                <c:pt idx="4">
                  <c:v>29.768999999999998</c:v>
                </c:pt>
                <c:pt idx="5">
                  <c:v>34.28</c:v>
                </c:pt>
                <c:pt idx="6">
                  <c:v>11.006</c:v>
                </c:pt>
                <c:pt idx="7">
                  <c:v>15.877000000000001</c:v>
                </c:pt>
                <c:pt idx="8">
                  <c:v>47.811</c:v>
                </c:pt>
                <c:pt idx="9">
                  <c:v>52.320999999999998</c:v>
                </c:pt>
                <c:pt idx="10">
                  <c:v>29.047000000000001</c:v>
                </c:pt>
                <c:pt idx="11">
                  <c:v>7.2169999999999996</c:v>
                </c:pt>
                <c:pt idx="12">
                  <c:v>9.5619999999999994</c:v>
                </c:pt>
                <c:pt idx="13">
                  <c:v>14.794</c:v>
                </c:pt>
                <c:pt idx="14">
                  <c:v>20.748000000000001</c:v>
                </c:pt>
                <c:pt idx="15">
                  <c:v>79.384</c:v>
                </c:pt>
                <c:pt idx="16">
                  <c:v>28.687000000000001</c:v>
                </c:pt>
                <c:pt idx="17">
                  <c:v>88.405000000000001</c:v>
                </c:pt>
                <c:pt idx="18">
                  <c:v>92.915999999999997</c:v>
                </c:pt>
                <c:pt idx="19">
                  <c:v>97.426000000000002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6-4843-A712-B6CE7CF3056D}"/>
            </c:ext>
          </c:extLst>
        </c:ser>
        <c:ser>
          <c:idx val="1"/>
          <c:order val="1"/>
          <c:tx>
            <c:strRef>
              <c:f>tmp!$B$9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tmp!$C$9:$V$9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19.637</c:v>
                </c:pt>
                <c:pt idx="7">
                  <c:v>19.390999999999998</c:v>
                </c:pt>
                <c:pt idx="8">
                  <c:v>0</c:v>
                </c:pt>
                <c:pt idx="9">
                  <c:v>0</c:v>
                </c:pt>
                <c:pt idx="10">
                  <c:v>19.637</c:v>
                </c:pt>
                <c:pt idx="11">
                  <c:v>38.289000000000001</c:v>
                </c:pt>
                <c:pt idx="12">
                  <c:v>39.768000000000001</c:v>
                </c:pt>
                <c:pt idx="13">
                  <c:v>39.274999999999999</c:v>
                </c:pt>
                <c:pt idx="14">
                  <c:v>38.289000000000001</c:v>
                </c:pt>
                <c:pt idx="15">
                  <c:v>0</c:v>
                </c:pt>
                <c:pt idx="16">
                  <c:v>39.027999999999999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66-4843-A712-B6CE7CF3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805456"/>
        <c:axId val="256805872"/>
      </c:barChart>
      <c:catAx>
        <c:axId val="25680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872"/>
        <c:crosses val="autoZero"/>
        <c:auto val="1"/>
        <c:lblAlgn val="ctr"/>
        <c:lblOffset val="100"/>
        <c:noMultiLvlLbl val="0"/>
      </c:catAx>
      <c:valAx>
        <c:axId val="25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Resource Usage (% 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456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ENHANCED-V2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tmp!$B$10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tmp!$C$10:$V$10</c:f>
              <c:numCache>
                <c:formatCode>General</c:formatCode>
                <c:ptCount val="20"/>
                <c:pt idx="0">
                  <c:v>7.2169999999999996</c:v>
                </c:pt>
                <c:pt idx="1">
                  <c:v>7.2169999999999996</c:v>
                </c:pt>
                <c:pt idx="2">
                  <c:v>10.464</c:v>
                </c:pt>
                <c:pt idx="3">
                  <c:v>7.2169999999999996</c:v>
                </c:pt>
                <c:pt idx="4">
                  <c:v>7.2169999999999996</c:v>
                </c:pt>
                <c:pt idx="5">
                  <c:v>7.2169999999999996</c:v>
                </c:pt>
                <c:pt idx="6">
                  <c:v>11.006</c:v>
                </c:pt>
                <c:pt idx="7">
                  <c:v>15.877000000000001</c:v>
                </c:pt>
                <c:pt idx="8">
                  <c:v>20.207000000000001</c:v>
                </c:pt>
                <c:pt idx="9">
                  <c:v>25.259</c:v>
                </c:pt>
                <c:pt idx="10">
                  <c:v>29.047000000000001</c:v>
                </c:pt>
                <c:pt idx="11">
                  <c:v>7.2169999999999996</c:v>
                </c:pt>
                <c:pt idx="12">
                  <c:v>9.5619999999999994</c:v>
                </c:pt>
                <c:pt idx="13">
                  <c:v>14.794</c:v>
                </c:pt>
                <c:pt idx="14">
                  <c:v>20.748000000000001</c:v>
                </c:pt>
                <c:pt idx="15">
                  <c:v>53.404000000000003</c:v>
                </c:pt>
                <c:pt idx="16">
                  <c:v>28.687000000000001</c:v>
                </c:pt>
                <c:pt idx="17">
                  <c:v>62.424999999999997</c:v>
                </c:pt>
                <c:pt idx="18">
                  <c:v>65.492000000000004</c:v>
                </c:pt>
                <c:pt idx="19">
                  <c:v>72.167000000000002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2-41F1-A1E2-80671C2E3606}"/>
            </c:ext>
          </c:extLst>
        </c:ser>
        <c:ser>
          <c:idx val="1"/>
          <c:order val="1"/>
          <c:tx>
            <c:strRef>
              <c:f>tmp!$B$11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tmp!$C$11:$V$11</c:f>
              <c:numCache>
                <c:formatCode>General</c:formatCode>
                <c:ptCount val="20"/>
                <c:pt idx="0">
                  <c:v>3.7389999999999999</c:v>
                </c:pt>
                <c:pt idx="1">
                  <c:v>6.82</c:v>
                </c:pt>
                <c:pt idx="2">
                  <c:v>7.6820000000000004</c:v>
                </c:pt>
                <c:pt idx="3">
                  <c:v>12.981999999999999</c:v>
                </c:pt>
                <c:pt idx="4">
                  <c:v>16.062999999999999</c:v>
                </c:pt>
                <c:pt idx="5">
                  <c:v>19.143999999999998</c:v>
                </c:pt>
                <c:pt idx="6">
                  <c:v>19.637</c:v>
                </c:pt>
                <c:pt idx="7">
                  <c:v>19.390999999999998</c:v>
                </c:pt>
                <c:pt idx="8">
                  <c:v>19.513999999999999</c:v>
                </c:pt>
                <c:pt idx="9">
                  <c:v>19.143999999999998</c:v>
                </c:pt>
                <c:pt idx="10">
                  <c:v>19.637</c:v>
                </c:pt>
                <c:pt idx="11">
                  <c:v>38.289000000000001</c:v>
                </c:pt>
                <c:pt idx="12">
                  <c:v>39.768000000000001</c:v>
                </c:pt>
                <c:pt idx="13">
                  <c:v>39.274999999999999</c:v>
                </c:pt>
                <c:pt idx="14">
                  <c:v>38.289000000000001</c:v>
                </c:pt>
                <c:pt idx="15">
                  <c:v>18.405000000000001</c:v>
                </c:pt>
                <c:pt idx="16">
                  <c:v>39.027999999999999</c:v>
                </c:pt>
                <c:pt idx="17">
                  <c:v>18.405000000000001</c:v>
                </c:pt>
                <c:pt idx="18">
                  <c:v>19.390999999999998</c:v>
                </c:pt>
                <c:pt idx="19">
                  <c:v>17.911999999999999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2-41F1-A1E2-80671C2E3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805456"/>
        <c:axId val="256805872"/>
      </c:barChart>
      <c:catAx>
        <c:axId val="25680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872"/>
        <c:crosses val="autoZero"/>
        <c:auto val="1"/>
        <c:lblAlgn val="ctr"/>
        <c:lblOffset val="100"/>
        <c:noMultiLvlLbl val="0"/>
      </c:catAx>
      <c:valAx>
        <c:axId val="25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Resource Usage (% 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RASPBERRY </a:t>
            </a:r>
            <a:r>
              <a:rPr lang="en-GB" baseline="0"/>
              <a:t>PLACEMENT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tmp!$B$12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tmp!$C$12:$V$12</c:f>
              <c:numCache>
                <c:formatCode>General</c:formatCode>
                <c:ptCount val="20"/>
                <c:pt idx="0">
                  <c:v>42.795000000000002</c:v>
                </c:pt>
                <c:pt idx="1">
                  <c:v>83.424000000000007</c:v>
                </c:pt>
                <c:pt idx="2">
                  <c:v>2.1669999999999998</c:v>
                </c:pt>
                <c:pt idx="3">
                  <c:v>2.1669999999999998</c:v>
                </c:pt>
                <c:pt idx="4">
                  <c:v>2.1669999999999998</c:v>
                </c:pt>
                <c:pt idx="5">
                  <c:v>2.1669999999999998</c:v>
                </c:pt>
                <c:pt idx="6">
                  <c:v>2.1669999999999998</c:v>
                </c:pt>
                <c:pt idx="7">
                  <c:v>2.1669999999999998</c:v>
                </c:pt>
                <c:pt idx="8">
                  <c:v>2.1669999999999998</c:v>
                </c:pt>
                <c:pt idx="9">
                  <c:v>2.1669999999999998</c:v>
                </c:pt>
                <c:pt idx="10">
                  <c:v>2.1669999999999998</c:v>
                </c:pt>
                <c:pt idx="11">
                  <c:v>2.1669999999999998</c:v>
                </c:pt>
                <c:pt idx="12">
                  <c:v>2.1669999999999998</c:v>
                </c:pt>
                <c:pt idx="13">
                  <c:v>2.1669999999999998</c:v>
                </c:pt>
                <c:pt idx="14">
                  <c:v>2.1669999999999998</c:v>
                </c:pt>
                <c:pt idx="15">
                  <c:v>2.1669999999999998</c:v>
                </c:pt>
                <c:pt idx="16">
                  <c:v>2.1669999999999998</c:v>
                </c:pt>
                <c:pt idx="17">
                  <c:v>2.1669999999999998</c:v>
                </c:pt>
                <c:pt idx="18">
                  <c:v>2.1669999999999998</c:v>
                </c:pt>
                <c:pt idx="19">
                  <c:v>2.1669999999999998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C-4756-94EC-EC0ED3A66057}"/>
            </c:ext>
          </c:extLst>
        </c:ser>
        <c:ser>
          <c:idx val="1"/>
          <c:order val="1"/>
          <c:tx>
            <c:strRef>
              <c:f>tmp!$B$13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tmp!$C$13:$V$13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9.9009999999999998</c:v>
                </c:pt>
                <c:pt idx="3">
                  <c:v>12.981999999999999</c:v>
                </c:pt>
                <c:pt idx="4">
                  <c:v>16.062999999999999</c:v>
                </c:pt>
                <c:pt idx="5">
                  <c:v>19.143999999999998</c:v>
                </c:pt>
                <c:pt idx="6">
                  <c:v>22.882999999999999</c:v>
                </c:pt>
                <c:pt idx="7">
                  <c:v>25.963999999999999</c:v>
                </c:pt>
                <c:pt idx="8">
                  <c:v>29.045000000000002</c:v>
                </c:pt>
                <c:pt idx="9">
                  <c:v>32.127000000000002</c:v>
                </c:pt>
                <c:pt idx="10">
                  <c:v>35.207999999999998</c:v>
                </c:pt>
                <c:pt idx="11">
                  <c:v>38.289000000000001</c:v>
                </c:pt>
                <c:pt idx="12">
                  <c:v>42.027999999999999</c:v>
                </c:pt>
                <c:pt idx="13">
                  <c:v>45.109000000000002</c:v>
                </c:pt>
                <c:pt idx="14">
                  <c:v>48.19</c:v>
                </c:pt>
                <c:pt idx="15">
                  <c:v>51.271000000000001</c:v>
                </c:pt>
                <c:pt idx="16">
                  <c:v>54.351999999999997</c:v>
                </c:pt>
                <c:pt idx="17">
                  <c:v>58.091000000000001</c:v>
                </c:pt>
                <c:pt idx="18">
                  <c:v>61.171999999999997</c:v>
                </c:pt>
                <c:pt idx="19">
                  <c:v>64.253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C-4756-94EC-EC0ED3A66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6805456"/>
        <c:axId val="256805872"/>
      </c:barChart>
      <c:catAx>
        <c:axId val="25680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872"/>
        <c:crosses val="autoZero"/>
        <c:auto val="1"/>
        <c:lblAlgn val="ctr"/>
        <c:lblOffset val="100"/>
        <c:noMultiLvlLbl val="0"/>
      </c:catAx>
      <c:valAx>
        <c:axId val="25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Resource Usage (% Passmark</a:t>
                </a:r>
                <a:r>
                  <a:rPr lang="en-GB" baseline="0"/>
                  <a:t> Score</a:t>
                </a:r>
                <a:r>
                  <a:rPr lang="en-GB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8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INFRASTRUCTURE 30 DESKTOP + 5 SERVER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'Power Consumption'!$A$15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Consumption'!$B$15:$U$15</c:f>
              <c:numCache>
                <c:formatCode>General</c:formatCode>
                <c:ptCount val="20"/>
                <c:pt idx="0">
                  <c:v>595.91999999999996</c:v>
                </c:pt>
                <c:pt idx="1">
                  <c:v>776.07</c:v>
                </c:pt>
                <c:pt idx="2">
                  <c:v>938.1</c:v>
                </c:pt>
                <c:pt idx="3">
                  <c:v>1071.3</c:v>
                </c:pt>
                <c:pt idx="4">
                  <c:v>1175.94</c:v>
                </c:pt>
                <c:pt idx="5">
                  <c:v>1259.0999999999999</c:v>
                </c:pt>
                <c:pt idx="6">
                  <c:v>1331.07</c:v>
                </c:pt>
                <c:pt idx="7">
                  <c:v>1402.41</c:v>
                </c:pt>
                <c:pt idx="8">
                  <c:v>1481.7</c:v>
                </c:pt>
                <c:pt idx="9">
                  <c:v>1574.1</c:v>
                </c:pt>
                <c:pt idx="10">
                  <c:v>1680.54</c:v>
                </c:pt>
                <c:pt idx="11">
                  <c:v>1797.54</c:v>
                </c:pt>
                <c:pt idx="12">
                  <c:v>1917.75</c:v>
                </c:pt>
                <c:pt idx="13">
                  <c:v>2031.36</c:v>
                </c:pt>
                <c:pt idx="14">
                  <c:v>2127.9299999999998</c:v>
                </c:pt>
                <c:pt idx="15">
                  <c:v>2199.06</c:v>
                </c:pt>
                <c:pt idx="16">
                  <c:v>2241.87</c:v>
                </c:pt>
                <c:pt idx="17">
                  <c:v>2262.84</c:v>
                </c:pt>
                <c:pt idx="18">
                  <c:v>2282.73</c:v>
                </c:pt>
                <c:pt idx="19">
                  <c:v>2341.98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D2-46E9-B530-B8693E0A6CC6}"/>
            </c:ext>
          </c:extLst>
        </c:ser>
        <c:ser>
          <c:idx val="1"/>
          <c:order val="1"/>
          <c:tx>
            <c:strRef>
              <c:f>'Power Consumption'!$A$16</c:f>
              <c:strCache>
                <c:ptCount val="1"/>
                <c:pt idx="0">
                  <c:v>ORIGINAL+SERVER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Consumption'!$B$16:$U$16</c:f>
              <c:numCache>
                <c:formatCode>General</c:formatCode>
                <c:ptCount val="20"/>
                <c:pt idx="0">
                  <c:v>1735.84</c:v>
                </c:pt>
                <c:pt idx="1">
                  <c:v>1915.99</c:v>
                </c:pt>
                <c:pt idx="2">
                  <c:v>2078.02</c:v>
                </c:pt>
                <c:pt idx="3">
                  <c:v>2211.2199999999998</c:v>
                </c:pt>
                <c:pt idx="4">
                  <c:v>2315.86</c:v>
                </c:pt>
                <c:pt idx="5">
                  <c:v>2399.02</c:v>
                </c:pt>
                <c:pt idx="6">
                  <c:v>2470.9899999999998</c:v>
                </c:pt>
                <c:pt idx="7">
                  <c:v>2542.33</c:v>
                </c:pt>
                <c:pt idx="8">
                  <c:v>2621.62</c:v>
                </c:pt>
                <c:pt idx="9">
                  <c:v>2714.02</c:v>
                </c:pt>
                <c:pt idx="10">
                  <c:v>2820.46</c:v>
                </c:pt>
                <c:pt idx="11">
                  <c:v>2937.46</c:v>
                </c:pt>
                <c:pt idx="12">
                  <c:v>3057.67</c:v>
                </c:pt>
                <c:pt idx="13">
                  <c:v>3171.28</c:v>
                </c:pt>
                <c:pt idx="14">
                  <c:v>3267.85</c:v>
                </c:pt>
                <c:pt idx="15">
                  <c:v>3338.98</c:v>
                </c:pt>
                <c:pt idx="16">
                  <c:v>3381.79</c:v>
                </c:pt>
                <c:pt idx="17">
                  <c:v>3402.76</c:v>
                </c:pt>
                <c:pt idx="18">
                  <c:v>3422.65</c:v>
                </c:pt>
                <c:pt idx="19">
                  <c:v>3481.9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D2-46E9-B530-B8693E0A6CC6}"/>
            </c:ext>
          </c:extLst>
        </c:ser>
        <c:ser>
          <c:idx val="2"/>
          <c:order val="2"/>
          <c:tx>
            <c:strRef>
              <c:f>'Power Consumption'!$A$17</c:f>
              <c:strCache>
                <c:ptCount val="1"/>
                <c:pt idx="0">
                  <c:v>OPTIMIZED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Consumption'!$B$17:$U$17</c:f>
              <c:numCache>
                <c:formatCode>General</c:formatCode>
                <c:ptCount val="20"/>
                <c:pt idx="0">
                  <c:v>1666.6559999999999</c:v>
                </c:pt>
                <c:pt idx="1">
                  <c:v>1756.1679999999999</c:v>
                </c:pt>
                <c:pt idx="2">
                  <c:v>1862.3119999999999</c:v>
                </c:pt>
                <c:pt idx="3">
                  <c:v>1872.433</c:v>
                </c:pt>
                <c:pt idx="4">
                  <c:v>1885.828</c:v>
                </c:pt>
                <c:pt idx="5">
                  <c:v>1977.9</c:v>
                </c:pt>
                <c:pt idx="6">
                  <c:v>2069.7139999999999</c:v>
                </c:pt>
                <c:pt idx="7">
                  <c:v>2178.0430000000001</c:v>
                </c:pt>
                <c:pt idx="8">
                  <c:v>2194.0120000000002</c:v>
                </c:pt>
                <c:pt idx="9">
                  <c:v>2207.2359999999999</c:v>
                </c:pt>
                <c:pt idx="10">
                  <c:v>2291.5700000000002</c:v>
                </c:pt>
                <c:pt idx="11">
                  <c:v>2377.5929999999998</c:v>
                </c:pt>
                <c:pt idx="12">
                  <c:v>2476.4450000000002</c:v>
                </c:pt>
                <c:pt idx="13">
                  <c:v>2518.9110000000001</c:v>
                </c:pt>
                <c:pt idx="14">
                  <c:v>2528.6439999999998</c:v>
                </c:pt>
                <c:pt idx="15">
                  <c:v>2697.837</c:v>
                </c:pt>
                <c:pt idx="16">
                  <c:v>2696.82</c:v>
                </c:pt>
                <c:pt idx="17">
                  <c:v>2832.5039999999999</c:v>
                </c:pt>
                <c:pt idx="18">
                  <c:v>2836.5990000000002</c:v>
                </c:pt>
                <c:pt idx="19">
                  <c:v>2985.0120000000002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D2-46E9-B530-B8693E0A6CC6}"/>
            </c:ext>
          </c:extLst>
        </c:ser>
        <c:ser>
          <c:idx val="3"/>
          <c:order val="3"/>
          <c:tx>
            <c:strRef>
              <c:f>'Power Consumption'!$A$18</c:f>
              <c:strCache>
                <c:ptCount val="1"/>
                <c:pt idx="0">
                  <c:v>ENHANCED-V1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Consumption'!$B$18:$U$18</c:f>
              <c:numCache>
                <c:formatCode>General</c:formatCode>
                <c:ptCount val="20"/>
                <c:pt idx="0">
                  <c:v>576.73599999999999</c:v>
                </c:pt>
                <c:pt idx="1">
                  <c:v>666.24800000000005</c:v>
                </c:pt>
                <c:pt idx="2">
                  <c:v>780.89</c:v>
                </c:pt>
                <c:pt idx="3">
                  <c:v>857.99599999999998</c:v>
                </c:pt>
                <c:pt idx="4">
                  <c:v>960.23199999999997</c:v>
                </c:pt>
                <c:pt idx="5">
                  <c:v>1087.28</c:v>
                </c:pt>
                <c:pt idx="6">
                  <c:v>1228.586</c:v>
                </c:pt>
                <c:pt idx="7">
                  <c:v>1341.6410000000001</c:v>
                </c:pt>
                <c:pt idx="8">
                  <c:v>1393.67</c:v>
                </c:pt>
                <c:pt idx="9">
                  <c:v>1433.24</c:v>
                </c:pt>
                <c:pt idx="10">
                  <c:v>1637.912</c:v>
                </c:pt>
                <c:pt idx="11">
                  <c:v>1745.86</c:v>
                </c:pt>
                <c:pt idx="12">
                  <c:v>1861.4380000000001</c:v>
                </c:pt>
                <c:pt idx="13">
                  <c:v>1982.672</c:v>
                </c:pt>
                <c:pt idx="14">
                  <c:v>2092.6759999999999</c:v>
                </c:pt>
                <c:pt idx="15">
                  <c:v>2249.06</c:v>
                </c:pt>
                <c:pt idx="16">
                  <c:v>2273.288</c:v>
                </c:pt>
                <c:pt idx="17">
                  <c:v>2312.84</c:v>
                </c:pt>
                <c:pt idx="18">
                  <c:v>2332.73</c:v>
                </c:pt>
                <c:pt idx="19">
                  <c:v>2391.98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D2-46E9-B530-B8693E0A6CC6}"/>
            </c:ext>
          </c:extLst>
        </c:ser>
        <c:ser>
          <c:idx val="4"/>
          <c:order val="4"/>
          <c:tx>
            <c:strRef>
              <c:f>'Power Consumption'!$A$19</c:f>
              <c:strCache>
                <c:ptCount val="1"/>
                <c:pt idx="0">
                  <c:v>ENHANCED-V2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Consumption'!$B$19:$U$19</c:f>
              <c:numCache>
                <c:formatCode>General</c:formatCode>
                <c:ptCount val="20"/>
                <c:pt idx="0">
                  <c:v>796.24599999999998</c:v>
                </c:pt>
                <c:pt idx="1">
                  <c:v>887.86</c:v>
                </c:pt>
                <c:pt idx="2">
                  <c:v>990.37599999999998</c:v>
                </c:pt>
                <c:pt idx="3">
                  <c:v>1000.497</c:v>
                </c:pt>
                <c:pt idx="4">
                  <c:v>1013.8920000000001</c:v>
                </c:pt>
                <c:pt idx="5">
                  <c:v>1107.742</c:v>
                </c:pt>
                <c:pt idx="6">
                  <c:v>1228.586</c:v>
                </c:pt>
                <c:pt idx="7">
                  <c:v>1341.6410000000001</c:v>
                </c:pt>
                <c:pt idx="8">
                  <c:v>1416.425</c:v>
                </c:pt>
                <c:pt idx="9">
                  <c:v>1499.624</c:v>
                </c:pt>
                <c:pt idx="10">
                  <c:v>1637.912</c:v>
                </c:pt>
                <c:pt idx="11">
                  <c:v>1745.86</c:v>
                </c:pt>
                <c:pt idx="12">
                  <c:v>1861.4380000000001</c:v>
                </c:pt>
                <c:pt idx="13">
                  <c:v>1982.672</c:v>
                </c:pt>
                <c:pt idx="14">
                  <c:v>2092.6759999999999</c:v>
                </c:pt>
                <c:pt idx="15">
                  <c:v>2258.864</c:v>
                </c:pt>
                <c:pt idx="16">
                  <c:v>2273.288</c:v>
                </c:pt>
                <c:pt idx="17">
                  <c:v>2364.788</c:v>
                </c:pt>
                <c:pt idx="18">
                  <c:v>2375.9859999999999</c:v>
                </c:pt>
                <c:pt idx="19">
                  <c:v>2485.7420000000002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D2-46E9-B530-B8693E0A6CC6}"/>
            </c:ext>
          </c:extLst>
        </c:ser>
        <c:ser>
          <c:idx val="5"/>
          <c:order val="5"/>
          <c:tx>
            <c:strRef>
              <c:f>'Power Consumption'!$A$20</c:f>
              <c:strCache>
                <c:ptCount val="1"/>
                <c:pt idx="0">
                  <c:v>RASPBERRY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Consumption'!$B$20:$U$20</c:f>
              <c:numCache>
                <c:formatCode>General</c:formatCode>
                <c:ptCount val="20"/>
                <c:pt idx="0">
                  <c:v>161.85499999999999</c:v>
                </c:pt>
                <c:pt idx="1">
                  <c:v>207.44</c:v>
                </c:pt>
                <c:pt idx="2">
                  <c:v>632.14599999999996</c:v>
                </c:pt>
                <c:pt idx="3">
                  <c:v>642.26700000000005</c:v>
                </c:pt>
                <c:pt idx="4">
                  <c:v>655.66200000000003</c:v>
                </c:pt>
                <c:pt idx="5">
                  <c:v>965.71799999999996</c:v>
                </c:pt>
                <c:pt idx="6">
                  <c:v>1057.5319999999999</c:v>
                </c:pt>
                <c:pt idx="7">
                  <c:v>1165.8610000000001</c:v>
                </c:pt>
                <c:pt idx="8">
                  <c:v>1181.83</c:v>
                </c:pt>
                <c:pt idx="9">
                  <c:v>1195.0540000000001</c:v>
                </c:pt>
                <c:pt idx="10">
                  <c:v>1497.3720000000001</c:v>
                </c:pt>
                <c:pt idx="11">
                  <c:v>1583.395</c:v>
                </c:pt>
                <c:pt idx="12">
                  <c:v>1682.2470000000001</c:v>
                </c:pt>
                <c:pt idx="13">
                  <c:v>1724.713</c:v>
                </c:pt>
                <c:pt idx="14">
                  <c:v>1734.4459999999999</c:v>
                </c:pt>
                <c:pt idx="15">
                  <c:v>2121.623</c:v>
                </c:pt>
                <c:pt idx="16">
                  <c:v>2120.6060000000002</c:v>
                </c:pt>
                <c:pt idx="17">
                  <c:v>2256.29</c:v>
                </c:pt>
                <c:pt idx="18">
                  <c:v>2260.3850000000002</c:v>
                </c:pt>
                <c:pt idx="19">
                  <c:v>2635.7170000000001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D2-46E9-B530-B8693E0A6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43926928"/>
        <c:axId val="343927344"/>
      </c:lineChart>
      <c:catAx>
        <c:axId val="343926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27344"/>
        <c:crosses val="autoZero"/>
        <c:auto val="1"/>
        <c:lblAlgn val="ctr"/>
        <c:lblOffset val="100"/>
        <c:noMultiLvlLbl val="0"/>
      </c:catAx>
      <c:valAx>
        <c:axId val="34392734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Power consumption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269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INFRASTRUCTURE 35 DESKTOP + 5 SERVER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'Power Consumption'!$A$27</c:f>
              <c:strCache>
                <c:ptCount val="1"/>
                <c:pt idx="0">
                  <c:v>ORIGINAL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Consumption'!$B$27:$U$27</c:f>
              <c:numCache>
                <c:formatCode>General</c:formatCode>
                <c:ptCount val="20"/>
                <c:pt idx="0">
                  <c:v>695.24</c:v>
                </c:pt>
                <c:pt idx="1">
                  <c:v>905.41499999999996</c:v>
                </c:pt>
                <c:pt idx="2">
                  <c:v>1094.45</c:v>
                </c:pt>
                <c:pt idx="3">
                  <c:v>1249.8499999999999</c:v>
                </c:pt>
                <c:pt idx="4">
                  <c:v>1371.93</c:v>
                </c:pt>
                <c:pt idx="5">
                  <c:v>1468.95</c:v>
                </c:pt>
                <c:pt idx="6">
                  <c:v>1552.915</c:v>
                </c:pt>
                <c:pt idx="7">
                  <c:v>1636.145</c:v>
                </c:pt>
                <c:pt idx="8">
                  <c:v>1728.65</c:v>
                </c:pt>
                <c:pt idx="9">
                  <c:v>1836.45</c:v>
                </c:pt>
                <c:pt idx="10">
                  <c:v>1960.63</c:v>
                </c:pt>
                <c:pt idx="11">
                  <c:v>2097.13</c:v>
                </c:pt>
                <c:pt idx="12">
                  <c:v>2237.375</c:v>
                </c:pt>
                <c:pt idx="13">
                  <c:v>2369.92</c:v>
                </c:pt>
                <c:pt idx="14">
                  <c:v>2482.585</c:v>
                </c:pt>
                <c:pt idx="15">
                  <c:v>2565.5700000000002</c:v>
                </c:pt>
                <c:pt idx="16">
                  <c:v>2615.5149999999999</c:v>
                </c:pt>
                <c:pt idx="17">
                  <c:v>2639.98</c:v>
                </c:pt>
                <c:pt idx="18">
                  <c:v>2663.1849999999999</c:v>
                </c:pt>
                <c:pt idx="19">
                  <c:v>2732.31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8B-430E-9176-B8FD384D3639}"/>
            </c:ext>
          </c:extLst>
        </c:ser>
        <c:ser>
          <c:idx val="1"/>
          <c:order val="1"/>
          <c:tx>
            <c:strRef>
              <c:f>'Power Consumption'!$A$28</c:f>
              <c:strCache>
                <c:ptCount val="1"/>
                <c:pt idx="0">
                  <c:v>ORIGINAL+SERVER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Consumption'!$B$28:$U$28</c:f>
              <c:numCache>
                <c:formatCode>General</c:formatCode>
                <c:ptCount val="20"/>
                <c:pt idx="0">
                  <c:v>1835.16</c:v>
                </c:pt>
                <c:pt idx="1">
                  <c:v>2045.335</c:v>
                </c:pt>
                <c:pt idx="2">
                  <c:v>2234.37</c:v>
                </c:pt>
                <c:pt idx="3">
                  <c:v>2389.77</c:v>
                </c:pt>
                <c:pt idx="4">
                  <c:v>2511.85</c:v>
                </c:pt>
                <c:pt idx="5">
                  <c:v>2608.87</c:v>
                </c:pt>
                <c:pt idx="6">
                  <c:v>2692.835</c:v>
                </c:pt>
                <c:pt idx="7">
                  <c:v>2776.0650000000001</c:v>
                </c:pt>
                <c:pt idx="8">
                  <c:v>2868.57</c:v>
                </c:pt>
                <c:pt idx="9">
                  <c:v>2976.37</c:v>
                </c:pt>
                <c:pt idx="10">
                  <c:v>3100.55</c:v>
                </c:pt>
                <c:pt idx="11">
                  <c:v>3237.05</c:v>
                </c:pt>
                <c:pt idx="12">
                  <c:v>3377.2950000000001</c:v>
                </c:pt>
                <c:pt idx="13">
                  <c:v>3509.84</c:v>
                </c:pt>
                <c:pt idx="14">
                  <c:v>3622.5050000000001</c:v>
                </c:pt>
                <c:pt idx="15">
                  <c:v>3705.49</c:v>
                </c:pt>
                <c:pt idx="16">
                  <c:v>3755.4349999999999</c:v>
                </c:pt>
                <c:pt idx="17">
                  <c:v>3779.9</c:v>
                </c:pt>
                <c:pt idx="18">
                  <c:v>3803.105</c:v>
                </c:pt>
                <c:pt idx="19">
                  <c:v>3872.23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8B-430E-9176-B8FD384D3639}"/>
            </c:ext>
          </c:extLst>
        </c:ser>
        <c:ser>
          <c:idx val="2"/>
          <c:order val="2"/>
          <c:tx>
            <c:strRef>
              <c:f>'Power Consumption'!$A$29</c:f>
              <c:strCache>
                <c:ptCount val="1"/>
                <c:pt idx="0">
                  <c:v>OPTIMIZED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Consumption'!$B$29:$U$29</c:f>
              <c:numCache>
                <c:formatCode>General</c:formatCode>
                <c:ptCount val="20"/>
                <c:pt idx="0">
                  <c:v>1755.4259999999999</c:v>
                </c:pt>
                <c:pt idx="1">
                  <c:v>1864.6790000000001</c:v>
                </c:pt>
                <c:pt idx="2">
                  <c:v>1948.6590000000001</c:v>
                </c:pt>
                <c:pt idx="3">
                  <c:v>1958.36</c:v>
                </c:pt>
                <c:pt idx="4">
                  <c:v>2022.5640000000001</c:v>
                </c:pt>
                <c:pt idx="5">
                  <c:v>2139.0549999999998</c:v>
                </c:pt>
                <c:pt idx="6">
                  <c:v>2253.125</c:v>
                </c:pt>
                <c:pt idx="7">
                  <c:v>2267.3470000000002</c:v>
                </c:pt>
                <c:pt idx="8">
                  <c:v>2312.4760000000001</c:v>
                </c:pt>
                <c:pt idx="9">
                  <c:v>2444.1379999999999</c:v>
                </c:pt>
                <c:pt idx="10">
                  <c:v>2534.8330000000001</c:v>
                </c:pt>
                <c:pt idx="11">
                  <c:v>2592.1419999999998</c:v>
                </c:pt>
                <c:pt idx="12">
                  <c:v>2611.694</c:v>
                </c:pt>
                <c:pt idx="13">
                  <c:v>2698.393</c:v>
                </c:pt>
                <c:pt idx="14">
                  <c:v>2847.7710000000002</c:v>
                </c:pt>
                <c:pt idx="15">
                  <c:v>2919.1109999999999</c:v>
                </c:pt>
                <c:pt idx="16">
                  <c:v>2918.0929999999998</c:v>
                </c:pt>
                <c:pt idx="17">
                  <c:v>3109.6469999999999</c:v>
                </c:pt>
                <c:pt idx="18">
                  <c:v>3104.1930000000002</c:v>
                </c:pt>
                <c:pt idx="19">
                  <c:v>3251.12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8B-430E-9176-B8FD384D3639}"/>
            </c:ext>
          </c:extLst>
        </c:ser>
        <c:ser>
          <c:idx val="3"/>
          <c:order val="3"/>
          <c:tx>
            <c:strRef>
              <c:f>'Power Consumption'!$A$30</c:f>
              <c:strCache>
                <c:ptCount val="1"/>
                <c:pt idx="0">
                  <c:v>ENHANCED-V1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Consumption'!$B$30:$U$30</c:f>
              <c:numCache>
                <c:formatCode>General</c:formatCode>
                <c:ptCount val="20"/>
                <c:pt idx="0">
                  <c:v>665.947</c:v>
                </c:pt>
                <c:pt idx="1">
                  <c:v>775.31799999999998</c:v>
                </c:pt>
                <c:pt idx="2">
                  <c:v>908.42100000000005</c:v>
                </c:pt>
                <c:pt idx="3">
                  <c:v>992.66200000000003</c:v>
                </c:pt>
                <c:pt idx="4">
                  <c:v>1113.3589999999999</c:v>
                </c:pt>
                <c:pt idx="5">
                  <c:v>1265.076</c:v>
                </c:pt>
                <c:pt idx="6">
                  <c:v>1436.6790000000001</c:v>
                </c:pt>
                <c:pt idx="7">
                  <c:v>1557.25</c:v>
                </c:pt>
                <c:pt idx="8">
                  <c:v>1622.2159999999999</c:v>
                </c:pt>
                <c:pt idx="9">
                  <c:v>1670.1420000000001</c:v>
                </c:pt>
                <c:pt idx="10">
                  <c:v>1918.002</c:v>
                </c:pt>
                <c:pt idx="11">
                  <c:v>2045.45</c:v>
                </c:pt>
                <c:pt idx="12">
                  <c:v>2175.7260000000001</c:v>
                </c:pt>
                <c:pt idx="13">
                  <c:v>2271.8879999999999</c:v>
                </c:pt>
                <c:pt idx="14">
                  <c:v>2447.3310000000001</c:v>
                </c:pt>
                <c:pt idx="15">
                  <c:v>2615.5700000000002</c:v>
                </c:pt>
                <c:pt idx="16">
                  <c:v>2646.933</c:v>
                </c:pt>
                <c:pt idx="17">
                  <c:v>2689.98</c:v>
                </c:pt>
                <c:pt idx="18">
                  <c:v>2713.1849999999999</c:v>
                </c:pt>
                <c:pt idx="19">
                  <c:v>2782.31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8B-430E-9176-B8FD384D3639}"/>
            </c:ext>
          </c:extLst>
        </c:ser>
        <c:ser>
          <c:idx val="4"/>
          <c:order val="4"/>
          <c:tx>
            <c:strRef>
              <c:f>'Power Consumption'!$A$31</c:f>
              <c:strCache>
                <c:ptCount val="1"/>
                <c:pt idx="0">
                  <c:v>ENHANCED-V2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Consumption'!$B$31:$U$31</c:f>
              <c:numCache>
                <c:formatCode>General</c:formatCode>
                <c:ptCount val="20"/>
                <c:pt idx="0">
                  <c:v>883.49</c:v>
                </c:pt>
                <c:pt idx="1">
                  <c:v>992.74300000000005</c:v>
                </c:pt>
                <c:pt idx="2">
                  <c:v>1076.723</c:v>
                </c:pt>
                <c:pt idx="3">
                  <c:v>1086.424</c:v>
                </c:pt>
                <c:pt idx="4">
                  <c:v>1150.6279999999999</c:v>
                </c:pt>
                <c:pt idx="5">
                  <c:v>1273.2280000000001</c:v>
                </c:pt>
                <c:pt idx="6">
                  <c:v>1436.6790000000001</c:v>
                </c:pt>
                <c:pt idx="7">
                  <c:v>1557.25</c:v>
                </c:pt>
                <c:pt idx="8">
                  <c:v>1635.769</c:v>
                </c:pt>
                <c:pt idx="9">
                  <c:v>1723.8019999999999</c:v>
                </c:pt>
                <c:pt idx="10">
                  <c:v>1918.002</c:v>
                </c:pt>
                <c:pt idx="11">
                  <c:v>2045.45</c:v>
                </c:pt>
                <c:pt idx="12">
                  <c:v>2175.7260000000001</c:v>
                </c:pt>
                <c:pt idx="13">
                  <c:v>2271.8879999999999</c:v>
                </c:pt>
                <c:pt idx="14">
                  <c:v>2447.3310000000001</c:v>
                </c:pt>
                <c:pt idx="15">
                  <c:v>2625.3739999999998</c:v>
                </c:pt>
                <c:pt idx="16">
                  <c:v>2646.933</c:v>
                </c:pt>
                <c:pt idx="17">
                  <c:v>2741.9279999999999</c:v>
                </c:pt>
                <c:pt idx="18">
                  <c:v>2756.4409999999998</c:v>
                </c:pt>
                <c:pt idx="19">
                  <c:v>2876.0720000000001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8B-430E-9176-B8FD384D3639}"/>
            </c:ext>
          </c:extLst>
        </c:ser>
        <c:ser>
          <c:idx val="5"/>
          <c:order val="5"/>
          <c:tx>
            <c:strRef>
              <c:f>'Power Consumption'!$A$32</c:f>
              <c:strCache>
                <c:ptCount val="1"/>
                <c:pt idx="0">
                  <c:v>RASPBERRY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'Power Consumption'!$B$39:$U$39</c:f>
              <c:numCache>
                <c:formatCode>General</c:formatCode>
                <c:ptCount val="20"/>
                <c:pt idx="0">
                  <c:v>375</c:v>
                </c:pt>
                <c:pt idx="1">
                  <c:v>750</c:v>
                </c:pt>
                <c:pt idx="2">
                  <c:v>1125</c:v>
                </c:pt>
                <c:pt idx="3">
                  <c:v>1500</c:v>
                </c:pt>
                <c:pt idx="4">
                  <c:v>1875</c:v>
                </c:pt>
                <c:pt idx="5">
                  <c:v>2250</c:v>
                </c:pt>
                <c:pt idx="6">
                  <c:v>2625</c:v>
                </c:pt>
                <c:pt idx="7">
                  <c:v>3000</c:v>
                </c:pt>
                <c:pt idx="8">
                  <c:v>3375</c:v>
                </c:pt>
                <c:pt idx="9">
                  <c:v>3750</c:v>
                </c:pt>
                <c:pt idx="10">
                  <c:v>4125</c:v>
                </c:pt>
                <c:pt idx="11">
                  <c:v>4500</c:v>
                </c:pt>
                <c:pt idx="12">
                  <c:v>4875</c:v>
                </c:pt>
                <c:pt idx="13">
                  <c:v>5250</c:v>
                </c:pt>
                <c:pt idx="14">
                  <c:v>5625</c:v>
                </c:pt>
                <c:pt idx="15">
                  <c:v>6000</c:v>
                </c:pt>
                <c:pt idx="16">
                  <c:v>6375</c:v>
                </c:pt>
                <c:pt idx="17">
                  <c:v>6750</c:v>
                </c:pt>
                <c:pt idx="18">
                  <c:v>7125</c:v>
                </c:pt>
                <c:pt idx="19">
                  <c:v>7500</c:v>
                </c:pt>
              </c:numCache>
            </c:numRef>
          </c:cat>
          <c:val>
            <c:numRef>
              <c:f>'Power Consumption'!$B$32:$U$32</c:f>
              <c:numCache>
                <c:formatCode>General</c:formatCode>
                <c:ptCount val="20"/>
                <c:pt idx="0">
                  <c:v>180.94800000000001</c:v>
                </c:pt>
                <c:pt idx="1">
                  <c:v>233.68</c:v>
                </c:pt>
                <c:pt idx="2">
                  <c:v>658.78800000000001</c:v>
                </c:pt>
                <c:pt idx="3">
                  <c:v>668.48900000000003</c:v>
                </c:pt>
                <c:pt idx="4">
                  <c:v>967.36900000000003</c:v>
                </c:pt>
                <c:pt idx="5">
                  <c:v>1067.1679999999999</c:v>
                </c:pt>
                <c:pt idx="6">
                  <c:v>1181.2380000000001</c:v>
                </c:pt>
                <c:pt idx="7">
                  <c:v>1195.46</c:v>
                </c:pt>
                <c:pt idx="8">
                  <c:v>1500.354</c:v>
                </c:pt>
                <c:pt idx="9">
                  <c:v>1590.5820000000001</c:v>
                </c:pt>
                <c:pt idx="10">
                  <c:v>1680.93</c:v>
                </c:pt>
                <c:pt idx="11">
                  <c:v>1738.239</c:v>
                </c:pt>
                <c:pt idx="12">
                  <c:v>1757.7909999999999</c:v>
                </c:pt>
                <c:pt idx="13">
                  <c:v>2062.4740000000002</c:v>
                </c:pt>
                <c:pt idx="14">
                  <c:v>2211.8519999999999</c:v>
                </c:pt>
                <c:pt idx="15">
                  <c:v>2283.192</c:v>
                </c:pt>
                <c:pt idx="16">
                  <c:v>2282.174</c:v>
                </c:pt>
                <c:pt idx="17">
                  <c:v>2691.712</c:v>
                </c:pt>
                <c:pt idx="18">
                  <c:v>2686.7860000000001</c:v>
                </c:pt>
                <c:pt idx="19">
                  <c:v>2833.1849999999999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8B-430E-9176-B8FD384D3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43926928"/>
        <c:axId val="343927344"/>
      </c:lineChart>
      <c:catAx>
        <c:axId val="343926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application size (passmark score)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27344"/>
        <c:crosses val="autoZero"/>
        <c:auto val="1"/>
        <c:lblAlgn val="ctr"/>
        <c:lblOffset val="100"/>
        <c:noMultiLvlLbl val="0"/>
      </c:catAx>
      <c:valAx>
        <c:axId val="343927344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Power consumption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269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05A6-CED7-4DC7-AAF7-48E4C101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A0596-4B99-46BF-819B-6CD199D28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9A40-92A0-4A12-B462-149A5B5A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9383-431D-4743-BA6A-754A6535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C400-B1C9-4691-8798-E219697F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0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B1C-5D8A-4285-9EB8-0BCCFFEE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3C1E-2B50-4B08-A940-7481D579C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97DB-B1EC-4626-BD86-DF3D18F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36E0-DB8C-4DDB-81BD-4445DA6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3FD1-D8E1-4DCD-8C2E-BC85B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04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1BAA9-E90B-4F82-89E8-FBC152AD4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1BCF0-244A-4288-9261-7C1EDA27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9967-48A3-42FF-A830-1EC2521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2A52-F8E2-4018-91D1-69D9345D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48C0-D2A0-4489-B2E6-EB647CD5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D85-976C-458C-BC19-B976629F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9439-44FA-4A49-B6EA-A5788A76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9EBD-B49B-4FF2-B539-D1406A22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89FD-F187-4220-A302-7AB02778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5410-7590-4714-9476-2A2F4BD2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3BD7-F8B2-47D0-961D-C25B6298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3C8A-B108-4168-A384-33B688CF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1BA6-1E9E-4728-8738-D247219D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2DF8-F99A-4E37-90BA-5BFC1BED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2F08-0433-49CC-B558-102AC31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4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5809-7264-4A89-99E4-499D7DC0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2709-9402-4635-844F-26F8AF48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F1F66-74AE-4800-B12F-F91A9FEF9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A556-028A-4737-ABDA-03CE4859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19809-BC5C-48AC-8B65-45DBD5B1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1B93-B1C9-4EBA-B327-0C53D34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2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275E-D1A2-446D-A7DE-9A7001BB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0E6F-5A67-42EB-92B7-36840DE1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765C-EA92-4677-B167-1556CB09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DB171-1BAA-4EB9-8BC6-713DE7879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99661-03AB-4F4F-96B9-842CE563A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E687-5FDE-46C7-9515-84ABFBA6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53C0-685D-46ED-BB9D-AE2D6715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51D75-876C-4360-B416-9A96C8B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8E19-3C8E-4F1B-A3A3-F74EE60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C776F-7035-4839-8697-4F7210D4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BBABC-9462-4420-96E9-7FB8B67D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8F540-4D4E-437D-9E90-B28E1C36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AFC1-3754-438A-9134-79FE6E91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A316-716C-4B86-9973-2CBCF51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2BD1F-A46D-479F-A3C5-DD9F637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EDA1-6852-4706-9F02-487DB1B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364B-2B18-478A-837D-C6D5183F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5FF17-9461-47D2-B64A-57CAF387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54E4-A8F8-4C6D-99C3-4EC8134C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43CC5-D59A-42DE-9712-A786CBE9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A934-91AC-4B13-9354-20B4F1F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5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A406-31B8-4ADD-8267-62A95372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46F3D-58A0-4C55-8E51-5834BA1DB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F4CD-2DD3-421A-A456-A9F0FA4C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934C-2F12-4687-A59A-A2195207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1706-BF14-4D17-82EF-51D720A3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9D4C-BEEC-498F-8C57-D888E58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77A8B-BC11-4BA6-BB2F-AD7B0A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CD9EB-0607-4DBE-A2A4-1BC1D467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B14B-8FD9-472A-B475-C3B2FB5DB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C57B-4E7E-490D-A5E5-48AF75BDCA58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C72D-276F-4A8B-954F-F49919C5F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D062-839B-49FF-A765-584DC8D74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C9F8-AA8A-4E58-9CEC-DE5A9BE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40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AF75D4-1C90-41FB-810B-52E6B18A8B36}"/>
              </a:ext>
            </a:extLst>
          </p:cNvPr>
          <p:cNvSpPr txBox="1"/>
          <p:nvPr/>
        </p:nvSpPr>
        <p:spPr>
          <a:xfrm>
            <a:off x="1316182" y="1205345"/>
            <a:ext cx="366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ENVIRONMENT</a:t>
            </a:r>
          </a:p>
          <a:p>
            <a:r>
              <a:rPr lang="en-US" dirty="0"/>
              <a:t>Infrastructure 1: 25 desktop, 5 server</a:t>
            </a:r>
          </a:p>
          <a:p>
            <a:r>
              <a:rPr lang="en-GB" dirty="0"/>
              <a:t>Infrastructure 2: 30 desktop, 5 server</a:t>
            </a:r>
          </a:p>
          <a:p>
            <a:r>
              <a:rPr lang="en-GB" dirty="0"/>
              <a:t>Infrastructure 3: 35 desktop, 5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8D0441-2373-420C-B7D6-9A021707C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133903"/>
              </p:ext>
            </p:extLst>
          </p:nvPr>
        </p:nvGraphicFramePr>
        <p:xfrm>
          <a:off x="606829" y="369000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00BEA-BF2F-4159-9CBC-A1C096B57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20517"/>
              </p:ext>
            </p:extLst>
          </p:nvPr>
        </p:nvGraphicFramePr>
        <p:xfrm>
          <a:off x="1506829" y="729000"/>
          <a:ext cx="90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AC29D5-E626-4FFE-8033-35D128108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190304"/>
              </p:ext>
            </p:extLst>
          </p:nvPr>
        </p:nvGraphicFramePr>
        <p:xfrm>
          <a:off x="1506829" y="729000"/>
          <a:ext cx="90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A5A7F3-A21E-458D-BB26-356F8DC26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729335"/>
              </p:ext>
            </p:extLst>
          </p:nvPr>
        </p:nvGraphicFramePr>
        <p:xfrm>
          <a:off x="1506829" y="728999"/>
          <a:ext cx="9000000" cy="539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45945D-9032-448E-9C9C-A2C721F94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921744"/>
              </p:ext>
            </p:extLst>
          </p:nvPr>
        </p:nvGraphicFramePr>
        <p:xfrm>
          <a:off x="1506829" y="728997"/>
          <a:ext cx="9000000" cy="539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433A339-5770-4B26-BE51-5D74BCBB5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872687"/>
              </p:ext>
            </p:extLst>
          </p:nvPr>
        </p:nvGraphicFramePr>
        <p:xfrm>
          <a:off x="1506829" y="728995"/>
          <a:ext cx="9000000" cy="539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151089-CDFD-4005-8ECA-4B7F17B5A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537590"/>
              </p:ext>
            </p:extLst>
          </p:nvPr>
        </p:nvGraphicFramePr>
        <p:xfrm>
          <a:off x="1506829" y="728993"/>
          <a:ext cx="9000000" cy="539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3013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9" grpId="1">
        <p:bldAsOne/>
      </p:bldGraphic>
      <p:bldGraphic spid="10" grpId="0">
        <p:bldAsOne/>
      </p:bldGraphic>
      <p:bldGraphic spid="10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6FEFD0-4A45-4632-8D76-E1580AA2D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065534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102E89-48EE-4F66-86C5-BDA1DBF95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12641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970967-54D1-4605-9A90-458A80E6E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29366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3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CF1A4C-589F-4F01-A789-EE728CBC2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822160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11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Galantino  Stefano</dc:creator>
  <cp:lastModifiedBy>Galantino  Stefano</cp:lastModifiedBy>
  <cp:revision>3</cp:revision>
  <dcterms:created xsi:type="dcterms:W3CDTF">2022-03-04T06:19:27Z</dcterms:created>
  <dcterms:modified xsi:type="dcterms:W3CDTF">2022-03-04T07:06:00Z</dcterms:modified>
</cp:coreProperties>
</file>