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adac8ab1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2adac8ab1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adac8a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adac8a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7ca46b1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7ca46b1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7ca46b1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7ca46b1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7ca46b1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7ca46b1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a1koX81DbgYRa56APsZAMU2XGbzIPmIF/view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97600" y="316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 561 Group Project — 2048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5125" y="41328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Qiang Wang, Sikun Wang, Yizhen Jia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91400"/>
            <a:ext cx="2866225" cy="33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 Idea and significance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72275" y="1200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4*4 grid;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with random two blocks with 2 or 4;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keyboard to control;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Blocks are moving in same direction;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same blocks merge to their sum when colliding;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block form per operation.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Victory goal : Get a "2048" block!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 title="2048-ved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950" y="1570850"/>
            <a:ext cx="2554650" cy="319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Techniques and Tools used</a:t>
            </a:r>
            <a:endParaRPr b="1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                                 						               — </a:t>
            </a:r>
            <a:r>
              <a:rPr b="1" lang="en"/>
              <a:t>reverse() and transpose() func                                                </a:t>
            </a:r>
            <a:endParaRPr b="1"/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— drifting_left() func</a:t>
            </a:r>
            <a:endParaRPr b="1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25" y="1518296"/>
            <a:ext cx="5100626" cy="134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550" y="3073850"/>
            <a:ext cx="5196999" cy="16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echniques and Tools used. Cont</a:t>
            </a:r>
            <a:endParaRPr b="1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72150"/>
            <a:ext cx="70389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                                           </a:t>
            </a:r>
            <a:r>
              <a:rPr b="1" lang="en"/>
              <a:t>Application of all functions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                                                                                                                                                         (Example of “DOWN”)</a:t>
            </a:r>
            <a:endParaRPr b="1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7" y="1307850"/>
            <a:ext cx="9053425" cy="27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Challengings and </a:t>
            </a:r>
            <a:r>
              <a:rPr lang="en" sz="2511"/>
              <a:t>Cool thing</a:t>
            </a:r>
            <a:endParaRPr sz="2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Original code was too messy, found a new way and connect functions using class to make it better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Scoreboard algorithm and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Operation Sounds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Cool: Similar to the original game, but has our own essence.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Team expertise level and what we learned during the project 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5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Members of the team have elementary programming skills.</a:t>
            </a:r>
            <a:endParaRPr sz="1604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4"/>
          </a:p>
          <a:p>
            <a:pPr indent="-3305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Improvement of Game Algorithm Design including class, pygame, tkinter. </a:t>
            </a:r>
            <a:endParaRPr sz="1604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4"/>
          </a:p>
          <a:p>
            <a:pPr indent="-3305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Resources Searching</a:t>
            </a:r>
            <a:endParaRPr sz="1604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4"/>
          </a:p>
          <a:p>
            <a:pPr indent="-3305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Communicate and cooperate with each others. </a:t>
            </a:r>
            <a:endParaRPr sz="1604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4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