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/>
    <p:restoredTop sz="82788"/>
  </p:normalViewPr>
  <p:slideViewPr>
    <p:cSldViewPr snapToGrid="0" snapToObjects="1">
      <p:cViewPr varScale="1">
        <p:scale>
          <a:sx n="48" d="100"/>
          <a:sy n="48" d="100"/>
        </p:scale>
        <p:origin x="216" y="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-Arbeitsblat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-Arbeitsblat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Temperatur</c:v>
                </c:pt>
              </c:strCache>
            </c:strRef>
          </c:tx>
          <c:spPr>
            <a:ln w="158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numRef>
              <c:f>Tabelle1!$A$2:$A$18</c:f>
              <c:numCache>
                <c:formatCode>General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</c:numCache>
            </c:numRef>
          </c:cat>
          <c:val>
            <c:numRef>
              <c:f>Tabelle1!$B$2:$B$18</c:f>
              <c:numCache>
                <c:formatCode>General</c:formatCode>
                <c:ptCount val="17"/>
                <c:pt idx="0">
                  <c:v>36.7</c:v>
                </c:pt>
                <c:pt idx="1">
                  <c:v>36.8</c:v>
                </c:pt>
                <c:pt idx="2">
                  <c:v>36.75</c:v>
                </c:pt>
                <c:pt idx="3">
                  <c:v>36.7</c:v>
                </c:pt>
                <c:pt idx="4">
                  <c:v>36.65</c:v>
                </c:pt>
                <c:pt idx="5">
                  <c:v>36.6</c:v>
                </c:pt>
                <c:pt idx="6">
                  <c:v>36.55</c:v>
                </c:pt>
                <c:pt idx="7">
                  <c:v>36.6</c:v>
                </c:pt>
                <c:pt idx="8">
                  <c:v>36.65</c:v>
                </c:pt>
                <c:pt idx="9">
                  <c:v>36.7</c:v>
                </c:pt>
                <c:pt idx="10">
                  <c:v>36.6</c:v>
                </c:pt>
                <c:pt idx="11">
                  <c:v>36.75</c:v>
                </c:pt>
                <c:pt idx="12">
                  <c:v>36.8</c:v>
                </c:pt>
                <c:pt idx="13">
                  <c:v>36.85</c:v>
                </c:pt>
                <c:pt idx="14">
                  <c:v>36.8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7284320"/>
        <c:axId val="2107282560"/>
      </c:lineChart>
      <c:catAx>
        <c:axId val="210728432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07282560"/>
        <c:crosses val="autoZero"/>
        <c:auto val="1"/>
        <c:lblAlgn val="ctr"/>
        <c:lblOffset val="100"/>
        <c:noMultiLvlLbl val="0"/>
      </c:catAx>
      <c:valAx>
        <c:axId val="2107282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07284320"/>
        <c:crosses val="autoZero"/>
        <c:crossBetween val="between"/>
        <c:majorUnit val="0.1"/>
        <c:min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Temperatur</c:v>
                </c:pt>
              </c:strCache>
            </c:strRef>
          </c:tx>
          <c:spPr>
            <a:ln w="158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numRef>
              <c:f>Tabelle1!$A$2:$A$18</c:f>
              <c:numCache>
                <c:formatCode>General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</c:numCache>
            </c:numRef>
          </c:cat>
          <c:val>
            <c:numRef>
              <c:f>Tabelle1!$B$2:$B$18</c:f>
              <c:numCache>
                <c:formatCode>General</c:formatCode>
                <c:ptCount val="17"/>
                <c:pt idx="0">
                  <c:v>36.7</c:v>
                </c:pt>
                <c:pt idx="1">
                  <c:v>36.8</c:v>
                </c:pt>
                <c:pt idx="2">
                  <c:v>36.75</c:v>
                </c:pt>
                <c:pt idx="3">
                  <c:v>36.7</c:v>
                </c:pt>
                <c:pt idx="4">
                  <c:v>36.65</c:v>
                </c:pt>
                <c:pt idx="5">
                  <c:v>36.6</c:v>
                </c:pt>
                <c:pt idx="6">
                  <c:v>36.55</c:v>
                </c:pt>
                <c:pt idx="7">
                  <c:v>36.6</c:v>
                </c:pt>
                <c:pt idx="8">
                  <c:v>36.65</c:v>
                </c:pt>
                <c:pt idx="9">
                  <c:v>36.7</c:v>
                </c:pt>
                <c:pt idx="10">
                  <c:v>36.6</c:v>
                </c:pt>
                <c:pt idx="11">
                  <c:v>36.8</c:v>
                </c:pt>
                <c:pt idx="12">
                  <c:v>36.65</c:v>
                </c:pt>
                <c:pt idx="13">
                  <c:v>36.8</c:v>
                </c:pt>
                <c:pt idx="14">
                  <c:v>36.9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3514432"/>
        <c:axId val="-2098499920"/>
      </c:lineChart>
      <c:catAx>
        <c:axId val="-210351443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98499920"/>
        <c:crosses val="autoZero"/>
        <c:auto val="1"/>
        <c:lblAlgn val="ctr"/>
        <c:lblOffset val="100"/>
        <c:noMultiLvlLbl val="0"/>
      </c:catAx>
      <c:valAx>
        <c:axId val="-2098499920"/>
        <c:scaling>
          <c:orientation val="minMax"/>
          <c:max val="37.0"/>
          <c:min val="36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103514432"/>
        <c:crosses val="autoZero"/>
        <c:crossBetween val="between"/>
        <c:majorUnit val="0.1"/>
        <c:min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E532-1733-F34D-A16C-D1D2ABFAF611}" type="datetimeFigureOut">
              <a:rPr lang="de-DE" smtClean="0"/>
              <a:t>08.09.15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751A-A250-C747-B6A4-73A2E07E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66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E532-1733-F34D-A16C-D1D2ABFAF611}" type="datetimeFigureOut">
              <a:rPr lang="de-DE" smtClean="0"/>
              <a:t>08.09.15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751A-A250-C747-B6A4-73A2E07E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22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E532-1733-F34D-A16C-D1D2ABFAF611}" type="datetimeFigureOut">
              <a:rPr lang="de-DE" smtClean="0"/>
              <a:t>08.09.15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751A-A250-C747-B6A4-73A2E07E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8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E532-1733-F34D-A16C-D1D2ABFAF611}" type="datetimeFigureOut">
              <a:rPr lang="de-DE" smtClean="0"/>
              <a:t>08.09.15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751A-A250-C747-B6A4-73A2E07E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93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E532-1733-F34D-A16C-D1D2ABFAF611}" type="datetimeFigureOut">
              <a:rPr lang="de-DE" smtClean="0"/>
              <a:t>08.09.15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751A-A250-C747-B6A4-73A2E07E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09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E532-1733-F34D-A16C-D1D2ABFAF611}" type="datetimeFigureOut">
              <a:rPr lang="de-DE" smtClean="0"/>
              <a:t>08.09.15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751A-A250-C747-B6A4-73A2E07E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51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E532-1733-F34D-A16C-D1D2ABFAF611}" type="datetimeFigureOut">
              <a:rPr lang="de-DE" smtClean="0"/>
              <a:t>08.09.15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751A-A250-C747-B6A4-73A2E07E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80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E532-1733-F34D-A16C-D1D2ABFAF611}" type="datetimeFigureOut">
              <a:rPr lang="de-DE" smtClean="0"/>
              <a:t>08.09.15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751A-A250-C747-B6A4-73A2E07E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92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E532-1733-F34D-A16C-D1D2ABFAF611}" type="datetimeFigureOut">
              <a:rPr lang="de-DE" smtClean="0"/>
              <a:t>08.09.15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751A-A250-C747-B6A4-73A2E07E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882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E532-1733-F34D-A16C-D1D2ABFAF611}" type="datetimeFigureOut">
              <a:rPr lang="de-DE" smtClean="0"/>
              <a:t>08.09.15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751A-A250-C747-B6A4-73A2E07E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6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E532-1733-F34D-A16C-D1D2ABFAF611}" type="datetimeFigureOut">
              <a:rPr lang="de-DE" smtClean="0"/>
              <a:t>08.09.15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751A-A250-C747-B6A4-73A2E07E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0E532-1733-F34D-A16C-D1D2ABFAF611}" type="datetimeFigureOut">
              <a:rPr lang="de-DE" smtClean="0"/>
              <a:t>08.09.15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C751A-A250-C747-B6A4-73A2E07E6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78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/>
          <p:cNvSpPr/>
          <p:nvPr/>
        </p:nvSpPr>
        <p:spPr>
          <a:xfrm>
            <a:off x="9934809" y="564057"/>
            <a:ext cx="244335" cy="631837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214784"/>
              </p:ext>
            </p:extLst>
          </p:nvPr>
        </p:nvGraphicFramePr>
        <p:xfrm>
          <a:off x="107580" y="107580"/>
          <a:ext cx="5412292" cy="2076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Gerade Verbindung 7"/>
          <p:cNvCxnSpPr/>
          <p:nvPr/>
        </p:nvCxnSpPr>
        <p:spPr>
          <a:xfrm>
            <a:off x="2130018" y="882130"/>
            <a:ext cx="3227294" cy="0"/>
          </a:xfrm>
          <a:prstGeom prst="line">
            <a:avLst/>
          </a:prstGeom>
          <a:ln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6503"/>
              </p:ext>
            </p:extLst>
          </p:nvPr>
        </p:nvGraphicFramePr>
        <p:xfrm>
          <a:off x="5517092" y="107580"/>
          <a:ext cx="5412292" cy="2076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6" name="Gerade Verbindung 15"/>
          <p:cNvCxnSpPr/>
          <p:nvPr/>
        </p:nvCxnSpPr>
        <p:spPr>
          <a:xfrm>
            <a:off x="3926545" y="272530"/>
            <a:ext cx="1430767" cy="0"/>
          </a:xfrm>
          <a:prstGeom prst="line">
            <a:avLst/>
          </a:prstGeom>
          <a:ln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7255648" y="1195894"/>
            <a:ext cx="3550023" cy="0"/>
          </a:xfrm>
          <a:prstGeom prst="line">
            <a:avLst/>
          </a:prstGeom>
          <a:ln w="127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9374904" y="564779"/>
            <a:ext cx="1430767" cy="0"/>
          </a:xfrm>
          <a:prstGeom prst="line">
            <a:avLst/>
          </a:prstGeom>
          <a:ln w="127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reieck 18"/>
          <p:cNvSpPr/>
          <p:nvPr/>
        </p:nvSpPr>
        <p:spPr>
          <a:xfrm rot="10800000">
            <a:off x="3670961" y="659098"/>
            <a:ext cx="252000" cy="180000"/>
          </a:xfrm>
          <a:prstGeom prst="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Dreieck 20"/>
          <p:cNvSpPr/>
          <p:nvPr/>
        </p:nvSpPr>
        <p:spPr>
          <a:xfrm rot="10800000">
            <a:off x="3955235" y="489855"/>
            <a:ext cx="252000" cy="180000"/>
          </a:xfrm>
          <a:prstGeom prst="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Dreieck 21"/>
          <p:cNvSpPr/>
          <p:nvPr/>
        </p:nvSpPr>
        <p:spPr>
          <a:xfrm rot="10800000">
            <a:off x="4236729" y="341040"/>
            <a:ext cx="252000" cy="180000"/>
          </a:xfrm>
          <a:prstGeom prst="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Dreieck 22"/>
          <p:cNvSpPr/>
          <p:nvPr/>
        </p:nvSpPr>
        <p:spPr>
          <a:xfrm rot="10800000">
            <a:off x="4507463" y="493440"/>
            <a:ext cx="252000" cy="180000"/>
          </a:xfrm>
          <a:prstGeom prst="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Dreieck 23"/>
          <p:cNvSpPr/>
          <p:nvPr/>
        </p:nvSpPr>
        <p:spPr>
          <a:xfrm rot="10800000">
            <a:off x="9084454" y="813646"/>
            <a:ext cx="252000" cy="180000"/>
          </a:xfrm>
          <a:prstGeom prst="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Dreieck 24"/>
          <p:cNvSpPr/>
          <p:nvPr/>
        </p:nvSpPr>
        <p:spPr>
          <a:xfrm rot="10800000">
            <a:off x="9645651" y="804678"/>
            <a:ext cx="252000" cy="180000"/>
          </a:xfrm>
          <a:prstGeom prst="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Dreieck 25"/>
          <p:cNvSpPr/>
          <p:nvPr/>
        </p:nvSpPr>
        <p:spPr>
          <a:xfrm rot="10800000">
            <a:off x="9927144" y="505255"/>
            <a:ext cx="252000" cy="180000"/>
          </a:xfrm>
          <a:prstGeom prst="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59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Stephan Köninger</dc:creator>
  <cp:lastModifiedBy>Stephan Köninger</cp:lastModifiedBy>
  <cp:revision>4</cp:revision>
  <dcterms:created xsi:type="dcterms:W3CDTF">2015-09-08T17:30:20Z</dcterms:created>
  <dcterms:modified xsi:type="dcterms:W3CDTF">2015-09-08T18:09:19Z</dcterms:modified>
</cp:coreProperties>
</file>