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mailto:stefania.mattioni@ugent.b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"/>
          <p:cNvGrpSpPr/>
          <p:nvPr/>
        </p:nvGrpSpPr>
        <p:grpSpPr>
          <a:xfrm>
            <a:off x="925869" y="3838616"/>
            <a:ext cx="11153062" cy="1038185"/>
            <a:chOff x="0" y="2581316"/>
            <a:chExt cx="11153060" cy="1038183"/>
          </a:xfrm>
        </p:grpSpPr>
        <p:sp>
          <p:nvSpPr>
            <p:cNvPr id="151" name="This is a template for the new fMRI design presentation…"/>
            <p:cNvSpPr/>
            <p:nvPr/>
          </p:nvSpPr>
          <p:spPr>
            <a:xfrm>
              <a:off x="0" y="3619500"/>
              <a:ext cx="1115306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This is a template for the new fMRI design presentation</a:t>
              </a:r>
            </a:p>
            <a:p>
              <a:pPr>
                <a:defRPr sz="3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  <a:p>
              <a:pPr algn="l">
                <a:defRPr sz="2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- When you see something wrote in black square brackets [ ], please insert the correct info there —&gt; e.g. in the next slide put your name &amp; surname in:</a:t>
              </a:r>
            </a:p>
            <a:p>
              <a:pPr>
                <a:defRPr sz="3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[name &amp; surname of the speaker]</a:t>
              </a:r>
            </a:p>
            <a:p>
              <a:pPr>
                <a:defRPr sz="3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  <a:p>
              <a:pPr>
                <a:defRPr sz="3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[Stefania Mattioni]</a:t>
              </a:r>
            </a:p>
            <a:p>
              <a:pPr marL="279400" indent="-279400" algn="l">
                <a:lnSpc>
                  <a:spcPct val="120000"/>
                </a:lnSpc>
                <a:buSzPct val="123000"/>
                <a:buChar char="-"/>
                <a:defRPr sz="2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The things in</a:t>
              </a:r>
              <a:r>
                <a:rPr>
                  <a:solidFill>
                    <a:srgbClr val="C32A4B"/>
                  </a:solidFill>
                </a:rPr>
                <a:t> red square brackets [ ]</a:t>
              </a:r>
              <a:r>
                <a:rPr>
                  <a:solidFill>
                    <a:srgbClr val="DC8697"/>
                  </a:solidFill>
                </a:rPr>
                <a:t> </a:t>
              </a:r>
              <a:r>
                <a:t>are suggestions and guidelines that you should read and delete.</a:t>
              </a:r>
            </a:p>
            <a:p>
              <a:pPr marL="279400" indent="-279400" algn="l">
                <a:lnSpc>
                  <a:spcPct val="120000"/>
                </a:lnSpc>
                <a:buSzPct val="123000"/>
                <a:buChar char="-"/>
                <a:defRPr sz="2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Feel free to use this template in a flexible manner. If some sections do not adapt to your design, exclude them. As well as if you have other important sections add them to the presentation.</a:t>
              </a:r>
            </a:p>
            <a:p>
              <a:pPr marL="279400" indent="-279400" algn="l">
                <a:lnSpc>
                  <a:spcPct val="120000"/>
                </a:lnSpc>
                <a:buSzPct val="123000"/>
                <a:buChar char="-"/>
                <a:defRPr sz="2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Take in mind that this should be a short presentation (</a:t>
              </a:r>
              <a:r>
                <a:rPr>
                  <a:latin typeface="Avenir Heavy"/>
                  <a:ea typeface="Avenir Heavy"/>
                  <a:cs typeface="Avenir Heavy"/>
                  <a:sym typeface="Avenir Heavy"/>
                </a:rPr>
                <a:t>max 15-20 minutes</a:t>
              </a:r>
              <a:r>
                <a:t>) </a:t>
              </a:r>
            </a:p>
            <a:p>
              <a:pPr marL="279400" indent="-279400" algn="l">
                <a:lnSpc>
                  <a:spcPct val="120000"/>
                </a:lnSpc>
                <a:buSzPct val="123000"/>
                <a:buChar char="-"/>
                <a:defRPr sz="2200">
                  <a:solidFill>
                    <a:srgbClr val="000000"/>
                  </a:solidFill>
                  <a:latin typeface="Avenir Book Oblique"/>
                  <a:ea typeface="Avenir Book Oblique"/>
                  <a:cs typeface="Avenir Book Oblique"/>
                  <a:sym typeface="Avenir Book Oblique"/>
                </a:defRPr>
              </a:pPr>
              <a:r>
                <a:t>I hope you will get many useful feedback!</a:t>
              </a:r>
            </a:p>
            <a:p>
              <a:pPr marL="279400" indent="-279400" algn="l">
                <a:lnSpc>
                  <a:spcPct val="120000"/>
                </a:lnSpc>
                <a:buSzPct val="123000"/>
                <a:buChar char="-"/>
                <a:defRPr sz="2200">
                  <a:solidFill>
                    <a:srgbClr val="00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Please delete this first slide after reading it ;)</a:t>
              </a:r>
            </a:p>
          </p:txBody>
        </p:sp>
        <p:sp>
          <p:nvSpPr>
            <p:cNvPr id="152" name="Arrow"/>
            <p:cNvSpPr/>
            <p:nvPr/>
          </p:nvSpPr>
          <p:spPr>
            <a:xfrm rot="5400000">
              <a:off x="5330739" y="2656905"/>
              <a:ext cx="491582" cy="340405"/>
            </a:xfrm>
            <a:prstGeom prst="rightArrow">
              <a:avLst>
                <a:gd name="adj1" fmla="val 26111"/>
                <a:gd name="adj2" fmla="val 6880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XPECTED RESULTS"/>
          <p:cNvSpPr txBox="1"/>
          <p:nvPr/>
        </p:nvSpPr>
        <p:spPr>
          <a:xfrm>
            <a:off x="4566462" y="393700"/>
            <a:ext cx="38718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EXPECTED RESULTS</a:t>
            </a:r>
          </a:p>
        </p:txBody>
      </p:sp>
      <p:sp>
        <p:nvSpPr>
          <p:cNvPr id="185" name="[For each of the analyses you described, mention which are the expected results in terms of your Hypotheses:…"/>
          <p:cNvSpPr txBox="1"/>
          <p:nvPr/>
        </p:nvSpPr>
        <p:spPr>
          <a:xfrm>
            <a:off x="1161399" y="1909267"/>
            <a:ext cx="10682002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C32A4B"/>
                </a:solidFill>
              </a:defRPr>
            </a:pPr>
            <a:r>
              <a:t>[For each of the analyses you described, mention which are the expected results in terms of your Hypotheses:</a:t>
            </a:r>
          </a:p>
          <a:p>
            <a:pPr algn="l">
              <a:defRPr sz="2400">
                <a:solidFill>
                  <a:srgbClr val="C32A4B"/>
                </a:solidFill>
              </a:defRPr>
            </a:pPr>
            <a:r>
              <a:t>e.g. describe the possible outcomes and how these results will support the null hypothesis or your Hy1]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URTHER DISCUSSION"/>
          <p:cNvSpPr txBox="1"/>
          <p:nvPr/>
        </p:nvSpPr>
        <p:spPr>
          <a:xfrm>
            <a:off x="4303521" y="596900"/>
            <a:ext cx="43977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FURTHER DISCUSSION</a:t>
            </a:r>
          </a:p>
        </p:txBody>
      </p:sp>
      <p:sp>
        <p:nvSpPr>
          <p:cNvPr id="188" name="Any suggestion, correction, idea, question is welcome!"/>
          <p:cNvSpPr txBox="1"/>
          <p:nvPr/>
        </p:nvSpPr>
        <p:spPr>
          <a:xfrm>
            <a:off x="3547092" y="1833489"/>
            <a:ext cx="591061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solidFill>
                  <a:srgbClr val="296CC1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Any suggestion, correction, idea, question is welcome!</a:t>
            </a:r>
          </a:p>
        </p:txBody>
      </p:sp>
      <p:sp>
        <p:nvSpPr>
          <p:cNvPr id="189" name="Do you think I choose a proper design / analyses etc.  to answer my research question?…"/>
          <p:cNvSpPr txBox="1"/>
          <p:nvPr/>
        </p:nvSpPr>
        <p:spPr>
          <a:xfrm>
            <a:off x="1886194" y="3775514"/>
            <a:ext cx="9232412" cy="3324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17500" indent="-3175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Do you think I choose a proper design / analyses etc.  to answer my research question?</a:t>
            </a:r>
          </a:p>
          <a:p>
            <a:pPr marL="317500" indent="-3175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Do you know one (or more) relevant paper on this topic I didn’t mention?</a:t>
            </a:r>
          </a:p>
          <a:p>
            <a:pPr marL="317500" indent="-3175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Are you “sceptical” about some sections of the design / the data acquisition/the analyses? </a:t>
            </a:r>
          </a:p>
          <a:p>
            <a:pPr marL="317500" indent="-3175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Do you see any other possible outcome that I didn’t mention?</a:t>
            </a:r>
          </a:p>
          <a:p>
            <a:pPr marL="317500" indent="-3175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Do you have any other idea to improve my study? (e.g. an additional analysis?)</a:t>
            </a:r>
          </a:p>
        </p:txBody>
      </p:sp>
      <p:pic>
        <p:nvPicPr>
          <p:cNvPr id="190" name="discussion.png" descr="discussion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70970" y="219372"/>
            <a:ext cx="2745083" cy="30622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HANKS FOR YOUR TIME!"/>
          <p:cNvSpPr txBox="1"/>
          <p:nvPr/>
        </p:nvSpPr>
        <p:spPr>
          <a:xfrm>
            <a:off x="3996893" y="7403730"/>
            <a:ext cx="501101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THANKS FOR YOUR TIME!</a:t>
            </a:r>
          </a:p>
        </p:txBody>
      </p:sp>
      <p:sp>
        <p:nvSpPr>
          <p:cNvPr id="192" name="*** Are you going to start a new fMRI experiment soon? ***…"/>
          <p:cNvSpPr txBox="1"/>
          <p:nvPr/>
        </p:nvSpPr>
        <p:spPr>
          <a:xfrm>
            <a:off x="295822" y="8469808"/>
            <a:ext cx="1241315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296CC1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*** Are you going to start a new fMRI experiment soon? ***</a:t>
            </a:r>
          </a:p>
          <a:p>
            <a:pPr>
              <a:defRPr sz="2000">
                <a:solidFill>
                  <a:srgbClr val="296CC1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Contact Stefania Mattioni (</a:t>
            </a:r>
            <a:r>
              <a:rPr u="sng">
                <a:hlinkClick r:id="rId3" invalidUrl="" action="" tgtFrame="" tooltip="" history="1" highlightClick="0" endSnd="0"/>
              </a:rPr>
              <a:t>stefania.mattioni@ugent.be</a:t>
            </a:r>
            <a:r>
              <a:t>) to organise your presentation!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(f)MRI talk:…"/>
          <p:cNvSpPr txBox="1"/>
          <p:nvPr/>
        </p:nvSpPr>
        <p:spPr>
          <a:xfrm>
            <a:off x="2418079" y="1567076"/>
            <a:ext cx="8168641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(f)MRI talk: </a:t>
            </a:r>
          </a:p>
          <a:p>
            <a:pPr>
              <a:defRPr sz="4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Medium"/>
                <a:ea typeface="Avenir Medium"/>
                <a:cs typeface="Avenir Medium"/>
                <a:sym typeface="Avenir Medium"/>
              </a:rPr>
              <a:t>presentation of a new fMRI design</a:t>
            </a:r>
            <a:r>
              <a:t> </a:t>
            </a:r>
          </a:p>
        </p:txBody>
      </p:sp>
      <p:pic>
        <p:nvPicPr>
          <p:cNvPr id="156" name="Screenshot 2022-10-19 at 15.29.46.png" descr="Screenshot 2022-10-19 at 15.29.46.png"/>
          <p:cNvPicPr>
            <a:picLocks noChangeAspect="1"/>
          </p:cNvPicPr>
          <p:nvPr/>
        </p:nvPicPr>
        <p:blipFill>
          <a:blip r:embed="rId2">
            <a:extLst/>
          </a:blip>
          <a:srcRect l="27914" t="24723" r="3209" b="47583"/>
          <a:stretch>
            <a:fillRect/>
          </a:stretch>
        </p:blipFill>
        <p:spPr>
          <a:xfrm>
            <a:off x="3488531" y="730014"/>
            <a:ext cx="5742648" cy="46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ng-clipart-ghent-university-logo-universiteit-gent-text-logo.png" descr="png-clipart-ghent-university-logo-universiteit-gent-text-logo.png"/>
          <p:cNvPicPr>
            <a:picLocks noChangeAspect="1"/>
          </p:cNvPicPr>
          <p:nvPr/>
        </p:nvPicPr>
        <p:blipFill>
          <a:blip r:embed="rId3">
            <a:extLst/>
          </a:blip>
          <a:srcRect l="8395" t="7031" r="8413" b="7277"/>
          <a:stretch>
            <a:fillRect/>
          </a:stretch>
        </p:blipFill>
        <p:spPr>
          <a:xfrm>
            <a:off x="11175099" y="420848"/>
            <a:ext cx="1541860" cy="108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fill="norm" stroke="1" extrusionOk="0">
                <a:moveTo>
                  <a:pt x="10703" y="0"/>
                </a:moveTo>
                <a:lnTo>
                  <a:pt x="10364" y="189"/>
                </a:lnTo>
                <a:cubicBezTo>
                  <a:pt x="10178" y="292"/>
                  <a:pt x="9793" y="504"/>
                  <a:pt x="9507" y="661"/>
                </a:cubicBezTo>
                <a:cubicBezTo>
                  <a:pt x="9222" y="817"/>
                  <a:pt x="8621" y="1150"/>
                  <a:pt x="8173" y="1400"/>
                </a:cubicBezTo>
                <a:cubicBezTo>
                  <a:pt x="7725" y="1650"/>
                  <a:pt x="7249" y="1909"/>
                  <a:pt x="7117" y="1982"/>
                </a:cubicBezTo>
                <a:cubicBezTo>
                  <a:pt x="6984" y="2055"/>
                  <a:pt x="6690" y="2220"/>
                  <a:pt x="6466" y="2344"/>
                </a:cubicBezTo>
                <a:cubicBezTo>
                  <a:pt x="6242" y="2468"/>
                  <a:pt x="5946" y="2635"/>
                  <a:pt x="5804" y="2713"/>
                </a:cubicBezTo>
                <a:cubicBezTo>
                  <a:pt x="5366" y="2956"/>
                  <a:pt x="5375" y="2942"/>
                  <a:pt x="5421" y="3083"/>
                </a:cubicBezTo>
                <a:cubicBezTo>
                  <a:pt x="5443" y="3151"/>
                  <a:pt x="5475" y="3209"/>
                  <a:pt x="5493" y="3209"/>
                </a:cubicBezTo>
                <a:cubicBezTo>
                  <a:pt x="5511" y="3209"/>
                  <a:pt x="5797" y="3055"/>
                  <a:pt x="6127" y="2871"/>
                </a:cubicBezTo>
                <a:cubicBezTo>
                  <a:pt x="6457" y="2686"/>
                  <a:pt x="6884" y="2450"/>
                  <a:pt x="7078" y="2344"/>
                </a:cubicBezTo>
                <a:cubicBezTo>
                  <a:pt x="7271" y="2237"/>
                  <a:pt x="7741" y="1980"/>
                  <a:pt x="8117" y="1770"/>
                </a:cubicBezTo>
                <a:cubicBezTo>
                  <a:pt x="8494" y="1559"/>
                  <a:pt x="8958" y="1294"/>
                  <a:pt x="9152" y="1188"/>
                </a:cubicBezTo>
                <a:cubicBezTo>
                  <a:pt x="10070" y="685"/>
                  <a:pt x="10369" y="523"/>
                  <a:pt x="10486" y="448"/>
                </a:cubicBezTo>
                <a:cubicBezTo>
                  <a:pt x="10555" y="404"/>
                  <a:pt x="10644" y="369"/>
                  <a:pt x="10686" y="370"/>
                </a:cubicBezTo>
                <a:cubicBezTo>
                  <a:pt x="10729" y="370"/>
                  <a:pt x="10989" y="496"/>
                  <a:pt x="11264" y="653"/>
                </a:cubicBezTo>
                <a:cubicBezTo>
                  <a:pt x="11539" y="809"/>
                  <a:pt x="11971" y="1049"/>
                  <a:pt x="12226" y="1188"/>
                </a:cubicBezTo>
                <a:cubicBezTo>
                  <a:pt x="12481" y="1326"/>
                  <a:pt x="12781" y="1498"/>
                  <a:pt x="12893" y="1565"/>
                </a:cubicBezTo>
                <a:cubicBezTo>
                  <a:pt x="13005" y="1632"/>
                  <a:pt x="13343" y="1820"/>
                  <a:pt x="13638" y="1982"/>
                </a:cubicBezTo>
                <a:cubicBezTo>
                  <a:pt x="13934" y="2144"/>
                  <a:pt x="14523" y="2466"/>
                  <a:pt x="14950" y="2706"/>
                </a:cubicBezTo>
                <a:cubicBezTo>
                  <a:pt x="15938" y="3258"/>
                  <a:pt x="15874" y="3236"/>
                  <a:pt x="15923" y="3083"/>
                </a:cubicBezTo>
                <a:cubicBezTo>
                  <a:pt x="15974" y="2927"/>
                  <a:pt x="16215" y="3079"/>
                  <a:pt x="13838" y="1754"/>
                </a:cubicBezTo>
                <a:cubicBezTo>
                  <a:pt x="12520" y="1019"/>
                  <a:pt x="11870" y="654"/>
                  <a:pt x="11309" y="338"/>
                </a:cubicBezTo>
                <a:lnTo>
                  <a:pt x="10703" y="0"/>
                </a:lnTo>
                <a:close/>
                <a:moveTo>
                  <a:pt x="10725" y="779"/>
                </a:moveTo>
                <a:cubicBezTo>
                  <a:pt x="10661" y="783"/>
                  <a:pt x="10552" y="835"/>
                  <a:pt x="10369" y="936"/>
                </a:cubicBezTo>
                <a:cubicBezTo>
                  <a:pt x="10180" y="1041"/>
                  <a:pt x="9730" y="1289"/>
                  <a:pt x="9374" y="1486"/>
                </a:cubicBezTo>
                <a:cubicBezTo>
                  <a:pt x="9017" y="1684"/>
                  <a:pt x="8278" y="2095"/>
                  <a:pt x="7728" y="2399"/>
                </a:cubicBezTo>
                <a:cubicBezTo>
                  <a:pt x="7178" y="2703"/>
                  <a:pt x="6615" y="3007"/>
                  <a:pt x="6477" y="3083"/>
                </a:cubicBezTo>
                <a:cubicBezTo>
                  <a:pt x="6340" y="3159"/>
                  <a:pt x="6227" y="3230"/>
                  <a:pt x="6227" y="3240"/>
                </a:cubicBezTo>
                <a:cubicBezTo>
                  <a:pt x="6227" y="3250"/>
                  <a:pt x="8243" y="3257"/>
                  <a:pt x="10703" y="3256"/>
                </a:cubicBezTo>
                <a:lnTo>
                  <a:pt x="15173" y="3256"/>
                </a:lnTo>
                <a:lnTo>
                  <a:pt x="14522" y="2886"/>
                </a:lnTo>
                <a:cubicBezTo>
                  <a:pt x="14166" y="2686"/>
                  <a:pt x="13658" y="2403"/>
                  <a:pt x="13394" y="2257"/>
                </a:cubicBezTo>
                <a:cubicBezTo>
                  <a:pt x="13129" y="2111"/>
                  <a:pt x="12863" y="1960"/>
                  <a:pt x="12799" y="1919"/>
                </a:cubicBezTo>
                <a:cubicBezTo>
                  <a:pt x="12735" y="1878"/>
                  <a:pt x="12668" y="1848"/>
                  <a:pt x="12654" y="1848"/>
                </a:cubicBezTo>
                <a:cubicBezTo>
                  <a:pt x="12640" y="1848"/>
                  <a:pt x="12574" y="1812"/>
                  <a:pt x="12510" y="1770"/>
                </a:cubicBezTo>
                <a:cubicBezTo>
                  <a:pt x="12445" y="1728"/>
                  <a:pt x="12042" y="1501"/>
                  <a:pt x="11615" y="1266"/>
                </a:cubicBezTo>
                <a:cubicBezTo>
                  <a:pt x="11187" y="1031"/>
                  <a:pt x="10810" y="820"/>
                  <a:pt x="10775" y="794"/>
                </a:cubicBezTo>
                <a:cubicBezTo>
                  <a:pt x="10764" y="786"/>
                  <a:pt x="10746" y="777"/>
                  <a:pt x="10725" y="779"/>
                </a:cubicBezTo>
                <a:close/>
                <a:moveTo>
                  <a:pt x="5488" y="3681"/>
                </a:moveTo>
                <a:lnTo>
                  <a:pt x="5488" y="3838"/>
                </a:lnTo>
                <a:lnTo>
                  <a:pt x="5488" y="3995"/>
                </a:lnTo>
                <a:lnTo>
                  <a:pt x="10675" y="3995"/>
                </a:lnTo>
                <a:lnTo>
                  <a:pt x="15857" y="3995"/>
                </a:lnTo>
                <a:lnTo>
                  <a:pt x="15857" y="3838"/>
                </a:lnTo>
                <a:lnTo>
                  <a:pt x="15857" y="3681"/>
                </a:lnTo>
                <a:lnTo>
                  <a:pt x="10675" y="3681"/>
                </a:lnTo>
                <a:lnTo>
                  <a:pt x="5488" y="3681"/>
                </a:lnTo>
                <a:close/>
                <a:moveTo>
                  <a:pt x="5821" y="4357"/>
                </a:moveTo>
                <a:lnTo>
                  <a:pt x="5821" y="4514"/>
                </a:lnTo>
                <a:lnTo>
                  <a:pt x="5821" y="4672"/>
                </a:lnTo>
                <a:lnTo>
                  <a:pt x="10692" y="4672"/>
                </a:lnTo>
                <a:lnTo>
                  <a:pt x="15562" y="4672"/>
                </a:lnTo>
                <a:lnTo>
                  <a:pt x="15562" y="4514"/>
                </a:lnTo>
                <a:lnTo>
                  <a:pt x="15562" y="4357"/>
                </a:lnTo>
                <a:lnTo>
                  <a:pt x="10692" y="4357"/>
                </a:lnTo>
                <a:lnTo>
                  <a:pt x="5821" y="4357"/>
                </a:lnTo>
                <a:close/>
                <a:moveTo>
                  <a:pt x="6644" y="4986"/>
                </a:moveTo>
                <a:lnTo>
                  <a:pt x="6622" y="5183"/>
                </a:lnTo>
                <a:cubicBezTo>
                  <a:pt x="6611" y="5291"/>
                  <a:pt x="6590" y="5831"/>
                  <a:pt x="6577" y="6378"/>
                </a:cubicBezTo>
                <a:cubicBezTo>
                  <a:pt x="6564" y="6926"/>
                  <a:pt x="6550" y="7431"/>
                  <a:pt x="6544" y="7503"/>
                </a:cubicBezTo>
                <a:cubicBezTo>
                  <a:pt x="6516" y="7859"/>
                  <a:pt x="6483" y="10118"/>
                  <a:pt x="6505" y="10169"/>
                </a:cubicBezTo>
                <a:cubicBezTo>
                  <a:pt x="6522" y="10208"/>
                  <a:pt x="6657" y="10226"/>
                  <a:pt x="6900" y="10216"/>
                </a:cubicBezTo>
                <a:lnTo>
                  <a:pt x="7267" y="10201"/>
                </a:lnTo>
                <a:lnTo>
                  <a:pt x="7250" y="9595"/>
                </a:lnTo>
                <a:cubicBezTo>
                  <a:pt x="7213" y="8494"/>
                  <a:pt x="7158" y="6756"/>
                  <a:pt x="7133" y="5867"/>
                </a:cubicBezTo>
                <a:lnTo>
                  <a:pt x="7105" y="4986"/>
                </a:lnTo>
                <a:lnTo>
                  <a:pt x="6878" y="4986"/>
                </a:lnTo>
                <a:lnTo>
                  <a:pt x="6644" y="4986"/>
                </a:lnTo>
                <a:close/>
                <a:moveTo>
                  <a:pt x="8156" y="4986"/>
                </a:moveTo>
                <a:lnTo>
                  <a:pt x="8156" y="5159"/>
                </a:lnTo>
                <a:cubicBezTo>
                  <a:pt x="8156" y="5253"/>
                  <a:pt x="8137" y="5785"/>
                  <a:pt x="8117" y="6347"/>
                </a:cubicBezTo>
                <a:cubicBezTo>
                  <a:pt x="8083" y="7331"/>
                  <a:pt x="8070" y="7801"/>
                  <a:pt x="8023" y="9446"/>
                </a:cubicBezTo>
                <a:lnTo>
                  <a:pt x="8001" y="10201"/>
                </a:lnTo>
                <a:lnTo>
                  <a:pt x="8373" y="10209"/>
                </a:lnTo>
                <a:cubicBezTo>
                  <a:pt x="8578" y="10212"/>
                  <a:pt x="8756" y="10195"/>
                  <a:pt x="8768" y="10169"/>
                </a:cubicBezTo>
                <a:cubicBezTo>
                  <a:pt x="8787" y="10126"/>
                  <a:pt x="8683" y="5838"/>
                  <a:pt x="8651" y="5332"/>
                </a:cubicBezTo>
                <a:cubicBezTo>
                  <a:pt x="8644" y="5217"/>
                  <a:pt x="8641" y="5093"/>
                  <a:pt x="8640" y="5057"/>
                </a:cubicBezTo>
                <a:cubicBezTo>
                  <a:pt x="8638" y="5012"/>
                  <a:pt x="8562" y="4986"/>
                  <a:pt x="8395" y="4986"/>
                </a:cubicBezTo>
                <a:lnTo>
                  <a:pt x="8156" y="4986"/>
                </a:lnTo>
                <a:close/>
                <a:moveTo>
                  <a:pt x="9680" y="4986"/>
                </a:moveTo>
                <a:lnTo>
                  <a:pt x="9657" y="5600"/>
                </a:lnTo>
                <a:cubicBezTo>
                  <a:pt x="9645" y="5938"/>
                  <a:pt x="9630" y="6620"/>
                  <a:pt x="9619" y="7110"/>
                </a:cubicBezTo>
                <a:cubicBezTo>
                  <a:pt x="9607" y="7599"/>
                  <a:pt x="9588" y="8131"/>
                  <a:pt x="9580" y="8290"/>
                </a:cubicBezTo>
                <a:cubicBezTo>
                  <a:pt x="9571" y="8448"/>
                  <a:pt x="9554" y="8937"/>
                  <a:pt x="9541" y="9375"/>
                </a:cubicBezTo>
                <a:lnTo>
                  <a:pt x="9518" y="10169"/>
                </a:lnTo>
                <a:lnTo>
                  <a:pt x="9735" y="10185"/>
                </a:lnTo>
                <a:cubicBezTo>
                  <a:pt x="9855" y="10195"/>
                  <a:pt x="10030" y="10211"/>
                  <a:pt x="10130" y="10216"/>
                </a:cubicBezTo>
                <a:lnTo>
                  <a:pt x="10314" y="10224"/>
                </a:lnTo>
                <a:lnTo>
                  <a:pt x="10291" y="9320"/>
                </a:lnTo>
                <a:cubicBezTo>
                  <a:pt x="10251" y="7690"/>
                  <a:pt x="10191" y="5750"/>
                  <a:pt x="10175" y="5537"/>
                </a:cubicBezTo>
                <a:cubicBezTo>
                  <a:pt x="10166" y="5422"/>
                  <a:pt x="10159" y="5253"/>
                  <a:pt x="10158" y="5159"/>
                </a:cubicBezTo>
                <a:lnTo>
                  <a:pt x="10152" y="4986"/>
                </a:lnTo>
                <a:lnTo>
                  <a:pt x="9919" y="4986"/>
                </a:lnTo>
                <a:lnTo>
                  <a:pt x="9680" y="4986"/>
                </a:lnTo>
                <a:close/>
                <a:moveTo>
                  <a:pt x="11464" y="4986"/>
                </a:moveTo>
                <a:cubicBezTo>
                  <a:pt x="11180" y="4986"/>
                  <a:pt x="11204" y="4902"/>
                  <a:pt x="11175" y="6142"/>
                </a:cubicBezTo>
                <a:cubicBezTo>
                  <a:pt x="11150" y="7227"/>
                  <a:pt x="11088" y="9260"/>
                  <a:pt x="11064" y="9792"/>
                </a:cubicBezTo>
                <a:cubicBezTo>
                  <a:pt x="11049" y="10117"/>
                  <a:pt x="11053" y="10168"/>
                  <a:pt x="11109" y="10185"/>
                </a:cubicBezTo>
                <a:cubicBezTo>
                  <a:pt x="11158" y="10200"/>
                  <a:pt x="11621" y="10196"/>
                  <a:pt x="11831" y="10177"/>
                </a:cubicBezTo>
                <a:cubicBezTo>
                  <a:pt x="11848" y="10176"/>
                  <a:pt x="11854" y="9911"/>
                  <a:pt x="11842" y="9587"/>
                </a:cubicBezTo>
                <a:cubicBezTo>
                  <a:pt x="11784" y="7986"/>
                  <a:pt x="11748" y="6862"/>
                  <a:pt x="11726" y="5969"/>
                </a:cubicBezTo>
                <a:lnTo>
                  <a:pt x="11698" y="4986"/>
                </a:lnTo>
                <a:lnTo>
                  <a:pt x="11464" y="4986"/>
                </a:lnTo>
                <a:close/>
                <a:moveTo>
                  <a:pt x="12760" y="4986"/>
                </a:moveTo>
                <a:lnTo>
                  <a:pt x="12732" y="5576"/>
                </a:lnTo>
                <a:cubicBezTo>
                  <a:pt x="12660" y="7136"/>
                  <a:pt x="12582" y="10034"/>
                  <a:pt x="12610" y="10138"/>
                </a:cubicBezTo>
                <a:cubicBezTo>
                  <a:pt x="12629" y="10210"/>
                  <a:pt x="12684" y="10220"/>
                  <a:pt x="12988" y="10201"/>
                </a:cubicBezTo>
                <a:cubicBezTo>
                  <a:pt x="13184" y="10188"/>
                  <a:pt x="13352" y="10173"/>
                  <a:pt x="13360" y="10161"/>
                </a:cubicBezTo>
                <a:cubicBezTo>
                  <a:pt x="13375" y="10140"/>
                  <a:pt x="13333" y="8406"/>
                  <a:pt x="13266" y="6378"/>
                </a:cubicBezTo>
                <a:cubicBezTo>
                  <a:pt x="13246" y="5773"/>
                  <a:pt x="13227" y="5215"/>
                  <a:pt x="13227" y="5136"/>
                </a:cubicBezTo>
                <a:cubicBezTo>
                  <a:pt x="13227" y="4994"/>
                  <a:pt x="13226" y="4986"/>
                  <a:pt x="12993" y="4986"/>
                </a:cubicBezTo>
                <a:lnTo>
                  <a:pt x="12760" y="4986"/>
                </a:lnTo>
                <a:close/>
                <a:moveTo>
                  <a:pt x="14267" y="4986"/>
                </a:moveTo>
                <a:lnTo>
                  <a:pt x="14261" y="5364"/>
                </a:lnTo>
                <a:cubicBezTo>
                  <a:pt x="14259" y="5573"/>
                  <a:pt x="14256" y="5785"/>
                  <a:pt x="14250" y="5828"/>
                </a:cubicBezTo>
                <a:cubicBezTo>
                  <a:pt x="14221" y="6040"/>
                  <a:pt x="14112" y="10120"/>
                  <a:pt x="14133" y="10169"/>
                </a:cubicBezTo>
                <a:cubicBezTo>
                  <a:pt x="14157" y="10225"/>
                  <a:pt x="14789" y="10231"/>
                  <a:pt x="14850" y="10177"/>
                </a:cubicBezTo>
                <a:cubicBezTo>
                  <a:pt x="14887" y="10145"/>
                  <a:pt x="14891" y="9815"/>
                  <a:pt x="14861" y="8573"/>
                </a:cubicBezTo>
                <a:cubicBezTo>
                  <a:pt x="14824" y="7006"/>
                  <a:pt x="14804" y="6456"/>
                  <a:pt x="14761" y="5498"/>
                </a:cubicBezTo>
                <a:lnTo>
                  <a:pt x="14739" y="4986"/>
                </a:lnTo>
                <a:lnTo>
                  <a:pt x="14500" y="4986"/>
                </a:lnTo>
                <a:lnTo>
                  <a:pt x="14267" y="4986"/>
                </a:lnTo>
                <a:close/>
                <a:moveTo>
                  <a:pt x="5821" y="10492"/>
                </a:moveTo>
                <a:lnTo>
                  <a:pt x="5821" y="10673"/>
                </a:lnTo>
                <a:lnTo>
                  <a:pt x="5821" y="10853"/>
                </a:lnTo>
                <a:lnTo>
                  <a:pt x="10692" y="10853"/>
                </a:lnTo>
                <a:lnTo>
                  <a:pt x="15562" y="10853"/>
                </a:lnTo>
                <a:lnTo>
                  <a:pt x="15562" y="10673"/>
                </a:lnTo>
                <a:lnTo>
                  <a:pt x="15562" y="10492"/>
                </a:lnTo>
                <a:lnTo>
                  <a:pt x="10692" y="10492"/>
                </a:lnTo>
                <a:lnTo>
                  <a:pt x="5821" y="10492"/>
                </a:lnTo>
                <a:close/>
                <a:moveTo>
                  <a:pt x="5488" y="11168"/>
                </a:moveTo>
                <a:lnTo>
                  <a:pt x="5488" y="11325"/>
                </a:lnTo>
                <a:lnTo>
                  <a:pt x="5488" y="11483"/>
                </a:lnTo>
                <a:lnTo>
                  <a:pt x="10675" y="11483"/>
                </a:lnTo>
                <a:lnTo>
                  <a:pt x="15857" y="11483"/>
                </a:lnTo>
                <a:lnTo>
                  <a:pt x="15857" y="11325"/>
                </a:lnTo>
                <a:lnTo>
                  <a:pt x="15857" y="11168"/>
                </a:lnTo>
                <a:lnTo>
                  <a:pt x="10675" y="11168"/>
                </a:lnTo>
                <a:lnTo>
                  <a:pt x="5488" y="11168"/>
                </a:lnTo>
                <a:close/>
                <a:moveTo>
                  <a:pt x="2563" y="12678"/>
                </a:moveTo>
                <a:lnTo>
                  <a:pt x="2563" y="14644"/>
                </a:lnTo>
                <a:lnTo>
                  <a:pt x="2563" y="16618"/>
                </a:lnTo>
                <a:lnTo>
                  <a:pt x="2708" y="16618"/>
                </a:lnTo>
                <a:lnTo>
                  <a:pt x="2858" y="16618"/>
                </a:lnTo>
                <a:lnTo>
                  <a:pt x="2852" y="15203"/>
                </a:lnTo>
                <a:cubicBezTo>
                  <a:pt x="2849" y="14424"/>
                  <a:pt x="2853" y="13770"/>
                  <a:pt x="2863" y="13756"/>
                </a:cubicBezTo>
                <a:cubicBezTo>
                  <a:pt x="2874" y="13741"/>
                  <a:pt x="3348" y="14404"/>
                  <a:pt x="3914" y="15226"/>
                </a:cubicBezTo>
                <a:cubicBezTo>
                  <a:pt x="4480" y="16048"/>
                  <a:pt x="4947" y="16721"/>
                  <a:pt x="4954" y="16721"/>
                </a:cubicBezTo>
                <a:cubicBezTo>
                  <a:pt x="4961" y="16721"/>
                  <a:pt x="4971" y="15835"/>
                  <a:pt x="4971" y="14754"/>
                </a:cubicBezTo>
                <a:lnTo>
                  <a:pt x="4971" y="12796"/>
                </a:lnTo>
                <a:lnTo>
                  <a:pt x="4820" y="12796"/>
                </a:lnTo>
                <a:lnTo>
                  <a:pt x="4670" y="12796"/>
                </a:lnTo>
                <a:lnTo>
                  <a:pt x="4670" y="14172"/>
                </a:lnTo>
                <a:cubicBezTo>
                  <a:pt x="4670" y="14934"/>
                  <a:pt x="4655" y="15572"/>
                  <a:pt x="4637" y="15588"/>
                </a:cubicBezTo>
                <a:cubicBezTo>
                  <a:pt x="4619" y="15604"/>
                  <a:pt x="4149" y="14957"/>
                  <a:pt x="3586" y="14149"/>
                </a:cubicBezTo>
                <a:lnTo>
                  <a:pt x="2563" y="12678"/>
                </a:lnTo>
                <a:close/>
                <a:moveTo>
                  <a:pt x="13566" y="12725"/>
                </a:moveTo>
                <a:cubicBezTo>
                  <a:pt x="13350" y="12724"/>
                  <a:pt x="13277" y="12749"/>
                  <a:pt x="13110" y="12883"/>
                </a:cubicBezTo>
                <a:cubicBezTo>
                  <a:pt x="12849" y="13091"/>
                  <a:pt x="12731" y="13389"/>
                  <a:pt x="12760" y="13756"/>
                </a:cubicBezTo>
                <a:cubicBezTo>
                  <a:pt x="12790" y="14137"/>
                  <a:pt x="12913" y="14322"/>
                  <a:pt x="13294" y="14574"/>
                </a:cubicBezTo>
                <a:cubicBezTo>
                  <a:pt x="13825" y="14925"/>
                  <a:pt x="13862" y="14952"/>
                  <a:pt x="13955" y="15108"/>
                </a:cubicBezTo>
                <a:cubicBezTo>
                  <a:pt x="14076" y="15312"/>
                  <a:pt x="14079" y="15692"/>
                  <a:pt x="13961" y="15942"/>
                </a:cubicBezTo>
                <a:cubicBezTo>
                  <a:pt x="13808" y="16265"/>
                  <a:pt x="13493" y="16392"/>
                  <a:pt x="13266" y="16225"/>
                </a:cubicBezTo>
                <a:cubicBezTo>
                  <a:pt x="13150" y="16140"/>
                  <a:pt x="12972" y="15857"/>
                  <a:pt x="12971" y="15761"/>
                </a:cubicBezTo>
                <a:cubicBezTo>
                  <a:pt x="12970" y="15609"/>
                  <a:pt x="12910" y="15573"/>
                  <a:pt x="12771" y="15627"/>
                </a:cubicBezTo>
                <a:cubicBezTo>
                  <a:pt x="12695" y="15657"/>
                  <a:pt x="12638" y="15701"/>
                  <a:pt x="12638" y="15730"/>
                </a:cubicBezTo>
                <a:cubicBezTo>
                  <a:pt x="12638" y="15824"/>
                  <a:pt x="12809" y="16273"/>
                  <a:pt x="12882" y="16367"/>
                </a:cubicBezTo>
                <a:cubicBezTo>
                  <a:pt x="12922" y="16417"/>
                  <a:pt x="13025" y="16505"/>
                  <a:pt x="13105" y="16563"/>
                </a:cubicBezTo>
                <a:cubicBezTo>
                  <a:pt x="13325" y="16724"/>
                  <a:pt x="13753" y="16686"/>
                  <a:pt x="13977" y="16485"/>
                </a:cubicBezTo>
                <a:cubicBezTo>
                  <a:pt x="14204" y="16282"/>
                  <a:pt x="14307" y="16051"/>
                  <a:pt x="14339" y="15675"/>
                </a:cubicBezTo>
                <a:cubicBezTo>
                  <a:pt x="14397" y="14975"/>
                  <a:pt x="14235" y="14685"/>
                  <a:pt x="13583" y="14314"/>
                </a:cubicBezTo>
                <a:cubicBezTo>
                  <a:pt x="13263" y="14133"/>
                  <a:pt x="13174" y="14047"/>
                  <a:pt x="13093" y="13826"/>
                </a:cubicBezTo>
                <a:cubicBezTo>
                  <a:pt x="12977" y="13508"/>
                  <a:pt x="13241" y="13103"/>
                  <a:pt x="13566" y="13103"/>
                </a:cubicBezTo>
                <a:cubicBezTo>
                  <a:pt x="13727" y="13103"/>
                  <a:pt x="14005" y="13302"/>
                  <a:pt x="14005" y="13417"/>
                </a:cubicBezTo>
                <a:cubicBezTo>
                  <a:pt x="14005" y="13444"/>
                  <a:pt x="14062" y="13421"/>
                  <a:pt x="14133" y="13362"/>
                </a:cubicBezTo>
                <a:cubicBezTo>
                  <a:pt x="14258" y="13258"/>
                  <a:pt x="14264" y="13252"/>
                  <a:pt x="14205" y="13126"/>
                </a:cubicBezTo>
                <a:cubicBezTo>
                  <a:pt x="14173" y="13056"/>
                  <a:pt x="14073" y="12933"/>
                  <a:pt x="13983" y="12859"/>
                </a:cubicBezTo>
                <a:cubicBezTo>
                  <a:pt x="13852" y="12750"/>
                  <a:pt x="13772" y="12727"/>
                  <a:pt x="13566" y="12725"/>
                </a:cubicBezTo>
                <a:close/>
                <a:moveTo>
                  <a:pt x="10747" y="12780"/>
                </a:moveTo>
                <a:lnTo>
                  <a:pt x="10747" y="14699"/>
                </a:lnTo>
                <a:lnTo>
                  <a:pt x="10747" y="16618"/>
                </a:lnTo>
                <a:lnTo>
                  <a:pt x="10892" y="16618"/>
                </a:lnTo>
                <a:lnTo>
                  <a:pt x="11042" y="16618"/>
                </a:lnTo>
                <a:lnTo>
                  <a:pt x="11053" y="15816"/>
                </a:lnTo>
                <a:lnTo>
                  <a:pt x="11064" y="15022"/>
                </a:lnTo>
                <a:lnTo>
                  <a:pt x="11153" y="15022"/>
                </a:lnTo>
                <a:cubicBezTo>
                  <a:pt x="11247" y="15022"/>
                  <a:pt x="11361" y="15211"/>
                  <a:pt x="11876" y="16241"/>
                </a:cubicBezTo>
                <a:lnTo>
                  <a:pt x="12059" y="16611"/>
                </a:lnTo>
                <a:lnTo>
                  <a:pt x="12254" y="16611"/>
                </a:lnTo>
                <a:lnTo>
                  <a:pt x="12448" y="16618"/>
                </a:lnTo>
                <a:lnTo>
                  <a:pt x="12026" y="15816"/>
                </a:lnTo>
                <a:cubicBezTo>
                  <a:pt x="11793" y="15377"/>
                  <a:pt x="11603" y="14993"/>
                  <a:pt x="11609" y="14967"/>
                </a:cubicBezTo>
                <a:cubicBezTo>
                  <a:pt x="11615" y="14940"/>
                  <a:pt x="11685" y="14888"/>
                  <a:pt x="11765" y="14849"/>
                </a:cubicBezTo>
                <a:cubicBezTo>
                  <a:pt x="12162" y="14655"/>
                  <a:pt x="12357" y="13932"/>
                  <a:pt x="12159" y="13386"/>
                </a:cubicBezTo>
                <a:cubicBezTo>
                  <a:pt x="12003" y="12954"/>
                  <a:pt x="11817" y="12839"/>
                  <a:pt x="11203" y="12804"/>
                </a:cubicBezTo>
                <a:lnTo>
                  <a:pt x="10747" y="12780"/>
                </a:lnTo>
                <a:close/>
                <a:moveTo>
                  <a:pt x="0" y="12796"/>
                </a:moveTo>
                <a:lnTo>
                  <a:pt x="11" y="14220"/>
                </a:lnTo>
                <a:cubicBezTo>
                  <a:pt x="23" y="15554"/>
                  <a:pt x="31" y="15659"/>
                  <a:pt x="106" y="15879"/>
                </a:cubicBezTo>
                <a:cubicBezTo>
                  <a:pt x="233" y="16252"/>
                  <a:pt x="404" y="16476"/>
                  <a:pt x="656" y="16603"/>
                </a:cubicBezTo>
                <a:cubicBezTo>
                  <a:pt x="824" y="16687"/>
                  <a:pt x="1231" y="16680"/>
                  <a:pt x="1423" y="16587"/>
                </a:cubicBezTo>
                <a:cubicBezTo>
                  <a:pt x="1534" y="16534"/>
                  <a:pt x="1650" y="16418"/>
                  <a:pt x="1757" y="16257"/>
                </a:cubicBezTo>
                <a:cubicBezTo>
                  <a:pt x="2016" y="15865"/>
                  <a:pt x="2040" y="15671"/>
                  <a:pt x="2040" y="14110"/>
                </a:cubicBezTo>
                <a:lnTo>
                  <a:pt x="2040" y="12796"/>
                </a:lnTo>
                <a:lnTo>
                  <a:pt x="1896" y="12796"/>
                </a:lnTo>
                <a:lnTo>
                  <a:pt x="1746" y="12796"/>
                </a:lnTo>
                <a:lnTo>
                  <a:pt x="1746" y="13905"/>
                </a:lnTo>
                <a:cubicBezTo>
                  <a:pt x="1745" y="15171"/>
                  <a:pt x="1709" y="15614"/>
                  <a:pt x="1579" y="15895"/>
                </a:cubicBezTo>
                <a:cubicBezTo>
                  <a:pt x="1437" y="16201"/>
                  <a:pt x="1326" y="16272"/>
                  <a:pt x="1023" y="16272"/>
                </a:cubicBezTo>
                <a:cubicBezTo>
                  <a:pt x="789" y="16272"/>
                  <a:pt x="742" y="16257"/>
                  <a:pt x="617" y="16123"/>
                </a:cubicBezTo>
                <a:cubicBezTo>
                  <a:pt x="345" y="15830"/>
                  <a:pt x="319" y="15671"/>
                  <a:pt x="306" y="14141"/>
                </a:cubicBezTo>
                <a:lnTo>
                  <a:pt x="295" y="12796"/>
                </a:lnTo>
                <a:lnTo>
                  <a:pt x="150" y="12796"/>
                </a:lnTo>
                <a:lnTo>
                  <a:pt x="0" y="12796"/>
                </a:lnTo>
                <a:close/>
                <a:moveTo>
                  <a:pt x="5488" y="12796"/>
                </a:moveTo>
                <a:lnTo>
                  <a:pt x="5488" y="14699"/>
                </a:lnTo>
                <a:lnTo>
                  <a:pt x="5488" y="16618"/>
                </a:lnTo>
                <a:lnTo>
                  <a:pt x="5654" y="16618"/>
                </a:lnTo>
                <a:lnTo>
                  <a:pt x="5821" y="16618"/>
                </a:lnTo>
                <a:lnTo>
                  <a:pt x="5821" y="14699"/>
                </a:lnTo>
                <a:lnTo>
                  <a:pt x="5821" y="12796"/>
                </a:lnTo>
                <a:lnTo>
                  <a:pt x="5654" y="12796"/>
                </a:lnTo>
                <a:lnTo>
                  <a:pt x="5488" y="12796"/>
                </a:lnTo>
                <a:close/>
                <a:moveTo>
                  <a:pt x="6277" y="12796"/>
                </a:moveTo>
                <a:cubicBezTo>
                  <a:pt x="6188" y="12796"/>
                  <a:pt x="6116" y="12795"/>
                  <a:pt x="6116" y="12804"/>
                </a:cubicBezTo>
                <a:cubicBezTo>
                  <a:pt x="6116" y="12840"/>
                  <a:pt x="6305" y="13491"/>
                  <a:pt x="6533" y="14235"/>
                </a:cubicBezTo>
                <a:cubicBezTo>
                  <a:pt x="6665" y="14667"/>
                  <a:pt x="6888" y="15398"/>
                  <a:pt x="7028" y="15863"/>
                </a:cubicBezTo>
                <a:cubicBezTo>
                  <a:pt x="7168" y="16329"/>
                  <a:pt x="7289" y="16707"/>
                  <a:pt x="7300" y="16697"/>
                </a:cubicBezTo>
                <a:cubicBezTo>
                  <a:pt x="7311" y="16687"/>
                  <a:pt x="7375" y="16499"/>
                  <a:pt x="7439" y="16288"/>
                </a:cubicBezTo>
                <a:cubicBezTo>
                  <a:pt x="7704" y="15414"/>
                  <a:pt x="8426" y="13018"/>
                  <a:pt x="8457" y="12906"/>
                </a:cubicBezTo>
                <a:cubicBezTo>
                  <a:pt x="8488" y="12790"/>
                  <a:pt x="8481" y="12789"/>
                  <a:pt x="8318" y="12804"/>
                </a:cubicBezTo>
                <a:lnTo>
                  <a:pt x="8145" y="12820"/>
                </a:lnTo>
                <a:lnTo>
                  <a:pt x="7906" y="13630"/>
                </a:lnTo>
                <a:cubicBezTo>
                  <a:pt x="7701" y="14324"/>
                  <a:pt x="7515" y="14961"/>
                  <a:pt x="7372" y="15454"/>
                </a:cubicBezTo>
                <a:cubicBezTo>
                  <a:pt x="7353" y="15521"/>
                  <a:pt x="7320" y="15568"/>
                  <a:pt x="7295" y="15557"/>
                </a:cubicBezTo>
                <a:cubicBezTo>
                  <a:pt x="7256" y="15539"/>
                  <a:pt x="6978" y="14644"/>
                  <a:pt x="6549" y="13158"/>
                </a:cubicBezTo>
                <a:lnTo>
                  <a:pt x="6444" y="12796"/>
                </a:lnTo>
                <a:lnTo>
                  <a:pt x="6277" y="12796"/>
                </a:lnTo>
                <a:close/>
                <a:moveTo>
                  <a:pt x="8785" y="12796"/>
                </a:moveTo>
                <a:lnTo>
                  <a:pt x="8785" y="14699"/>
                </a:lnTo>
                <a:lnTo>
                  <a:pt x="8785" y="16618"/>
                </a:lnTo>
                <a:lnTo>
                  <a:pt x="9524" y="16618"/>
                </a:lnTo>
                <a:lnTo>
                  <a:pt x="10263" y="16618"/>
                </a:lnTo>
                <a:lnTo>
                  <a:pt x="10263" y="16430"/>
                </a:lnTo>
                <a:lnTo>
                  <a:pt x="10263" y="16249"/>
                </a:lnTo>
                <a:lnTo>
                  <a:pt x="9680" y="16241"/>
                </a:lnTo>
                <a:lnTo>
                  <a:pt x="9096" y="16225"/>
                </a:lnTo>
                <a:lnTo>
                  <a:pt x="9096" y="15462"/>
                </a:lnTo>
                <a:lnTo>
                  <a:pt x="9096" y="14699"/>
                </a:lnTo>
                <a:lnTo>
                  <a:pt x="9663" y="14692"/>
                </a:lnTo>
                <a:lnTo>
                  <a:pt x="10230" y="14676"/>
                </a:lnTo>
                <a:lnTo>
                  <a:pt x="10230" y="14495"/>
                </a:lnTo>
                <a:lnTo>
                  <a:pt x="10230" y="14314"/>
                </a:lnTo>
                <a:lnTo>
                  <a:pt x="9663" y="14298"/>
                </a:lnTo>
                <a:lnTo>
                  <a:pt x="9096" y="14283"/>
                </a:lnTo>
                <a:lnTo>
                  <a:pt x="9096" y="13732"/>
                </a:lnTo>
                <a:lnTo>
                  <a:pt x="9096" y="13181"/>
                </a:lnTo>
                <a:lnTo>
                  <a:pt x="9680" y="13174"/>
                </a:lnTo>
                <a:lnTo>
                  <a:pt x="10263" y="13158"/>
                </a:lnTo>
                <a:lnTo>
                  <a:pt x="10263" y="12977"/>
                </a:lnTo>
                <a:lnTo>
                  <a:pt x="10263" y="12796"/>
                </a:lnTo>
                <a:lnTo>
                  <a:pt x="9524" y="12796"/>
                </a:lnTo>
                <a:lnTo>
                  <a:pt x="8785" y="12796"/>
                </a:lnTo>
                <a:close/>
                <a:moveTo>
                  <a:pt x="14784" y="12796"/>
                </a:moveTo>
                <a:lnTo>
                  <a:pt x="14784" y="14699"/>
                </a:lnTo>
                <a:lnTo>
                  <a:pt x="14784" y="16618"/>
                </a:lnTo>
                <a:lnTo>
                  <a:pt x="14934" y="16618"/>
                </a:lnTo>
                <a:lnTo>
                  <a:pt x="15078" y="16618"/>
                </a:lnTo>
                <a:lnTo>
                  <a:pt x="15078" y="14699"/>
                </a:lnTo>
                <a:lnTo>
                  <a:pt x="15078" y="12796"/>
                </a:lnTo>
                <a:lnTo>
                  <a:pt x="14934" y="12796"/>
                </a:lnTo>
                <a:lnTo>
                  <a:pt x="14784" y="12796"/>
                </a:lnTo>
                <a:close/>
                <a:moveTo>
                  <a:pt x="15412" y="12796"/>
                </a:moveTo>
                <a:lnTo>
                  <a:pt x="15412" y="12977"/>
                </a:lnTo>
                <a:lnTo>
                  <a:pt x="15412" y="13158"/>
                </a:lnTo>
                <a:lnTo>
                  <a:pt x="15740" y="13174"/>
                </a:lnTo>
                <a:lnTo>
                  <a:pt x="16062" y="13181"/>
                </a:lnTo>
                <a:lnTo>
                  <a:pt x="16074" y="14896"/>
                </a:lnTo>
                <a:lnTo>
                  <a:pt x="16079" y="16618"/>
                </a:lnTo>
                <a:lnTo>
                  <a:pt x="16229" y="16618"/>
                </a:lnTo>
                <a:lnTo>
                  <a:pt x="16374" y="16618"/>
                </a:lnTo>
                <a:lnTo>
                  <a:pt x="16385" y="14896"/>
                </a:lnTo>
                <a:lnTo>
                  <a:pt x="16396" y="13181"/>
                </a:lnTo>
                <a:lnTo>
                  <a:pt x="16718" y="13174"/>
                </a:lnTo>
                <a:lnTo>
                  <a:pt x="17041" y="13158"/>
                </a:lnTo>
                <a:lnTo>
                  <a:pt x="17041" y="12977"/>
                </a:lnTo>
                <a:lnTo>
                  <a:pt x="17041" y="12796"/>
                </a:lnTo>
                <a:lnTo>
                  <a:pt x="16229" y="12796"/>
                </a:lnTo>
                <a:lnTo>
                  <a:pt x="15412" y="12796"/>
                </a:lnTo>
                <a:close/>
                <a:moveTo>
                  <a:pt x="17375" y="12796"/>
                </a:moveTo>
                <a:lnTo>
                  <a:pt x="17375" y="14699"/>
                </a:lnTo>
                <a:lnTo>
                  <a:pt x="17375" y="16618"/>
                </a:lnTo>
                <a:lnTo>
                  <a:pt x="18120" y="16618"/>
                </a:lnTo>
                <a:lnTo>
                  <a:pt x="18859" y="16618"/>
                </a:lnTo>
                <a:lnTo>
                  <a:pt x="18859" y="16430"/>
                </a:lnTo>
                <a:lnTo>
                  <a:pt x="18859" y="16249"/>
                </a:lnTo>
                <a:lnTo>
                  <a:pt x="18275" y="16241"/>
                </a:lnTo>
                <a:lnTo>
                  <a:pt x="17691" y="16225"/>
                </a:lnTo>
                <a:lnTo>
                  <a:pt x="17691" y="15462"/>
                </a:lnTo>
                <a:lnTo>
                  <a:pt x="17691" y="14699"/>
                </a:lnTo>
                <a:lnTo>
                  <a:pt x="18259" y="14692"/>
                </a:lnTo>
                <a:lnTo>
                  <a:pt x="18820" y="14676"/>
                </a:lnTo>
                <a:lnTo>
                  <a:pt x="18820" y="14495"/>
                </a:lnTo>
                <a:lnTo>
                  <a:pt x="18820" y="14314"/>
                </a:lnTo>
                <a:lnTo>
                  <a:pt x="18259" y="14298"/>
                </a:lnTo>
                <a:lnTo>
                  <a:pt x="17691" y="14283"/>
                </a:lnTo>
                <a:lnTo>
                  <a:pt x="17691" y="13732"/>
                </a:lnTo>
                <a:lnTo>
                  <a:pt x="17691" y="13181"/>
                </a:lnTo>
                <a:lnTo>
                  <a:pt x="18275" y="13174"/>
                </a:lnTo>
                <a:lnTo>
                  <a:pt x="18859" y="13158"/>
                </a:lnTo>
                <a:lnTo>
                  <a:pt x="18859" y="12977"/>
                </a:lnTo>
                <a:lnTo>
                  <a:pt x="18859" y="12796"/>
                </a:lnTo>
                <a:lnTo>
                  <a:pt x="18120" y="12796"/>
                </a:lnTo>
                <a:lnTo>
                  <a:pt x="17375" y="12796"/>
                </a:lnTo>
                <a:close/>
                <a:moveTo>
                  <a:pt x="19337" y="12796"/>
                </a:moveTo>
                <a:lnTo>
                  <a:pt x="19337" y="14699"/>
                </a:lnTo>
                <a:lnTo>
                  <a:pt x="19337" y="16618"/>
                </a:lnTo>
                <a:lnTo>
                  <a:pt x="19487" y="16618"/>
                </a:lnTo>
                <a:lnTo>
                  <a:pt x="19637" y="16618"/>
                </a:lnTo>
                <a:lnTo>
                  <a:pt x="19637" y="14699"/>
                </a:lnTo>
                <a:lnTo>
                  <a:pt x="19637" y="12796"/>
                </a:lnTo>
                <a:lnTo>
                  <a:pt x="19487" y="12796"/>
                </a:lnTo>
                <a:lnTo>
                  <a:pt x="19337" y="12796"/>
                </a:lnTo>
                <a:close/>
                <a:moveTo>
                  <a:pt x="19932" y="12796"/>
                </a:moveTo>
                <a:lnTo>
                  <a:pt x="19932" y="12977"/>
                </a:lnTo>
                <a:lnTo>
                  <a:pt x="19932" y="13158"/>
                </a:lnTo>
                <a:lnTo>
                  <a:pt x="20277" y="13174"/>
                </a:lnTo>
                <a:lnTo>
                  <a:pt x="20616" y="13181"/>
                </a:lnTo>
                <a:lnTo>
                  <a:pt x="20616" y="14896"/>
                </a:lnTo>
                <a:lnTo>
                  <a:pt x="20616" y="16618"/>
                </a:lnTo>
                <a:lnTo>
                  <a:pt x="20766" y="16618"/>
                </a:lnTo>
                <a:lnTo>
                  <a:pt x="20916" y="16618"/>
                </a:lnTo>
                <a:lnTo>
                  <a:pt x="20916" y="14896"/>
                </a:lnTo>
                <a:lnTo>
                  <a:pt x="20916" y="13181"/>
                </a:lnTo>
                <a:lnTo>
                  <a:pt x="21255" y="13174"/>
                </a:lnTo>
                <a:lnTo>
                  <a:pt x="21600" y="13158"/>
                </a:lnTo>
                <a:lnTo>
                  <a:pt x="21600" y="12977"/>
                </a:lnTo>
                <a:lnTo>
                  <a:pt x="21600" y="12796"/>
                </a:lnTo>
                <a:lnTo>
                  <a:pt x="20766" y="12796"/>
                </a:lnTo>
                <a:lnTo>
                  <a:pt x="19932" y="12796"/>
                </a:lnTo>
                <a:close/>
                <a:moveTo>
                  <a:pt x="11270" y="13166"/>
                </a:moveTo>
                <a:cubicBezTo>
                  <a:pt x="11691" y="13134"/>
                  <a:pt x="11992" y="13468"/>
                  <a:pt x="11959" y="13929"/>
                </a:cubicBezTo>
                <a:cubicBezTo>
                  <a:pt x="11939" y="14204"/>
                  <a:pt x="11853" y="14389"/>
                  <a:pt x="11698" y="14503"/>
                </a:cubicBezTo>
                <a:cubicBezTo>
                  <a:pt x="11533" y="14624"/>
                  <a:pt x="11086" y="14668"/>
                  <a:pt x="11059" y="14566"/>
                </a:cubicBezTo>
                <a:cubicBezTo>
                  <a:pt x="11047" y="14524"/>
                  <a:pt x="11047" y="14193"/>
                  <a:pt x="11053" y="13834"/>
                </a:cubicBezTo>
                <a:lnTo>
                  <a:pt x="11064" y="13181"/>
                </a:lnTo>
                <a:lnTo>
                  <a:pt x="11270" y="13166"/>
                </a:lnTo>
                <a:close/>
                <a:moveTo>
                  <a:pt x="11042" y="17476"/>
                </a:moveTo>
                <a:lnTo>
                  <a:pt x="11042" y="19458"/>
                </a:lnTo>
                <a:lnTo>
                  <a:pt x="11042" y="21432"/>
                </a:lnTo>
                <a:lnTo>
                  <a:pt x="11209" y="21432"/>
                </a:lnTo>
                <a:lnTo>
                  <a:pt x="11375" y="21432"/>
                </a:lnTo>
                <a:lnTo>
                  <a:pt x="11375" y="20047"/>
                </a:lnTo>
                <a:cubicBezTo>
                  <a:pt x="11375" y="19286"/>
                  <a:pt x="11391" y="18655"/>
                  <a:pt x="11409" y="18640"/>
                </a:cubicBezTo>
                <a:cubicBezTo>
                  <a:pt x="11427" y="18624"/>
                  <a:pt x="11894" y="19265"/>
                  <a:pt x="12448" y="20071"/>
                </a:cubicBezTo>
                <a:cubicBezTo>
                  <a:pt x="13003" y="20877"/>
                  <a:pt x="13463" y="21542"/>
                  <a:pt x="13472" y="21542"/>
                </a:cubicBezTo>
                <a:cubicBezTo>
                  <a:pt x="13480" y="21542"/>
                  <a:pt x="13488" y="20656"/>
                  <a:pt x="13488" y="19576"/>
                </a:cubicBezTo>
                <a:lnTo>
                  <a:pt x="13488" y="17609"/>
                </a:lnTo>
                <a:lnTo>
                  <a:pt x="13338" y="17609"/>
                </a:lnTo>
                <a:lnTo>
                  <a:pt x="13194" y="17609"/>
                </a:lnTo>
                <a:lnTo>
                  <a:pt x="13194" y="19017"/>
                </a:lnTo>
                <a:cubicBezTo>
                  <a:pt x="13194" y="19790"/>
                  <a:pt x="13181" y="20434"/>
                  <a:pt x="13171" y="20449"/>
                </a:cubicBezTo>
                <a:cubicBezTo>
                  <a:pt x="13161" y="20463"/>
                  <a:pt x="12679" y="19801"/>
                  <a:pt x="12098" y="18978"/>
                </a:cubicBezTo>
                <a:lnTo>
                  <a:pt x="11042" y="17476"/>
                </a:lnTo>
                <a:close/>
                <a:moveTo>
                  <a:pt x="7489" y="17570"/>
                </a:moveTo>
                <a:cubicBezTo>
                  <a:pt x="7010" y="17565"/>
                  <a:pt x="6538" y="17874"/>
                  <a:pt x="6272" y="18451"/>
                </a:cubicBezTo>
                <a:cubicBezTo>
                  <a:pt x="6085" y="18856"/>
                  <a:pt x="6027" y="19174"/>
                  <a:pt x="6049" y="19694"/>
                </a:cubicBezTo>
                <a:cubicBezTo>
                  <a:pt x="6086" y="20565"/>
                  <a:pt x="6494" y="21251"/>
                  <a:pt x="7100" y="21463"/>
                </a:cubicBezTo>
                <a:cubicBezTo>
                  <a:pt x="7491" y="21600"/>
                  <a:pt x="7894" y="21503"/>
                  <a:pt x="8212" y="21196"/>
                </a:cubicBezTo>
                <a:cubicBezTo>
                  <a:pt x="8525" y="20893"/>
                  <a:pt x="8696" y="20457"/>
                  <a:pt x="8735" y="19874"/>
                </a:cubicBezTo>
                <a:lnTo>
                  <a:pt x="8757" y="19544"/>
                </a:lnTo>
                <a:lnTo>
                  <a:pt x="8217" y="19544"/>
                </a:lnTo>
                <a:lnTo>
                  <a:pt x="7673" y="19544"/>
                </a:lnTo>
                <a:lnTo>
                  <a:pt x="7673" y="19764"/>
                </a:lnTo>
                <a:lnTo>
                  <a:pt x="7673" y="19969"/>
                </a:lnTo>
                <a:lnTo>
                  <a:pt x="8034" y="19961"/>
                </a:lnTo>
                <a:cubicBezTo>
                  <a:pt x="8267" y="19954"/>
                  <a:pt x="8398" y="19971"/>
                  <a:pt x="8406" y="20008"/>
                </a:cubicBezTo>
                <a:cubicBezTo>
                  <a:pt x="8427" y="20094"/>
                  <a:pt x="8287" y="20493"/>
                  <a:pt x="8173" y="20685"/>
                </a:cubicBezTo>
                <a:cubicBezTo>
                  <a:pt x="8041" y="20906"/>
                  <a:pt x="7652" y="21172"/>
                  <a:pt x="7456" y="21172"/>
                </a:cubicBezTo>
                <a:cubicBezTo>
                  <a:pt x="7089" y="21172"/>
                  <a:pt x="6643" y="20758"/>
                  <a:pt x="6444" y="20228"/>
                </a:cubicBezTo>
                <a:cubicBezTo>
                  <a:pt x="6316" y="19888"/>
                  <a:pt x="6319" y="19204"/>
                  <a:pt x="6449" y="18844"/>
                </a:cubicBezTo>
                <a:cubicBezTo>
                  <a:pt x="6636" y="18328"/>
                  <a:pt x="7089" y="17924"/>
                  <a:pt x="7478" y="17924"/>
                </a:cubicBezTo>
                <a:cubicBezTo>
                  <a:pt x="7764" y="17924"/>
                  <a:pt x="8141" y="18167"/>
                  <a:pt x="8312" y="18467"/>
                </a:cubicBezTo>
                <a:lnTo>
                  <a:pt x="8373" y="18577"/>
                </a:lnTo>
                <a:lnTo>
                  <a:pt x="8484" y="18427"/>
                </a:lnTo>
                <a:cubicBezTo>
                  <a:pt x="8593" y="18280"/>
                  <a:pt x="8596" y="18265"/>
                  <a:pt x="8534" y="18168"/>
                </a:cubicBezTo>
                <a:cubicBezTo>
                  <a:pt x="8499" y="18112"/>
                  <a:pt x="8405" y="18009"/>
                  <a:pt x="8323" y="17932"/>
                </a:cubicBezTo>
                <a:cubicBezTo>
                  <a:pt x="8070" y="17691"/>
                  <a:pt x="7777" y="17573"/>
                  <a:pt x="7489" y="17570"/>
                </a:cubicBezTo>
                <a:close/>
                <a:moveTo>
                  <a:pt x="9152" y="17609"/>
                </a:moveTo>
                <a:lnTo>
                  <a:pt x="9152" y="19521"/>
                </a:lnTo>
                <a:lnTo>
                  <a:pt x="9152" y="21432"/>
                </a:lnTo>
                <a:lnTo>
                  <a:pt x="9874" y="21432"/>
                </a:lnTo>
                <a:lnTo>
                  <a:pt x="10597" y="21432"/>
                </a:lnTo>
                <a:lnTo>
                  <a:pt x="10597" y="21251"/>
                </a:lnTo>
                <a:lnTo>
                  <a:pt x="10597" y="21070"/>
                </a:lnTo>
                <a:lnTo>
                  <a:pt x="10036" y="21054"/>
                </a:lnTo>
                <a:lnTo>
                  <a:pt x="9468" y="21038"/>
                </a:lnTo>
                <a:lnTo>
                  <a:pt x="9468" y="20307"/>
                </a:lnTo>
                <a:lnTo>
                  <a:pt x="9468" y="19576"/>
                </a:lnTo>
                <a:lnTo>
                  <a:pt x="10036" y="19560"/>
                </a:lnTo>
                <a:lnTo>
                  <a:pt x="10597" y="19544"/>
                </a:lnTo>
                <a:lnTo>
                  <a:pt x="10597" y="19363"/>
                </a:lnTo>
                <a:lnTo>
                  <a:pt x="10597" y="19182"/>
                </a:lnTo>
                <a:lnTo>
                  <a:pt x="10036" y="19167"/>
                </a:lnTo>
                <a:lnTo>
                  <a:pt x="9468" y="19159"/>
                </a:lnTo>
                <a:lnTo>
                  <a:pt x="9468" y="18608"/>
                </a:lnTo>
                <a:lnTo>
                  <a:pt x="9468" y="18058"/>
                </a:lnTo>
                <a:lnTo>
                  <a:pt x="10030" y="18042"/>
                </a:lnTo>
                <a:cubicBezTo>
                  <a:pt x="10632" y="18026"/>
                  <a:pt x="10644" y="18019"/>
                  <a:pt x="10608" y="17751"/>
                </a:cubicBezTo>
                <a:lnTo>
                  <a:pt x="10592" y="17609"/>
                </a:lnTo>
                <a:lnTo>
                  <a:pt x="9874" y="17609"/>
                </a:lnTo>
                <a:lnTo>
                  <a:pt x="9152" y="17609"/>
                </a:lnTo>
                <a:close/>
                <a:moveTo>
                  <a:pt x="13783" y="17609"/>
                </a:moveTo>
                <a:lnTo>
                  <a:pt x="13783" y="17814"/>
                </a:lnTo>
                <a:lnTo>
                  <a:pt x="13783" y="18026"/>
                </a:lnTo>
                <a:lnTo>
                  <a:pt x="14111" y="18042"/>
                </a:lnTo>
                <a:lnTo>
                  <a:pt x="14433" y="18058"/>
                </a:lnTo>
                <a:lnTo>
                  <a:pt x="14444" y="19741"/>
                </a:lnTo>
                <a:lnTo>
                  <a:pt x="14450" y="21432"/>
                </a:lnTo>
                <a:lnTo>
                  <a:pt x="14600" y="21432"/>
                </a:lnTo>
                <a:lnTo>
                  <a:pt x="14745" y="21432"/>
                </a:lnTo>
                <a:lnTo>
                  <a:pt x="14756" y="19741"/>
                </a:lnTo>
                <a:lnTo>
                  <a:pt x="14767" y="18058"/>
                </a:lnTo>
                <a:lnTo>
                  <a:pt x="15084" y="18042"/>
                </a:lnTo>
                <a:cubicBezTo>
                  <a:pt x="15397" y="18027"/>
                  <a:pt x="15405" y="18021"/>
                  <a:pt x="15423" y="17885"/>
                </a:cubicBezTo>
                <a:cubicBezTo>
                  <a:pt x="15461" y="17606"/>
                  <a:pt x="15467" y="17609"/>
                  <a:pt x="14595" y="17609"/>
                </a:cubicBezTo>
                <a:lnTo>
                  <a:pt x="13783" y="17609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8" name="png-clipart-ghent-university-logo-universiteit-gent-text-logo.png" descr="png-clipart-ghent-university-logo-universiteit-gent-text-logo.png"/>
          <p:cNvPicPr>
            <a:picLocks noChangeAspect="1"/>
          </p:cNvPicPr>
          <p:nvPr/>
        </p:nvPicPr>
        <p:blipFill>
          <a:blip r:embed="rId3">
            <a:extLst/>
          </a:blip>
          <a:srcRect l="8395" t="7031" r="8413" b="7277"/>
          <a:stretch>
            <a:fillRect/>
          </a:stretch>
        </p:blipFill>
        <p:spPr>
          <a:xfrm>
            <a:off x="287841" y="420848"/>
            <a:ext cx="1541860" cy="1087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fill="norm" stroke="1" extrusionOk="0">
                <a:moveTo>
                  <a:pt x="10703" y="0"/>
                </a:moveTo>
                <a:lnTo>
                  <a:pt x="10364" y="189"/>
                </a:lnTo>
                <a:cubicBezTo>
                  <a:pt x="10178" y="292"/>
                  <a:pt x="9793" y="504"/>
                  <a:pt x="9507" y="661"/>
                </a:cubicBezTo>
                <a:cubicBezTo>
                  <a:pt x="9222" y="817"/>
                  <a:pt x="8621" y="1150"/>
                  <a:pt x="8173" y="1400"/>
                </a:cubicBezTo>
                <a:cubicBezTo>
                  <a:pt x="7725" y="1650"/>
                  <a:pt x="7249" y="1909"/>
                  <a:pt x="7117" y="1982"/>
                </a:cubicBezTo>
                <a:cubicBezTo>
                  <a:pt x="6984" y="2055"/>
                  <a:pt x="6690" y="2220"/>
                  <a:pt x="6466" y="2344"/>
                </a:cubicBezTo>
                <a:cubicBezTo>
                  <a:pt x="6242" y="2468"/>
                  <a:pt x="5946" y="2635"/>
                  <a:pt x="5804" y="2713"/>
                </a:cubicBezTo>
                <a:cubicBezTo>
                  <a:pt x="5366" y="2956"/>
                  <a:pt x="5375" y="2942"/>
                  <a:pt x="5421" y="3083"/>
                </a:cubicBezTo>
                <a:cubicBezTo>
                  <a:pt x="5443" y="3151"/>
                  <a:pt x="5475" y="3209"/>
                  <a:pt x="5493" y="3209"/>
                </a:cubicBezTo>
                <a:cubicBezTo>
                  <a:pt x="5511" y="3209"/>
                  <a:pt x="5797" y="3055"/>
                  <a:pt x="6127" y="2871"/>
                </a:cubicBezTo>
                <a:cubicBezTo>
                  <a:pt x="6457" y="2686"/>
                  <a:pt x="6884" y="2450"/>
                  <a:pt x="7078" y="2344"/>
                </a:cubicBezTo>
                <a:cubicBezTo>
                  <a:pt x="7271" y="2237"/>
                  <a:pt x="7741" y="1980"/>
                  <a:pt x="8117" y="1770"/>
                </a:cubicBezTo>
                <a:cubicBezTo>
                  <a:pt x="8494" y="1559"/>
                  <a:pt x="8958" y="1294"/>
                  <a:pt x="9152" y="1188"/>
                </a:cubicBezTo>
                <a:cubicBezTo>
                  <a:pt x="10070" y="685"/>
                  <a:pt x="10369" y="523"/>
                  <a:pt x="10486" y="448"/>
                </a:cubicBezTo>
                <a:cubicBezTo>
                  <a:pt x="10555" y="404"/>
                  <a:pt x="10644" y="369"/>
                  <a:pt x="10686" y="370"/>
                </a:cubicBezTo>
                <a:cubicBezTo>
                  <a:pt x="10729" y="370"/>
                  <a:pt x="10989" y="496"/>
                  <a:pt x="11264" y="653"/>
                </a:cubicBezTo>
                <a:cubicBezTo>
                  <a:pt x="11539" y="809"/>
                  <a:pt x="11971" y="1049"/>
                  <a:pt x="12226" y="1188"/>
                </a:cubicBezTo>
                <a:cubicBezTo>
                  <a:pt x="12481" y="1326"/>
                  <a:pt x="12781" y="1498"/>
                  <a:pt x="12893" y="1565"/>
                </a:cubicBezTo>
                <a:cubicBezTo>
                  <a:pt x="13005" y="1632"/>
                  <a:pt x="13343" y="1820"/>
                  <a:pt x="13638" y="1982"/>
                </a:cubicBezTo>
                <a:cubicBezTo>
                  <a:pt x="13934" y="2144"/>
                  <a:pt x="14523" y="2466"/>
                  <a:pt x="14950" y="2706"/>
                </a:cubicBezTo>
                <a:cubicBezTo>
                  <a:pt x="15938" y="3258"/>
                  <a:pt x="15874" y="3236"/>
                  <a:pt x="15923" y="3083"/>
                </a:cubicBezTo>
                <a:cubicBezTo>
                  <a:pt x="15974" y="2927"/>
                  <a:pt x="16215" y="3079"/>
                  <a:pt x="13838" y="1754"/>
                </a:cubicBezTo>
                <a:cubicBezTo>
                  <a:pt x="12520" y="1019"/>
                  <a:pt x="11870" y="654"/>
                  <a:pt x="11309" y="338"/>
                </a:cubicBezTo>
                <a:lnTo>
                  <a:pt x="10703" y="0"/>
                </a:lnTo>
                <a:close/>
                <a:moveTo>
                  <a:pt x="10725" y="779"/>
                </a:moveTo>
                <a:cubicBezTo>
                  <a:pt x="10661" y="783"/>
                  <a:pt x="10552" y="835"/>
                  <a:pt x="10369" y="936"/>
                </a:cubicBezTo>
                <a:cubicBezTo>
                  <a:pt x="10180" y="1041"/>
                  <a:pt x="9730" y="1289"/>
                  <a:pt x="9374" y="1486"/>
                </a:cubicBezTo>
                <a:cubicBezTo>
                  <a:pt x="9017" y="1684"/>
                  <a:pt x="8278" y="2095"/>
                  <a:pt x="7728" y="2399"/>
                </a:cubicBezTo>
                <a:cubicBezTo>
                  <a:pt x="7178" y="2703"/>
                  <a:pt x="6615" y="3007"/>
                  <a:pt x="6477" y="3083"/>
                </a:cubicBezTo>
                <a:cubicBezTo>
                  <a:pt x="6340" y="3159"/>
                  <a:pt x="6227" y="3230"/>
                  <a:pt x="6227" y="3240"/>
                </a:cubicBezTo>
                <a:cubicBezTo>
                  <a:pt x="6227" y="3250"/>
                  <a:pt x="8243" y="3257"/>
                  <a:pt x="10703" y="3256"/>
                </a:cubicBezTo>
                <a:lnTo>
                  <a:pt x="15173" y="3256"/>
                </a:lnTo>
                <a:lnTo>
                  <a:pt x="14522" y="2886"/>
                </a:lnTo>
                <a:cubicBezTo>
                  <a:pt x="14166" y="2686"/>
                  <a:pt x="13658" y="2403"/>
                  <a:pt x="13394" y="2257"/>
                </a:cubicBezTo>
                <a:cubicBezTo>
                  <a:pt x="13129" y="2111"/>
                  <a:pt x="12863" y="1960"/>
                  <a:pt x="12799" y="1919"/>
                </a:cubicBezTo>
                <a:cubicBezTo>
                  <a:pt x="12735" y="1878"/>
                  <a:pt x="12668" y="1848"/>
                  <a:pt x="12654" y="1848"/>
                </a:cubicBezTo>
                <a:cubicBezTo>
                  <a:pt x="12640" y="1848"/>
                  <a:pt x="12574" y="1812"/>
                  <a:pt x="12510" y="1770"/>
                </a:cubicBezTo>
                <a:cubicBezTo>
                  <a:pt x="12445" y="1728"/>
                  <a:pt x="12042" y="1501"/>
                  <a:pt x="11615" y="1266"/>
                </a:cubicBezTo>
                <a:cubicBezTo>
                  <a:pt x="11187" y="1031"/>
                  <a:pt x="10810" y="820"/>
                  <a:pt x="10775" y="794"/>
                </a:cubicBezTo>
                <a:cubicBezTo>
                  <a:pt x="10764" y="786"/>
                  <a:pt x="10746" y="777"/>
                  <a:pt x="10725" y="779"/>
                </a:cubicBezTo>
                <a:close/>
                <a:moveTo>
                  <a:pt x="5488" y="3681"/>
                </a:moveTo>
                <a:lnTo>
                  <a:pt x="5488" y="3838"/>
                </a:lnTo>
                <a:lnTo>
                  <a:pt x="5488" y="3995"/>
                </a:lnTo>
                <a:lnTo>
                  <a:pt x="10675" y="3995"/>
                </a:lnTo>
                <a:lnTo>
                  <a:pt x="15857" y="3995"/>
                </a:lnTo>
                <a:lnTo>
                  <a:pt x="15857" y="3838"/>
                </a:lnTo>
                <a:lnTo>
                  <a:pt x="15857" y="3681"/>
                </a:lnTo>
                <a:lnTo>
                  <a:pt x="10675" y="3681"/>
                </a:lnTo>
                <a:lnTo>
                  <a:pt x="5488" y="3681"/>
                </a:lnTo>
                <a:close/>
                <a:moveTo>
                  <a:pt x="5821" y="4357"/>
                </a:moveTo>
                <a:lnTo>
                  <a:pt x="5821" y="4514"/>
                </a:lnTo>
                <a:lnTo>
                  <a:pt x="5821" y="4672"/>
                </a:lnTo>
                <a:lnTo>
                  <a:pt x="10692" y="4672"/>
                </a:lnTo>
                <a:lnTo>
                  <a:pt x="15562" y="4672"/>
                </a:lnTo>
                <a:lnTo>
                  <a:pt x="15562" y="4514"/>
                </a:lnTo>
                <a:lnTo>
                  <a:pt x="15562" y="4357"/>
                </a:lnTo>
                <a:lnTo>
                  <a:pt x="10692" y="4357"/>
                </a:lnTo>
                <a:lnTo>
                  <a:pt x="5821" y="4357"/>
                </a:lnTo>
                <a:close/>
                <a:moveTo>
                  <a:pt x="6644" y="4986"/>
                </a:moveTo>
                <a:lnTo>
                  <a:pt x="6622" y="5183"/>
                </a:lnTo>
                <a:cubicBezTo>
                  <a:pt x="6611" y="5291"/>
                  <a:pt x="6590" y="5831"/>
                  <a:pt x="6577" y="6378"/>
                </a:cubicBezTo>
                <a:cubicBezTo>
                  <a:pt x="6564" y="6926"/>
                  <a:pt x="6550" y="7431"/>
                  <a:pt x="6544" y="7503"/>
                </a:cubicBezTo>
                <a:cubicBezTo>
                  <a:pt x="6516" y="7859"/>
                  <a:pt x="6483" y="10118"/>
                  <a:pt x="6505" y="10169"/>
                </a:cubicBezTo>
                <a:cubicBezTo>
                  <a:pt x="6522" y="10208"/>
                  <a:pt x="6657" y="10226"/>
                  <a:pt x="6900" y="10216"/>
                </a:cubicBezTo>
                <a:lnTo>
                  <a:pt x="7267" y="10201"/>
                </a:lnTo>
                <a:lnTo>
                  <a:pt x="7250" y="9595"/>
                </a:lnTo>
                <a:cubicBezTo>
                  <a:pt x="7213" y="8494"/>
                  <a:pt x="7158" y="6756"/>
                  <a:pt x="7133" y="5867"/>
                </a:cubicBezTo>
                <a:lnTo>
                  <a:pt x="7105" y="4986"/>
                </a:lnTo>
                <a:lnTo>
                  <a:pt x="6878" y="4986"/>
                </a:lnTo>
                <a:lnTo>
                  <a:pt x="6644" y="4986"/>
                </a:lnTo>
                <a:close/>
                <a:moveTo>
                  <a:pt x="8156" y="4986"/>
                </a:moveTo>
                <a:lnTo>
                  <a:pt x="8156" y="5159"/>
                </a:lnTo>
                <a:cubicBezTo>
                  <a:pt x="8156" y="5253"/>
                  <a:pt x="8137" y="5785"/>
                  <a:pt x="8117" y="6347"/>
                </a:cubicBezTo>
                <a:cubicBezTo>
                  <a:pt x="8083" y="7331"/>
                  <a:pt x="8070" y="7801"/>
                  <a:pt x="8023" y="9446"/>
                </a:cubicBezTo>
                <a:lnTo>
                  <a:pt x="8001" y="10201"/>
                </a:lnTo>
                <a:lnTo>
                  <a:pt x="8373" y="10209"/>
                </a:lnTo>
                <a:cubicBezTo>
                  <a:pt x="8578" y="10212"/>
                  <a:pt x="8756" y="10195"/>
                  <a:pt x="8768" y="10169"/>
                </a:cubicBezTo>
                <a:cubicBezTo>
                  <a:pt x="8787" y="10126"/>
                  <a:pt x="8683" y="5838"/>
                  <a:pt x="8651" y="5332"/>
                </a:cubicBezTo>
                <a:cubicBezTo>
                  <a:pt x="8644" y="5217"/>
                  <a:pt x="8641" y="5093"/>
                  <a:pt x="8640" y="5057"/>
                </a:cubicBezTo>
                <a:cubicBezTo>
                  <a:pt x="8638" y="5012"/>
                  <a:pt x="8562" y="4986"/>
                  <a:pt x="8395" y="4986"/>
                </a:cubicBezTo>
                <a:lnTo>
                  <a:pt x="8156" y="4986"/>
                </a:lnTo>
                <a:close/>
                <a:moveTo>
                  <a:pt x="9680" y="4986"/>
                </a:moveTo>
                <a:lnTo>
                  <a:pt x="9657" y="5600"/>
                </a:lnTo>
                <a:cubicBezTo>
                  <a:pt x="9645" y="5938"/>
                  <a:pt x="9630" y="6620"/>
                  <a:pt x="9619" y="7110"/>
                </a:cubicBezTo>
                <a:cubicBezTo>
                  <a:pt x="9607" y="7599"/>
                  <a:pt x="9588" y="8131"/>
                  <a:pt x="9580" y="8290"/>
                </a:cubicBezTo>
                <a:cubicBezTo>
                  <a:pt x="9571" y="8448"/>
                  <a:pt x="9554" y="8937"/>
                  <a:pt x="9541" y="9375"/>
                </a:cubicBezTo>
                <a:lnTo>
                  <a:pt x="9518" y="10169"/>
                </a:lnTo>
                <a:lnTo>
                  <a:pt x="9735" y="10185"/>
                </a:lnTo>
                <a:cubicBezTo>
                  <a:pt x="9855" y="10195"/>
                  <a:pt x="10030" y="10211"/>
                  <a:pt x="10130" y="10216"/>
                </a:cubicBezTo>
                <a:lnTo>
                  <a:pt x="10314" y="10224"/>
                </a:lnTo>
                <a:lnTo>
                  <a:pt x="10291" y="9320"/>
                </a:lnTo>
                <a:cubicBezTo>
                  <a:pt x="10251" y="7690"/>
                  <a:pt x="10191" y="5750"/>
                  <a:pt x="10175" y="5537"/>
                </a:cubicBezTo>
                <a:cubicBezTo>
                  <a:pt x="10166" y="5422"/>
                  <a:pt x="10159" y="5253"/>
                  <a:pt x="10158" y="5159"/>
                </a:cubicBezTo>
                <a:lnTo>
                  <a:pt x="10152" y="4986"/>
                </a:lnTo>
                <a:lnTo>
                  <a:pt x="9919" y="4986"/>
                </a:lnTo>
                <a:lnTo>
                  <a:pt x="9680" y="4986"/>
                </a:lnTo>
                <a:close/>
                <a:moveTo>
                  <a:pt x="11464" y="4986"/>
                </a:moveTo>
                <a:cubicBezTo>
                  <a:pt x="11180" y="4986"/>
                  <a:pt x="11204" y="4902"/>
                  <a:pt x="11175" y="6142"/>
                </a:cubicBezTo>
                <a:cubicBezTo>
                  <a:pt x="11150" y="7227"/>
                  <a:pt x="11088" y="9260"/>
                  <a:pt x="11064" y="9792"/>
                </a:cubicBezTo>
                <a:cubicBezTo>
                  <a:pt x="11049" y="10117"/>
                  <a:pt x="11053" y="10168"/>
                  <a:pt x="11109" y="10185"/>
                </a:cubicBezTo>
                <a:cubicBezTo>
                  <a:pt x="11158" y="10200"/>
                  <a:pt x="11621" y="10196"/>
                  <a:pt x="11831" y="10177"/>
                </a:cubicBezTo>
                <a:cubicBezTo>
                  <a:pt x="11848" y="10176"/>
                  <a:pt x="11854" y="9911"/>
                  <a:pt x="11842" y="9587"/>
                </a:cubicBezTo>
                <a:cubicBezTo>
                  <a:pt x="11784" y="7986"/>
                  <a:pt x="11748" y="6862"/>
                  <a:pt x="11726" y="5969"/>
                </a:cubicBezTo>
                <a:lnTo>
                  <a:pt x="11698" y="4986"/>
                </a:lnTo>
                <a:lnTo>
                  <a:pt x="11464" y="4986"/>
                </a:lnTo>
                <a:close/>
                <a:moveTo>
                  <a:pt x="12760" y="4986"/>
                </a:moveTo>
                <a:lnTo>
                  <a:pt x="12732" y="5576"/>
                </a:lnTo>
                <a:cubicBezTo>
                  <a:pt x="12660" y="7136"/>
                  <a:pt x="12582" y="10034"/>
                  <a:pt x="12610" y="10138"/>
                </a:cubicBezTo>
                <a:cubicBezTo>
                  <a:pt x="12629" y="10210"/>
                  <a:pt x="12684" y="10220"/>
                  <a:pt x="12988" y="10201"/>
                </a:cubicBezTo>
                <a:cubicBezTo>
                  <a:pt x="13184" y="10188"/>
                  <a:pt x="13352" y="10173"/>
                  <a:pt x="13360" y="10161"/>
                </a:cubicBezTo>
                <a:cubicBezTo>
                  <a:pt x="13375" y="10140"/>
                  <a:pt x="13333" y="8406"/>
                  <a:pt x="13266" y="6378"/>
                </a:cubicBezTo>
                <a:cubicBezTo>
                  <a:pt x="13246" y="5773"/>
                  <a:pt x="13227" y="5215"/>
                  <a:pt x="13227" y="5136"/>
                </a:cubicBezTo>
                <a:cubicBezTo>
                  <a:pt x="13227" y="4994"/>
                  <a:pt x="13226" y="4986"/>
                  <a:pt x="12993" y="4986"/>
                </a:cubicBezTo>
                <a:lnTo>
                  <a:pt x="12760" y="4986"/>
                </a:lnTo>
                <a:close/>
                <a:moveTo>
                  <a:pt x="14267" y="4986"/>
                </a:moveTo>
                <a:lnTo>
                  <a:pt x="14261" y="5364"/>
                </a:lnTo>
                <a:cubicBezTo>
                  <a:pt x="14259" y="5573"/>
                  <a:pt x="14256" y="5785"/>
                  <a:pt x="14250" y="5828"/>
                </a:cubicBezTo>
                <a:cubicBezTo>
                  <a:pt x="14221" y="6040"/>
                  <a:pt x="14112" y="10120"/>
                  <a:pt x="14133" y="10169"/>
                </a:cubicBezTo>
                <a:cubicBezTo>
                  <a:pt x="14157" y="10225"/>
                  <a:pt x="14789" y="10231"/>
                  <a:pt x="14850" y="10177"/>
                </a:cubicBezTo>
                <a:cubicBezTo>
                  <a:pt x="14887" y="10145"/>
                  <a:pt x="14891" y="9815"/>
                  <a:pt x="14861" y="8573"/>
                </a:cubicBezTo>
                <a:cubicBezTo>
                  <a:pt x="14824" y="7006"/>
                  <a:pt x="14804" y="6456"/>
                  <a:pt x="14761" y="5498"/>
                </a:cubicBezTo>
                <a:lnTo>
                  <a:pt x="14739" y="4986"/>
                </a:lnTo>
                <a:lnTo>
                  <a:pt x="14500" y="4986"/>
                </a:lnTo>
                <a:lnTo>
                  <a:pt x="14267" y="4986"/>
                </a:lnTo>
                <a:close/>
                <a:moveTo>
                  <a:pt x="5821" y="10492"/>
                </a:moveTo>
                <a:lnTo>
                  <a:pt x="5821" y="10673"/>
                </a:lnTo>
                <a:lnTo>
                  <a:pt x="5821" y="10853"/>
                </a:lnTo>
                <a:lnTo>
                  <a:pt x="10692" y="10853"/>
                </a:lnTo>
                <a:lnTo>
                  <a:pt x="15562" y="10853"/>
                </a:lnTo>
                <a:lnTo>
                  <a:pt x="15562" y="10673"/>
                </a:lnTo>
                <a:lnTo>
                  <a:pt x="15562" y="10492"/>
                </a:lnTo>
                <a:lnTo>
                  <a:pt x="10692" y="10492"/>
                </a:lnTo>
                <a:lnTo>
                  <a:pt x="5821" y="10492"/>
                </a:lnTo>
                <a:close/>
                <a:moveTo>
                  <a:pt x="5488" y="11168"/>
                </a:moveTo>
                <a:lnTo>
                  <a:pt x="5488" y="11325"/>
                </a:lnTo>
                <a:lnTo>
                  <a:pt x="5488" y="11483"/>
                </a:lnTo>
                <a:lnTo>
                  <a:pt x="10675" y="11483"/>
                </a:lnTo>
                <a:lnTo>
                  <a:pt x="15857" y="11483"/>
                </a:lnTo>
                <a:lnTo>
                  <a:pt x="15857" y="11325"/>
                </a:lnTo>
                <a:lnTo>
                  <a:pt x="15857" y="11168"/>
                </a:lnTo>
                <a:lnTo>
                  <a:pt x="10675" y="11168"/>
                </a:lnTo>
                <a:lnTo>
                  <a:pt x="5488" y="11168"/>
                </a:lnTo>
                <a:close/>
                <a:moveTo>
                  <a:pt x="2563" y="12678"/>
                </a:moveTo>
                <a:lnTo>
                  <a:pt x="2563" y="14644"/>
                </a:lnTo>
                <a:lnTo>
                  <a:pt x="2563" y="16618"/>
                </a:lnTo>
                <a:lnTo>
                  <a:pt x="2708" y="16618"/>
                </a:lnTo>
                <a:lnTo>
                  <a:pt x="2858" y="16618"/>
                </a:lnTo>
                <a:lnTo>
                  <a:pt x="2852" y="15203"/>
                </a:lnTo>
                <a:cubicBezTo>
                  <a:pt x="2849" y="14424"/>
                  <a:pt x="2853" y="13770"/>
                  <a:pt x="2863" y="13756"/>
                </a:cubicBezTo>
                <a:cubicBezTo>
                  <a:pt x="2874" y="13741"/>
                  <a:pt x="3348" y="14404"/>
                  <a:pt x="3914" y="15226"/>
                </a:cubicBezTo>
                <a:cubicBezTo>
                  <a:pt x="4480" y="16048"/>
                  <a:pt x="4947" y="16721"/>
                  <a:pt x="4954" y="16721"/>
                </a:cubicBezTo>
                <a:cubicBezTo>
                  <a:pt x="4961" y="16721"/>
                  <a:pt x="4971" y="15835"/>
                  <a:pt x="4971" y="14754"/>
                </a:cubicBezTo>
                <a:lnTo>
                  <a:pt x="4971" y="12796"/>
                </a:lnTo>
                <a:lnTo>
                  <a:pt x="4820" y="12796"/>
                </a:lnTo>
                <a:lnTo>
                  <a:pt x="4670" y="12796"/>
                </a:lnTo>
                <a:lnTo>
                  <a:pt x="4670" y="14172"/>
                </a:lnTo>
                <a:cubicBezTo>
                  <a:pt x="4670" y="14934"/>
                  <a:pt x="4655" y="15572"/>
                  <a:pt x="4637" y="15588"/>
                </a:cubicBezTo>
                <a:cubicBezTo>
                  <a:pt x="4619" y="15604"/>
                  <a:pt x="4149" y="14957"/>
                  <a:pt x="3586" y="14149"/>
                </a:cubicBezTo>
                <a:lnTo>
                  <a:pt x="2563" y="12678"/>
                </a:lnTo>
                <a:close/>
                <a:moveTo>
                  <a:pt x="13566" y="12725"/>
                </a:moveTo>
                <a:cubicBezTo>
                  <a:pt x="13350" y="12724"/>
                  <a:pt x="13277" y="12749"/>
                  <a:pt x="13110" y="12883"/>
                </a:cubicBezTo>
                <a:cubicBezTo>
                  <a:pt x="12849" y="13091"/>
                  <a:pt x="12731" y="13389"/>
                  <a:pt x="12760" y="13756"/>
                </a:cubicBezTo>
                <a:cubicBezTo>
                  <a:pt x="12790" y="14137"/>
                  <a:pt x="12913" y="14322"/>
                  <a:pt x="13294" y="14574"/>
                </a:cubicBezTo>
                <a:cubicBezTo>
                  <a:pt x="13825" y="14925"/>
                  <a:pt x="13862" y="14952"/>
                  <a:pt x="13955" y="15108"/>
                </a:cubicBezTo>
                <a:cubicBezTo>
                  <a:pt x="14076" y="15312"/>
                  <a:pt x="14079" y="15692"/>
                  <a:pt x="13961" y="15942"/>
                </a:cubicBezTo>
                <a:cubicBezTo>
                  <a:pt x="13808" y="16265"/>
                  <a:pt x="13493" y="16392"/>
                  <a:pt x="13266" y="16225"/>
                </a:cubicBezTo>
                <a:cubicBezTo>
                  <a:pt x="13150" y="16140"/>
                  <a:pt x="12972" y="15857"/>
                  <a:pt x="12971" y="15761"/>
                </a:cubicBezTo>
                <a:cubicBezTo>
                  <a:pt x="12970" y="15609"/>
                  <a:pt x="12910" y="15573"/>
                  <a:pt x="12771" y="15627"/>
                </a:cubicBezTo>
                <a:cubicBezTo>
                  <a:pt x="12695" y="15657"/>
                  <a:pt x="12638" y="15701"/>
                  <a:pt x="12638" y="15730"/>
                </a:cubicBezTo>
                <a:cubicBezTo>
                  <a:pt x="12638" y="15824"/>
                  <a:pt x="12809" y="16273"/>
                  <a:pt x="12882" y="16367"/>
                </a:cubicBezTo>
                <a:cubicBezTo>
                  <a:pt x="12922" y="16417"/>
                  <a:pt x="13025" y="16505"/>
                  <a:pt x="13105" y="16563"/>
                </a:cubicBezTo>
                <a:cubicBezTo>
                  <a:pt x="13325" y="16724"/>
                  <a:pt x="13753" y="16686"/>
                  <a:pt x="13977" y="16485"/>
                </a:cubicBezTo>
                <a:cubicBezTo>
                  <a:pt x="14204" y="16282"/>
                  <a:pt x="14307" y="16051"/>
                  <a:pt x="14339" y="15675"/>
                </a:cubicBezTo>
                <a:cubicBezTo>
                  <a:pt x="14397" y="14975"/>
                  <a:pt x="14235" y="14685"/>
                  <a:pt x="13583" y="14314"/>
                </a:cubicBezTo>
                <a:cubicBezTo>
                  <a:pt x="13263" y="14133"/>
                  <a:pt x="13174" y="14047"/>
                  <a:pt x="13093" y="13826"/>
                </a:cubicBezTo>
                <a:cubicBezTo>
                  <a:pt x="12977" y="13508"/>
                  <a:pt x="13241" y="13103"/>
                  <a:pt x="13566" y="13103"/>
                </a:cubicBezTo>
                <a:cubicBezTo>
                  <a:pt x="13727" y="13103"/>
                  <a:pt x="14005" y="13302"/>
                  <a:pt x="14005" y="13417"/>
                </a:cubicBezTo>
                <a:cubicBezTo>
                  <a:pt x="14005" y="13444"/>
                  <a:pt x="14062" y="13421"/>
                  <a:pt x="14133" y="13362"/>
                </a:cubicBezTo>
                <a:cubicBezTo>
                  <a:pt x="14258" y="13258"/>
                  <a:pt x="14264" y="13252"/>
                  <a:pt x="14205" y="13126"/>
                </a:cubicBezTo>
                <a:cubicBezTo>
                  <a:pt x="14173" y="13056"/>
                  <a:pt x="14073" y="12933"/>
                  <a:pt x="13983" y="12859"/>
                </a:cubicBezTo>
                <a:cubicBezTo>
                  <a:pt x="13852" y="12750"/>
                  <a:pt x="13772" y="12727"/>
                  <a:pt x="13566" y="12725"/>
                </a:cubicBezTo>
                <a:close/>
                <a:moveTo>
                  <a:pt x="10747" y="12780"/>
                </a:moveTo>
                <a:lnTo>
                  <a:pt x="10747" y="14699"/>
                </a:lnTo>
                <a:lnTo>
                  <a:pt x="10747" y="16618"/>
                </a:lnTo>
                <a:lnTo>
                  <a:pt x="10892" y="16618"/>
                </a:lnTo>
                <a:lnTo>
                  <a:pt x="11042" y="16618"/>
                </a:lnTo>
                <a:lnTo>
                  <a:pt x="11053" y="15816"/>
                </a:lnTo>
                <a:lnTo>
                  <a:pt x="11064" y="15022"/>
                </a:lnTo>
                <a:lnTo>
                  <a:pt x="11153" y="15022"/>
                </a:lnTo>
                <a:cubicBezTo>
                  <a:pt x="11247" y="15022"/>
                  <a:pt x="11361" y="15211"/>
                  <a:pt x="11876" y="16241"/>
                </a:cubicBezTo>
                <a:lnTo>
                  <a:pt x="12059" y="16611"/>
                </a:lnTo>
                <a:lnTo>
                  <a:pt x="12254" y="16611"/>
                </a:lnTo>
                <a:lnTo>
                  <a:pt x="12448" y="16618"/>
                </a:lnTo>
                <a:lnTo>
                  <a:pt x="12026" y="15816"/>
                </a:lnTo>
                <a:cubicBezTo>
                  <a:pt x="11793" y="15377"/>
                  <a:pt x="11603" y="14993"/>
                  <a:pt x="11609" y="14967"/>
                </a:cubicBezTo>
                <a:cubicBezTo>
                  <a:pt x="11615" y="14940"/>
                  <a:pt x="11685" y="14888"/>
                  <a:pt x="11765" y="14849"/>
                </a:cubicBezTo>
                <a:cubicBezTo>
                  <a:pt x="12162" y="14655"/>
                  <a:pt x="12357" y="13932"/>
                  <a:pt x="12159" y="13386"/>
                </a:cubicBezTo>
                <a:cubicBezTo>
                  <a:pt x="12003" y="12954"/>
                  <a:pt x="11817" y="12839"/>
                  <a:pt x="11203" y="12804"/>
                </a:cubicBezTo>
                <a:lnTo>
                  <a:pt x="10747" y="12780"/>
                </a:lnTo>
                <a:close/>
                <a:moveTo>
                  <a:pt x="0" y="12796"/>
                </a:moveTo>
                <a:lnTo>
                  <a:pt x="11" y="14220"/>
                </a:lnTo>
                <a:cubicBezTo>
                  <a:pt x="23" y="15554"/>
                  <a:pt x="31" y="15659"/>
                  <a:pt x="106" y="15879"/>
                </a:cubicBezTo>
                <a:cubicBezTo>
                  <a:pt x="233" y="16252"/>
                  <a:pt x="404" y="16476"/>
                  <a:pt x="656" y="16603"/>
                </a:cubicBezTo>
                <a:cubicBezTo>
                  <a:pt x="824" y="16687"/>
                  <a:pt x="1231" y="16680"/>
                  <a:pt x="1423" y="16587"/>
                </a:cubicBezTo>
                <a:cubicBezTo>
                  <a:pt x="1534" y="16534"/>
                  <a:pt x="1650" y="16418"/>
                  <a:pt x="1757" y="16257"/>
                </a:cubicBezTo>
                <a:cubicBezTo>
                  <a:pt x="2016" y="15865"/>
                  <a:pt x="2040" y="15671"/>
                  <a:pt x="2040" y="14110"/>
                </a:cubicBezTo>
                <a:lnTo>
                  <a:pt x="2040" y="12796"/>
                </a:lnTo>
                <a:lnTo>
                  <a:pt x="1896" y="12796"/>
                </a:lnTo>
                <a:lnTo>
                  <a:pt x="1746" y="12796"/>
                </a:lnTo>
                <a:lnTo>
                  <a:pt x="1746" y="13905"/>
                </a:lnTo>
                <a:cubicBezTo>
                  <a:pt x="1745" y="15171"/>
                  <a:pt x="1709" y="15614"/>
                  <a:pt x="1579" y="15895"/>
                </a:cubicBezTo>
                <a:cubicBezTo>
                  <a:pt x="1437" y="16201"/>
                  <a:pt x="1326" y="16272"/>
                  <a:pt x="1023" y="16272"/>
                </a:cubicBezTo>
                <a:cubicBezTo>
                  <a:pt x="789" y="16272"/>
                  <a:pt x="742" y="16257"/>
                  <a:pt x="617" y="16123"/>
                </a:cubicBezTo>
                <a:cubicBezTo>
                  <a:pt x="345" y="15830"/>
                  <a:pt x="319" y="15671"/>
                  <a:pt x="306" y="14141"/>
                </a:cubicBezTo>
                <a:lnTo>
                  <a:pt x="295" y="12796"/>
                </a:lnTo>
                <a:lnTo>
                  <a:pt x="150" y="12796"/>
                </a:lnTo>
                <a:lnTo>
                  <a:pt x="0" y="12796"/>
                </a:lnTo>
                <a:close/>
                <a:moveTo>
                  <a:pt x="5488" y="12796"/>
                </a:moveTo>
                <a:lnTo>
                  <a:pt x="5488" y="14699"/>
                </a:lnTo>
                <a:lnTo>
                  <a:pt x="5488" y="16618"/>
                </a:lnTo>
                <a:lnTo>
                  <a:pt x="5654" y="16618"/>
                </a:lnTo>
                <a:lnTo>
                  <a:pt x="5821" y="16618"/>
                </a:lnTo>
                <a:lnTo>
                  <a:pt x="5821" y="14699"/>
                </a:lnTo>
                <a:lnTo>
                  <a:pt x="5821" y="12796"/>
                </a:lnTo>
                <a:lnTo>
                  <a:pt x="5654" y="12796"/>
                </a:lnTo>
                <a:lnTo>
                  <a:pt x="5488" y="12796"/>
                </a:lnTo>
                <a:close/>
                <a:moveTo>
                  <a:pt x="6277" y="12796"/>
                </a:moveTo>
                <a:cubicBezTo>
                  <a:pt x="6188" y="12796"/>
                  <a:pt x="6116" y="12795"/>
                  <a:pt x="6116" y="12804"/>
                </a:cubicBezTo>
                <a:cubicBezTo>
                  <a:pt x="6116" y="12840"/>
                  <a:pt x="6305" y="13491"/>
                  <a:pt x="6533" y="14235"/>
                </a:cubicBezTo>
                <a:cubicBezTo>
                  <a:pt x="6665" y="14667"/>
                  <a:pt x="6888" y="15398"/>
                  <a:pt x="7028" y="15863"/>
                </a:cubicBezTo>
                <a:cubicBezTo>
                  <a:pt x="7168" y="16329"/>
                  <a:pt x="7289" y="16707"/>
                  <a:pt x="7300" y="16697"/>
                </a:cubicBezTo>
                <a:cubicBezTo>
                  <a:pt x="7311" y="16687"/>
                  <a:pt x="7375" y="16499"/>
                  <a:pt x="7439" y="16288"/>
                </a:cubicBezTo>
                <a:cubicBezTo>
                  <a:pt x="7704" y="15414"/>
                  <a:pt x="8426" y="13018"/>
                  <a:pt x="8457" y="12906"/>
                </a:cubicBezTo>
                <a:cubicBezTo>
                  <a:pt x="8488" y="12790"/>
                  <a:pt x="8481" y="12789"/>
                  <a:pt x="8318" y="12804"/>
                </a:cubicBezTo>
                <a:lnTo>
                  <a:pt x="8145" y="12820"/>
                </a:lnTo>
                <a:lnTo>
                  <a:pt x="7906" y="13630"/>
                </a:lnTo>
                <a:cubicBezTo>
                  <a:pt x="7701" y="14324"/>
                  <a:pt x="7515" y="14961"/>
                  <a:pt x="7372" y="15454"/>
                </a:cubicBezTo>
                <a:cubicBezTo>
                  <a:pt x="7353" y="15521"/>
                  <a:pt x="7320" y="15568"/>
                  <a:pt x="7295" y="15557"/>
                </a:cubicBezTo>
                <a:cubicBezTo>
                  <a:pt x="7256" y="15539"/>
                  <a:pt x="6978" y="14644"/>
                  <a:pt x="6549" y="13158"/>
                </a:cubicBezTo>
                <a:lnTo>
                  <a:pt x="6444" y="12796"/>
                </a:lnTo>
                <a:lnTo>
                  <a:pt x="6277" y="12796"/>
                </a:lnTo>
                <a:close/>
                <a:moveTo>
                  <a:pt x="8785" y="12796"/>
                </a:moveTo>
                <a:lnTo>
                  <a:pt x="8785" y="14699"/>
                </a:lnTo>
                <a:lnTo>
                  <a:pt x="8785" y="16618"/>
                </a:lnTo>
                <a:lnTo>
                  <a:pt x="9524" y="16618"/>
                </a:lnTo>
                <a:lnTo>
                  <a:pt x="10263" y="16618"/>
                </a:lnTo>
                <a:lnTo>
                  <a:pt x="10263" y="16430"/>
                </a:lnTo>
                <a:lnTo>
                  <a:pt x="10263" y="16249"/>
                </a:lnTo>
                <a:lnTo>
                  <a:pt x="9680" y="16241"/>
                </a:lnTo>
                <a:lnTo>
                  <a:pt x="9096" y="16225"/>
                </a:lnTo>
                <a:lnTo>
                  <a:pt x="9096" y="15462"/>
                </a:lnTo>
                <a:lnTo>
                  <a:pt x="9096" y="14699"/>
                </a:lnTo>
                <a:lnTo>
                  <a:pt x="9663" y="14692"/>
                </a:lnTo>
                <a:lnTo>
                  <a:pt x="10230" y="14676"/>
                </a:lnTo>
                <a:lnTo>
                  <a:pt x="10230" y="14495"/>
                </a:lnTo>
                <a:lnTo>
                  <a:pt x="10230" y="14314"/>
                </a:lnTo>
                <a:lnTo>
                  <a:pt x="9663" y="14298"/>
                </a:lnTo>
                <a:lnTo>
                  <a:pt x="9096" y="14283"/>
                </a:lnTo>
                <a:lnTo>
                  <a:pt x="9096" y="13732"/>
                </a:lnTo>
                <a:lnTo>
                  <a:pt x="9096" y="13181"/>
                </a:lnTo>
                <a:lnTo>
                  <a:pt x="9680" y="13174"/>
                </a:lnTo>
                <a:lnTo>
                  <a:pt x="10263" y="13158"/>
                </a:lnTo>
                <a:lnTo>
                  <a:pt x="10263" y="12977"/>
                </a:lnTo>
                <a:lnTo>
                  <a:pt x="10263" y="12796"/>
                </a:lnTo>
                <a:lnTo>
                  <a:pt x="9524" y="12796"/>
                </a:lnTo>
                <a:lnTo>
                  <a:pt x="8785" y="12796"/>
                </a:lnTo>
                <a:close/>
                <a:moveTo>
                  <a:pt x="14784" y="12796"/>
                </a:moveTo>
                <a:lnTo>
                  <a:pt x="14784" y="14699"/>
                </a:lnTo>
                <a:lnTo>
                  <a:pt x="14784" y="16618"/>
                </a:lnTo>
                <a:lnTo>
                  <a:pt x="14934" y="16618"/>
                </a:lnTo>
                <a:lnTo>
                  <a:pt x="15078" y="16618"/>
                </a:lnTo>
                <a:lnTo>
                  <a:pt x="15078" y="14699"/>
                </a:lnTo>
                <a:lnTo>
                  <a:pt x="15078" y="12796"/>
                </a:lnTo>
                <a:lnTo>
                  <a:pt x="14934" y="12796"/>
                </a:lnTo>
                <a:lnTo>
                  <a:pt x="14784" y="12796"/>
                </a:lnTo>
                <a:close/>
                <a:moveTo>
                  <a:pt x="15412" y="12796"/>
                </a:moveTo>
                <a:lnTo>
                  <a:pt x="15412" y="12977"/>
                </a:lnTo>
                <a:lnTo>
                  <a:pt x="15412" y="13158"/>
                </a:lnTo>
                <a:lnTo>
                  <a:pt x="15740" y="13174"/>
                </a:lnTo>
                <a:lnTo>
                  <a:pt x="16062" y="13181"/>
                </a:lnTo>
                <a:lnTo>
                  <a:pt x="16074" y="14896"/>
                </a:lnTo>
                <a:lnTo>
                  <a:pt x="16079" y="16618"/>
                </a:lnTo>
                <a:lnTo>
                  <a:pt x="16229" y="16618"/>
                </a:lnTo>
                <a:lnTo>
                  <a:pt x="16374" y="16618"/>
                </a:lnTo>
                <a:lnTo>
                  <a:pt x="16385" y="14896"/>
                </a:lnTo>
                <a:lnTo>
                  <a:pt x="16396" y="13181"/>
                </a:lnTo>
                <a:lnTo>
                  <a:pt x="16718" y="13174"/>
                </a:lnTo>
                <a:lnTo>
                  <a:pt x="17041" y="13158"/>
                </a:lnTo>
                <a:lnTo>
                  <a:pt x="17041" y="12977"/>
                </a:lnTo>
                <a:lnTo>
                  <a:pt x="17041" y="12796"/>
                </a:lnTo>
                <a:lnTo>
                  <a:pt x="16229" y="12796"/>
                </a:lnTo>
                <a:lnTo>
                  <a:pt x="15412" y="12796"/>
                </a:lnTo>
                <a:close/>
                <a:moveTo>
                  <a:pt x="17375" y="12796"/>
                </a:moveTo>
                <a:lnTo>
                  <a:pt x="17375" y="14699"/>
                </a:lnTo>
                <a:lnTo>
                  <a:pt x="17375" y="16618"/>
                </a:lnTo>
                <a:lnTo>
                  <a:pt x="18120" y="16618"/>
                </a:lnTo>
                <a:lnTo>
                  <a:pt x="18859" y="16618"/>
                </a:lnTo>
                <a:lnTo>
                  <a:pt x="18859" y="16430"/>
                </a:lnTo>
                <a:lnTo>
                  <a:pt x="18859" y="16249"/>
                </a:lnTo>
                <a:lnTo>
                  <a:pt x="18275" y="16241"/>
                </a:lnTo>
                <a:lnTo>
                  <a:pt x="17691" y="16225"/>
                </a:lnTo>
                <a:lnTo>
                  <a:pt x="17691" y="15462"/>
                </a:lnTo>
                <a:lnTo>
                  <a:pt x="17691" y="14699"/>
                </a:lnTo>
                <a:lnTo>
                  <a:pt x="18259" y="14692"/>
                </a:lnTo>
                <a:lnTo>
                  <a:pt x="18820" y="14676"/>
                </a:lnTo>
                <a:lnTo>
                  <a:pt x="18820" y="14495"/>
                </a:lnTo>
                <a:lnTo>
                  <a:pt x="18820" y="14314"/>
                </a:lnTo>
                <a:lnTo>
                  <a:pt x="18259" y="14298"/>
                </a:lnTo>
                <a:lnTo>
                  <a:pt x="17691" y="14283"/>
                </a:lnTo>
                <a:lnTo>
                  <a:pt x="17691" y="13732"/>
                </a:lnTo>
                <a:lnTo>
                  <a:pt x="17691" y="13181"/>
                </a:lnTo>
                <a:lnTo>
                  <a:pt x="18275" y="13174"/>
                </a:lnTo>
                <a:lnTo>
                  <a:pt x="18859" y="13158"/>
                </a:lnTo>
                <a:lnTo>
                  <a:pt x="18859" y="12977"/>
                </a:lnTo>
                <a:lnTo>
                  <a:pt x="18859" y="12796"/>
                </a:lnTo>
                <a:lnTo>
                  <a:pt x="18120" y="12796"/>
                </a:lnTo>
                <a:lnTo>
                  <a:pt x="17375" y="12796"/>
                </a:lnTo>
                <a:close/>
                <a:moveTo>
                  <a:pt x="19337" y="12796"/>
                </a:moveTo>
                <a:lnTo>
                  <a:pt x="19337" y="14699"/>
                </a:lnTo>
                <a:lnTo>
                  <a:pt x="19337" y="16618"/>
                </a:lnTo>
                <a:lnTo>
                  <a:pt x="19487" y="16618"/>
                </a:lnTo>
                <a:lnTo>
                  <a:pt x="19637" y="16618"/>
                </a:lnTo>
                <a:lnTo>
                  <a:pt x="19637" y="14699"/>
                </a:lnTo>
                <a:lnTo>
                  <a:pt x="19637" y="12796"/>
                </a:lnTo>
                <a:lnTo>
                  <a:pt x="19487" y="12796"/>
                </a:lnTo>
                <a:lnTo>
                  <a:pt x="19337" y="12796"/>
                </a:lnTo>
                <a:close/>
                <a:moveTo>
                  <a:pt x="19932" y="12796"/>
                </a:moveTo>
                <a:lnTo>
                  <a:pt x="19932" y="12977"/>
                </a:lnTo>
                <a:lnTo>
                  <a:pt x="19932" y="13158"/>
                </a:lnTo>
                <a:lnTo>
                  <a:pt x="20277" y="13174"/>
                </a:lnTo>
                <a:lnTo>
                  <a:pt x="20616" y="13181"/>
                </a:lnTo>
                <a:lnTo>
                  <a:pt x="20616" y="14896"/>
                </a:lnTo>
                <a:lnTo>
                  <a:pt x="20616" y="16618"/>
                </a:lnTo>
                <a:lnTo>
                  <a:pt x="20766" y="16618"/>
                </a:lnTo>
                <a:lnTo>
                  <a:pt x="20916" y="16618"/>
                </a:lnTo>
                <a:lnTo>
                  <a:pt x="20916" y="14896"/>
                </a:lnTo>
                <a:lnTo>
                  <a:pt x="20916" y="13181"/>
                </a:lnTo>
                <a:lnTo>
                  <a:pt x="21255" y="13174"/>
                </a:lnTo>
                <a:lnTo>
                  <a:pt x="21600" y="13158"/>
                </a:lnTo>
                <a:lnTo>
                  <a:pt x="21600" y="12977"/>
                </a:lnTo>
                <a:lnTo>
                  <a:pt x="21600" y="12796"/>
                </a:lnTo>
                <a:lnTo>
                  <a:pt x="20766" y="12796"/>
                </a:lnTo>
                <a:lnTo>
                  <a:pt x="19932" y="12796"/>
                </a:lnTo>
                <a:close/>
                <a:moveTo>
                  <a:pt x="11270" y="13166"/>
                </a:moveTo>
                <a:cubicBezTo>
                  <a:pt x="11691" y="13134"/>
                  <a:pt x="11992" y="13468"/>
                  <a:pt x="11959" y="13929"/>
                </a:cubicBezTo>
                <a:cubicBezTo>
                  <a:pt x="11939" y="14204"/>
                  <a:pt x="11853" y="14389"/>
                  <a:pt x="11698" y="14503"/>
                </a:cubicBezTo>
                <a:cubicBezTo>
                  <a:pt x="11533" y="14624"/>
                  <a:pt x="11086" y="14668"/>
                  <a:pt x="11059" y="14566"/>
                </a:cubicBezTo>
                <a:cubicBezTo>
                  <a:pt x="11047" y="14524"/>
                  <a:pt x="11047" y="14193"/>
                  <a:pt x="11053" y="13834"/>
                </a:cubicBezTo>
                <a:lnTo>
                  <a:pt x="11064" y="13181"/>
                </a:lnTo>
                <a:lnTo>
                  <a:pt x="11270" y="13166"/>
                </a:lnTo>
                <a:close/>
                <a:moveTo>
                  <a:pt x="11042" y="17476"/>
                </a:moveTo>
                <a:lnTo>
                  <a:pt x="11042" y="19458"/>
                </a:lnTo>
                <a:lnTo>
                  <a:pt x="11042" y="21432"/>
                </a:lnTo>
                <a:lnTo>
                  <a:pt x="11209" y="21432"/>
                </a:lnTo>
                <a:lnTo>
                  <a:pt x="11375" y="21432"/>
                </a:lnTo>
                <a:lnTo>
                  <a:pt x="11375" y="20047"/>
                </a:lnTo>
                <a:cubicBezTo>
                  <a:pt x="11375" y="19286"/>
                  <a:pt x="11391" y="18655"/>
                  <a:pt x="11409" y="18640"/>
                </a:cubicBezTo>
                <a:cubicBezTo>
                  <a:pt x="11427" y="18624"/>
                  <a:pt x="11894" y="19265"/>
                  <a:pt x="12448" y="20071"/>
                </a:cubicBezTo>
                <a:cubicBezTo>
                  <a:pt x="13003" y="20877"/>
                  <a:pt x="13463" y="21542"/>
                  <a:pt x="13472" y="21542"/>
                </a:cubicBezTo>
                <a:cubicBezTo>
                  <a:pt x="13480" y="21542"/>
                  <a:pt x="13488" y="20656"/>
                  <a:pt x="13488" y="19576"/>
                </a:cubicBezTo>
                <a:lnTo>
                  <a:pt x="13488" y="17609"/>
                </a:lnTo>
                <a:lnTo>
                  <a:pt x="13338" y="17609"/>
                </a:lnTo>
                <a:lnTo>
                  <a:pt x="13194" y="17609"/>
                </a:lnTo>
                <a:lnTo>
                  <a:pt x="13194" y="19017"/>
                </a:lnTo>
                <a:cubicBezTo>
                  <a:pt x="13194" y="19790"/>
                  <a:pt x="13181" y="20434"/>
                  <a:pt x="13171" y="20449"/>
                </a:cubicBezTo>
                <a:cubicBezTo>
                  <a:pt x="13161" y="20463"/>
                  <a:pt x="12679" y="19801"/>
                  <a:pt x="12098" y="18978"/>
                </a:cubicBezTo>
                <a:lnTo>
                  <a:pt x="11042" y="17476"/>
                </a:lnTo>
                <a:close/>
                <a:moveTo>
                  <a:pt x="7489" y="17570"/>
                </a:moveTo>
                <a:cubicBezTo>
                  <a:pt x="7010" y="17565"/>
                  <a:pt x="6538" y="17874"/>
                  <a:pt x="6272" y="18451"/>
                </a:cubicBezTo>
                <a:cubicBezTo>
                  <a:pt x="6085" y="18856"/>
                  <a:pt x="6027" y="19174"/>
                  <a:pt x="6049" y="19694"/>
                </a:cubicBezTo>
                <a:cubicBezTo>
                  <a:pt x="6086" y="20565"/>
                  <a:pt x="6494" y="21251"/>
                  <a:pt x="7100" y="21463"/>
                </a:cubicBezTo>
                <a:cubicBezTo>
                  <a:pt x="7491" y="21600"/>
                  <a:pt x="7894" y="21503"/>
                  <a:pt x="8212" y="21196"/>
                </a:cubicBezTo>
                <a:cubicBezTo>
                  <a:pt x="8525" y="20893"/>
                  <a:pt x="8696" y="20457"/>
                  <a:pt x="8735" y="19874"/>
                </a:cubicBezTo>
                <a:lnTo>
                  <a:pt x="8757" y="19544"/>
                </a:lnTo>
                <a:lnTo>
                  <a:pt x="8217" y="19544"/>
                </a:lnTo>
                <a:lnTo>
                  <a:pt x="7673" y="19544"/>
                </a:lnTo>
                <a:lnTo>
                  <a:pt x="7673" y="19764"/>
                </a:lnTo>
                <a:lnTo>
                  <a:pt x="7673" y="19969"/>
                </a:lnTo>
                <a:lnTo>
                  <a:pt x="8034" y="19961"/>
                </a:lnTo>
                <a:cubicBezTo>
                  <a:pt x="8267" y="19954"/>
                  <a:pt x="8398" y="19971"/>
                  <a:pt x="8406" y="20008"/>
                </a:cubicBezTo>
                <a:cubicBezTo>
                  <a:pt x="8427" y="20094"/>
                  <a:pt x="8287" y="20493"/>
                  <a:pt x="8173" y="20685"/>
                </a:cubicBezTo>
                <a:cubicBezTo>
                  <a:pt x="8041" y="20906"/>
                  <a:pt x="7652" y="21172"/>
                  <a:pt x="7456" y="21172"/>
                </a:cubicBezTo>
                <a:cubicBezTo>
                  <a:pt x="7089" y="21172"/>
                  <a:pt x="6643" y="20758"/>
                  <a:pt x="6444" y="20228"/>
                </a:cubicBezTo>
                <a:cubicBezTo>
                  <a:pt x="6316" y="19888"/>
                  <a:pt x="6319" y="19204"/>
                  <a:pt x="6449" y="18844"/>
                </a:cubicBezTo>
                <a:cubicBezTo>
                  <a:pt x="6636" y="18328"/>
                  <a:pt x="7089" y="17924"/>
                  <a:pt x="7478" y="17924"/>
                </a:cubicBezTo>
                <a:cubicBezTo>
                  <a:pt x="7764" y="17924"/>
                  <a:pt x="8141" y="18167"/>
                  <a:pt x="8312" y="18467"/>
                </a:cubicBezTo>
                <a:lnTo>
                  <a:pt x="8373" y="18577"/>
                </a:lnTo>
                <a:lnTo>
                  <a:pt x="8484" y="18427"/>
                </a:lnTo>
                <a:cubicBezTo>
                  <a:pt x="8593" y="18280"/>
                  <a:pt x="8596" y="18265"/>
                  <a:pt x="8534" y="18168"/>
                </a:cubicBezTo>
                <a:cubicBezTo>
                  <a:pt x="8499" y="18112"/>
                  <a:pt x="8405" y="18009"/>
                  <a:pt x="8323" y="17932"/>
                </a:cubicBezTo>
                <a:cubicBezTo>
                  <a:pt x="8070" y="17691"/>
                  <a:pt x="7777" y="17573"/>
                  <a:pt x="7489" y="17570"/>
                </a:cubicBezTo>
                <a:close/>
                <a:moveTo>
                  <a:pt x="9152" y="17609"/>
                </a:moveTo>
                <a:lnTo>
                  <a:pt x="9152" y="19521"/>
                </a:lnTo>
                <a:lnTo>
                  <a:pt x="9152" y="21432"/>
                </a:lnTo>
                <a:lnTo>
                  <a:pt x="9874" y="21432"/>
                </a:lnTo>
                <a:lnTo>
                  <a:pt x="10597" y="21432"/>
                </a:lnTo>
                <a:lnTo>
                  <a:pt x="10597" y="21251"/>
                </a:lnTo>
                <a:lnTo>
                  <a:pt x="10597" y="21070"/>
                </a:lnTo>
                <a:lnTo>
                  <a:pt x="10036" y="21054"/>
                </a:lnTo>
                <a:lnTo>
                  <a:pt x="9468" y="21038"/>
                </a:lnTo>
                <a:lnTo>
                  <a:pt x="9468" y="20307"/>
                </a:lnTo>
                <a:lnTo>
                  <a:pt x="9468" y="19576"/>
                </a:lnTo>
                <a:lnTo>
                  <a:pt x="10036" y="19560"/>
                </a:lnTo>
                <a:lnTo>
                  <a:pt x="10597" y="19544"/>
                </a:lnTo>
                <a:lnTo>
                  <a:pt x="10597" y="19363"/>
                </a:lnTo>
                <a:lnTo>
                  <a:pt x="10597" y="19182"/>
                </a:lnTo>
                <a:lnTo>
                  <a:pt x="10036" y="19167"/>
                </a:lnTo>
                <a:lnTo>
                  <a:pt x="9468" y="19159"/>
                </a:lnTo>
                <a:lnTo>
                  <a:pt x="9468" y="18608"/>
                </a:lnTo>
                <a:lnTo>
                  <a:pt x="9468" y="18058"/>
                </a:lnTo>
                <a:lnTo>
                  <a:pt x="10030" y="18042"/>
                </a:lnTo>
                <a:cubicBezTo>
                  <a:pt x="10632" y="18026"/>
                  <a:pt x="10644" y="18019"/>
                  <a:pt x="10608" y="17751"/>
                </a:cubicBezTo>
                <a:lnTo>
                  <a:pt x="10592" y="17609"/>
                </a:lnTo>
                <a:lnTo>
                  <a:pt x="9874" y="17609"/>
                </a:lnTo>
                <a:lnTo>
                  <a:pt x="9152" y="17609"/>
                </a:lnTo>
                <a:close/>
                <a:moveTo>
                  <a:pt x="13783" y="17609"/>
                </a:moveTo>
                <a:lnTo>
                  <a:pt x="13783" y="17814"/>
                </a:lnTo>
                <a:lnTo>
                  <a:pt x="13783" y="18026"/>
                </a:lnTo>
                <a:lnTo>
                  <a:pt x="14111" y="18042"/>
                </a:lnTo>
                <a:lnTo>
                  <a:pt x="14433" y="18058"/>
                </a:lnTo>
                <a:lnTo>
                  <a:pt x="14444" y="19741"/>
                </a:lnTo>
                <a:lnTo>
                  <a:pt x="14450" y="21432"/>
                </a:lnTo>
                <a:lnTo>
                  <a:pt x="14600" y="21432"/>
                </a:lnTo>
                <a:lnTo>
                  <a:pt x="14745" y="21432"/>
                </a:lnTo>
                <a:lnTo>
                  <a:pt x="14756" y="19741"/>
                </a:lnTo>
                <a:lnTo>
                  <a:pt x="14767" y="18058"/>
                </a:lnTo>
                <a:lnTo>
                  <a:pt x="15084" y="18042"/>
                </a:lnTo>
                <a:cubicBezTo>
                  <a:pt x="15397" y="18027"/>
                  <a:pt x="15405" y="18021"/>
                  <a:pt x="15423" y="17885"/>
                </a:cubicBezTo>
                <a:cubicBezTo>
                  <a:pt x="15461" y="17606"/>
                  <a:pt x="15467" y="17609"/>
                  <a:pt x="14595" y="17609"/>
                </a:cubicBezTo>
                <a:lnTo>
                  <a:pt x="13783" y="17609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9" name="[date]"/>
          <p:cNvSpPr txBox="1"/>
          <p:nvPr/>
        </p:nvSpPr>
        <p:spPr>
          <a:xfrm>
            <a:off x="6026226" y="8343126"/>
            <a:ext cx="95234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[date]</a:t>
            </a:r>
          </a:p>
        </p:txBody>
      </p:sp>
      <p:sp>
        <p:nvSpPr>
          <p:cNvPr id="160" name="[name &amp; surname of the speaker]"/>
          <p:cNvSpPr txBox="1"/>
          <p:nvPr/>
        </p:nvSpPr>
        <p:spPr>
          <a:xfrm>
            <a:off x="3452723" y="7402035"/>
            <a:ext cx="60993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[name &amp; surname of the speaker]</a:t>
            </a:r>
          </a:p>
        </p:txBody>
      </p:sp>
      <p:pic>
        <p:nvPicPr>
          <p:cNvPr id="161" name="Screenshot 2022-10-19 at 15.30.45.png" descr="Screenshot 2022-10-19 at 15.30.4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1046" y="3319729"/>
            <a:ext cx="4197752" cy="3801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[title of  your project]"/>
          <p:cNvSpPr txBox="1"/>
          <p:nvPr/>
        </p:nvSpPr>
        <p:spPr>
          <a:xfrm>
            <a:off x="3941825" y="4476750"/>
            <a:ext cx="51211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[</a:t>
            </a:r>
            <a:r>
              <a:rPr>
                <a:latin typeface="Avenir Medium"/>
                <a:ea typeface="Avenir Medium"/>
                <a:cs typeface="Avenir Medium"/>
                <a:sym typeface="Avenir Medium"/>
              </a:rPr>
              <a:t>title of  your project]</a:t>
            </a:r>
            <a:r>
              <a:t> </a:t>
            </a:r>
          </a:p>
        </p:txBody>
      </p:sp>
      <p:pic>
        <p:nvPicPr>
          <p:cNvPr id="164" name="fMRI.jpg" descr="fMRI.jpg"/>
          <p:cNvPicPr>
            <a:picLocks noChangeAspect="1"/>
          </p:cNvPicPr>
          <p:nvPr/>
        </p:nvPicPr>
        <p:blipFill>
          <a:blip r:embed="rId2">
            <a:extLst/>
          </a:blip>
          <a:srcRect l="577" t="0" r="1" b="8255"/>
          <a:stretch>
            <a:fillRect/>
          </a:stretch>
        </p:blipFill>
        <p:spPr>
          <a:xfrm flipH="1">
            <a:off x="5185568" y="1972311"/>
            <a:ext cx="2633664" cy="1893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fill="norm" stroke="1" extrusionOk="0">
                <a:moveTo>
                  <a:pt x="17541" y="0"/>
                </a:moveTo>
                <a:cubicBezTo>
                  <a:pt x="15306" y="0"/>
                  <a:pt x="13452" y="66"/>
                  <a:pt x="13417" y="145"/>
                </a:cubicBezTo>
                <a:cubicBezTo>
                  <a:pt x="13382" y="223"/>
                  <a:pt x="13162" y="337"/>
                  <a:pt x="12925" y="398"/>
                </a:cubicBezTo>
                <a:cubicBezTo>
                  <a:pt x="12313" y="558"/>
                  <a:pt x="11220" y="1357"/>
                  <a:pt x="10657" y="2059"/>
                </a:cubicBezTo>
                <a:cubicBezTo>
                  <a:pt x="9984" y="2898"/>
                  <a:pt x="9322" y="4379"/>
                  <a:pt x="9023" y="5716"/>
                </a:cubicBezTo>
                <a:cubicBezTo>
                  <a:pt x="8679" y="7249"/>
                  <a:pt x="8685" y="9765"/>
                  <a:pt x="9036" y="11282"/>
                </a:cubicBezTo>
                <a:cubicBezTo>
                  <a:pt x="9226" y="12104"/>
                  <a:pt x="9248" y="12369"/>
                  <a:pt x="9137" y="12518"/>
                </a:cubicBezTo>
                <a:cubicBezTo>
                  <a:pt x="9059" y="12622"/>
                  <a:pt x="7114" y="13406"/>
                  <a:pt x="4814" y="14260"/>
                </a:cubicBezTo>
                <a:cubicBezTo>
                  <a:pt x="2514" y="15114"/>
                  <a:pt x="458" y="15889"/>
                  <a:pt x="251" y="15980"/>
                </a:cubicBezTo>
                <a:lnTo>
                  <a:pt x="0" y="16089"/>
                </a:lnTo>
                <a:cubicBezTo>
                  <a:pt x="94" y="16805"/>
                  <a:pt x="257" y="16906"/>
                  <a:pt x="560" y="17080"/>
                </a:cubicBezTo>
                <a:cubicBezTo>
                  <a:pt x="739" y="17183"/>
                  <a:pt x="1042" y="17576"/>
                  <a:pt x="1234" y="17953"/>
                </a:cubicBezTo>
                <a:cubicBezTo>
                  <a:pt x="1715" y="18901"/>
                  <a:pt x="2266" y="19233"/>
                  <a:pt x="3535" y="19338"/>
                </a:cubicBezTo>
                <a:lnTo>
                  <a:pt x="4580" y="19424"/>
                </a:lnTo>
                <a:lnTo>
                  <a:pt x="4638" y="20053"/>
                </a:lnTo>
                <a:cubicBezTo>
                  <a:pt x="4696" y="20683"/>
                  <a:pt x="4699" y="20689"/>
                  <a:pt x="5625" y="21130"/>
                </a:cubicBezTo>
                <a:cubicBezTo>
                  <a:pt x="6136" y="21374"/>
                  <a:pt x="6632" y="21584"/>
                  <a:pt x="6728" y="21592"/>
                </a:cubicBezTo>
                <a:cubicBezTo>
                  <a:pt x="6824" y="21600"/>
                  <a:pt x="8013" y="20863"/>
                  <a:pt x="9371" y="19954"/>
                </a:cubicBezTo>
                <a:lnTo>
                  <a:pt x="11842" y="18297"/>
                </a:lnTo>
                <a:lnTo>
                  <a:pt x="11916" y="17528"/>
                </a:lnTo>
                <a:cubicBezTo>
                  <a:pt x="11957" y="17104"/>
                  <a:pt x="12037" y="16714"/>
                  <a:pt x="12095" y="16663"/>
                </a:cubicBezTo>
                <a:cubicBezTo>
                  <a:pt x="12154" y="16613"/>
                  <a:pt x="13181" y="16774"/>
                  <a:pt x="14380" y="17016"/>
                </a:cubicBezTo>
                <a:cubicBezTo>
                  <a:pt x="15661" y="17275"/>
                  <a:pt x="16731" y="17413"/>
                  <a:pt x="16968" y="17351"/>
                </a:cubicBezTo>
                <a:cubicBezTo>
                  <a:pt x="17190" y="17294"/>
                  <a:pt x="17941" y="16753"/>
                  <a:pt x="18641" y="16148"/>
                </a:cubicBezTo>
                <a:lnTo>
                  <a:pt x="19914" y="15043"/>
                </a:lnTo>
                <a:lnTo>
                  <a:pt x="19986" y="14251"/>
                </a:lnTo>
                <a:cubicBezTo>
                  <a:pt x="20036" y="13688"/>
                  <a:pt x="20198" y="13187"/>
                  <a:pt x="20536" y="12518"/>
                </a:cubicBezTo>
                <a:cubicBezTo>
                  <a:pt x="20797" y="12000"/>
                  <a:pt x="21091" y="11201"/>
                  <a:pt x="21193" y="10744"/>
                </a:cubicBezTo>
                <a:cubicBezTo>
                  <a:pt x="21295" y="10287"/>
                  <a:pt x="21432" y="9789"/>
                  <a:pt x="21493" y="9635"/>
                </a:cubicBezTo>
                <a:cubicBezTo>
                  <a:pt x="21555" y="9477"/>
                  <a:pt x="21600" y="7317"/>
                  <a:pt x="21600" y="4680"/>
                </a:cubicBezTo>
                <a:lnTo>
                  <a:pt x="21600" y="0"/>
                </a:lnTo>
                <a:lnTo>
                  <a:pt x="17541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CKGROUND AND THEORETICAL FRAMEWORK"/>
          <p:cNvSpPr txBox="1"/>
          <p:nvPr/>
        </p:nvSpPr>
        <p:spPr>
          <a:xfrm>
            <a:off x="1760474" y="393700"/>
            <a:ext cx="948385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BACKGROUND AND THEORETICAL FRAMEWORK</a:t>
            </a:r>
          </a:p>
        </p:txBody>
      </p:sp>
      <p:sp>
        <p:nvSpPr>
          <p:cNvPr id="167" name="[max 2/3 slides —&gt; this should be a short introduction]"/>
          <p:cNvSpPr txBox="1"/>
          <p:nvPr/>
        </p:nvSpPr>
        <p:spPr>
          <a:xfrm>
            <a:off x="2287244" y="4202150"/>
            <a:ext cx="8430312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max 2/3 slides —&gt; this should be a short introduction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YPOTHESIS / RESEARCH QUESTION"/>
          <p:cNvSpPr txBox="1"/>
          <p:nvPr/>
        </p:nvSpPr>
        <p:spPr>
          <a:xfrm>
            <a:off x="2923387" y="393700"/>
            <a:ext cx="715802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HYPOTHESIS / RESEARCH QUESTION</a:t>
            </a:r>
          </a:p>
        </p:txBody>
      </p:sp>
      <p:sp>
        <p:nvSpPr>
          <p:cNvPr id="170" name="[define your research question and describe it also in term of Hy0 - Hy1]"/>
          <p:cNvSpPr txBox="1"/>
          <p:nvPr/>
        </p:nvSpPr>
        <p:spPr>
          <a:xfrm>
            <a:off x="980281" y="4621250"/>
            <a:ext cx="11044238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define your research question and describe it also in term of Hy0 - Hy1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PERIMENTAL DESIGN"/>
          <p:cNvSpPr txBox="1"/>
          <p:nvPr/>
        </p:nvSpPr>
        <p:spPr>
          <a:xfrm>
            <a:off x="4171848" y="393700"/>
            <a:ext cx="466110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EXPERIMENTAL DESIGN</a:t>
            </a:r>
          </a:p>
        </p:txBody>
      </p:sp>
      <p:sp>
        <p:nvSpPr>
          <p:cNvPr id="173" name="[Describe here your design in a detailed way…"/>
          <p:cNvSpPr txBox="1"/>
          <p:nvPr/>
        </p:nvSpPr>
        <p:spPr>
          <a:xfrm>
            <a:off x="2002173" y="2735300"/>
            <a:ext cx="10165441" cy="428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Describe here your design in a detailed way 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which conditions?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which task?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block or event related?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Inter stimulus interval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number of presentations</a:t>
            </a:r>
            <a:endParaRPr i="1"/>
          </a:p>
          <a:p>
            <a:pPr marL="342900" indent="-342900" algn="l">
              <a:buSzPct val="123000"/>
              <a:buChar char="-"/>
              <a:defRPr sz="2700">
                <a:solidFill>
                  <a:srgbClr val="C32A4B"/>
                </a:solidFill>
              </a:defRPr>
            </a:pPr>
            <a:r>
              <a:rPr i="1"/>
              <a:t>number of runs…etc etc </a:t>
            </a:r>
            <a:r>
              <a:t>]</a:t>
            </a:r>
          </a:p>
          <a:p>
            <a:pPr>
              <a:defRPr sz="2700">
                <a:solidFill>
                  <a:srgbClr val="C32A4B"/>
                </a:solidFill>
              </a:defRPr>
            </a:pPr>
            <a:r>
              <a:t>Note that thes are some suggestions but you can follow the order you prefer and you can include only the details that are relevant for your own study]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TCIPANTS/GROUPS"/>
          <p:cNvSpPr txBox="1"/>
          <p:nvPr/>
        </p:nvSpPr>
        <p:spPr>
          <a:xfrm>
            <a:off x="4248251" y="393700"/>
            <a:ext cx="450829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PARTCIPANTS/GROUPS</a:t>
            </a:r>
          </a:p>
        </p:txBody>
      </p:sp>
      <p:sp>
        <p:nvSpPr>
          <p:cNvPr id="176" name="[- How many groups?…"/>
          <p:cNvSpPr txBox="1"/>
          <p:nvPr/>
        </p:nvSpPr>
        <p:spPr>
          <a:xfrm>
            <a:off x="670401" y="3230244"/>
            <a:ext cx="11663998" cy="199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- How many groups?</a:t>
            </a:r>
            <a:endParaRPr i="1"/>
          </a:p>
          <a:p>
            <a:pPr marL="304800" indent="-304800" algn="l">
              <a:buSzPct val="123000"/>
              <a:buChar char="-"/>
              <a:defRPr sz="2500">
                <a:solidFill>
                  <a:srgbClr val="C32A4B"/>
                </a:solidFill>
              </a:defRPr>
            </a:pPr>
            <a:r>
              <a:rPr i="1"/>
              <a:t>do you have any special population? E.g children, deaf, people with dementia…</a:t>
            </a:r>
            <a:endParaRPr i="1"/>
          </a:p>
          <a:p>
            <a:pPr marL="342900" indent="-342900" algn="l">
              <a:buSzPct val="123000"/>
              <a:buChar char="-"/>
              <a:defRPr sz="2500">
                <a:solidFill>
                  <a:srgbClr val="C32A4B"/>
                </a:solidFill>
              </a:defRPr>
            </a:pPr>
            <a:r>
              <a:rPr i="1"/>
              <a:t>How many participants per group?</a:t>
            </a:r>
            <a:endParaRPr i="1"/>
          </a:p>
          <a:p>
            <a:pPr marL="342900" indent="-342900" algn="l">
              <a:buSzPct val="123000"/>
              <a:buChar char="-"/>
              <a:defRPr sz="2500">
                <a:solidFill>
                  <a:srgbClr val="C32A4B"/>
                </a:solidFill>
              </a:defRPr>
            </a:pPr>
            <a:r>
              <a:rPr i="1"/>
              <a:t>Size effect?</a:t>
            </a:r>
            <a:endParaRPr i="1"/>
          </a:p>
          <a:p>
            <a:pPr marL="342900" indent="-342900" algn="l">
              <a:buSzPct val="123000"/>
              <a:buChar char="-"/>
              <a:defRPr sz="2500">
                <a:solidFill>
                  <a:srgbClr val="C32A4B"/>
                </a:solidFill>
              </a:defRPr>
            </a:pPr>
            <a:r>
              <a:rPr i="1"/>
              <a:t>etc…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 ACQUISITION"/>
          <p:cNvSpPr txBox="1"/>
          <p:nvPr/>
        </p:nvSpPr>
        <p:spPr>
          <a:xfrm>
            <a:off x="4560976" y="393700"/>
            <a:ext cx="38828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DATA ACQUISITION</a:t>
            </a:r>
          </a:p>
        </p:txBody>
      </p:sp>
      <p:sp>
        <p:nvSpPr>
          <p:cNvPr id="179" name="[Anything related to the implementation of the experiment in the MRI setting goes here:…"/>
          <p:cNvSpPr txBox="1"/>
          <p:nvPr/>
        </p:nvSpPr>
        <p:spPr>
          <a:xfrm>
            <a:off x="459275" y="1984078"/>
            <a:ext cx="12086250" cy="303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Anything related to the implementation of the experiment in the MRI setting goes here:</a:t>
            </a:r>
            <a:endParaRPr i="1"/>
          </a:p>
          <a:p>
            <a:pPr marL="304800" indent="-304800" algn="l">
              <a:buSzPct val="123000"/>
              <a:buChar char="-"/>
              <a:defRPr b="1" sz="2400">
                <a:solidFill>
                  <a:srgbClr val="C32A4B"/>
                </a:solidFill>
              </a:defRPr>
            </a:pPr>
            <a:r>
              <a:rPr i="1"/>
              <a:t>sequences —&gt; do you need something special?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how you will record the subjects response: botton box, trackpad,… 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do you need any special material? eye tracking? tactile stimulation…?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This section is specially important if Pim Pullens or Pieter Vandemaele from GIfMI lab are joining. If you have any  doubt/ question/special need related to data acquisition, this is also the good occasion for you to ask them. In case they will not be present, I will take care of contacting them and passing on your questions/requests 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NNED (f)MRI ANALYSES"/>
          <p:cNvSpPr txBox="1"/>
          <p:nvPr/>
        </p:nvSpPr>
        <p:spPr>
          <a:xfrm>
            <a:off x="3884929" y="393700"/>
            <a:ext cx="523494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PLANNED (f)MRI ANALYSES</a:t>
            </a:r>
          </a:p>
        </p:txBody>
      </p:sp>
      <p:sp>
        <p:nvSpPr>
          <p:cNvPr id="182" name="[Describe here which analyses you planned to run:…"/>
          <p:cNvSpPr txBox="1"/>
          <p:nvPr/>
        </p:nvSpPr>
        <p:spPr>
          <a:xfrm>
            <a:off x="3001467" y="1871167"/>
            <a:ext cx="7001866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C32A4B"/>
                </a:solidFill>
              </a:defRPr>
            </a:pPr>
            <a:r>
              <a:t>[</a:t>
            </a:r>
            <a:r>
              <a:rPr i="1"/>
              <a:t>Describe here which analyses you planned to run: 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univariate/multivariate?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which kind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ROI or full brain?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Need to use a cluster?</a:t>
            </a:r>
            <a:endParaRPr i="1"/>
          </a:p>
          <a:p>
            <a:pPr marL="304800" indent="-304800" algn="l">
              <a:buSzPct val="123000"/>
              <a:buChar char="-"/>
              <a:defRPr sz="2400">
                <a:solidFill>
                  <a:srgbClr val="C32A4B"/>
                </a:solidFill>
              </a:defRPr>
            </a:pPr>
            <a:r>
              <a:rPr i="1"/>
              <a:t>….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