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D3F44-5E2F-D84E-A165-5F382731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BD288D-8088-874B-8277-C3421F1F4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CDE07D-2312-FD46-9DEC-862544DC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DD27B5-A7D7-FC48-91D6-CCE85E71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4EE7-C025-1141-84EB-7D959B11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0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9CB80-815E-8C4C-9B39-52622D83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5A5B60-0022-1D47-9490-ECE453AF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4B09E-DA00-2D4C-B570-FC4E1059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01006B-DC63-784D-87B1-078E0D30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19256-35A7-CA48-A3FB-F17E5CA2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9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569B7F-066B-5A46-A0D6-AF692D1B7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63401B-5A82-554C-B0BC-1A311019C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A9AA4-7132-694D-8079-0D9B82BE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AA02CB-F2EE-3C43-BADA-F1FEEF99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D7D01B-FFCC-1743-BC61-2E5ECD40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64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B8314-F734-C144-ACA9-BF358199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07ED10-8597-B045-84AE-608DC094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9C1A84-3871-D14F-A917-53712AAA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71623-18DE-D243-AB0A-2E501AF6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7E4D7A-E573-304E-A1FF-8B01DCD5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62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03B49A-6517-E44C-AC6E-6AEC2095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FA7406-2C86-3B40-A81F-ECE33B70A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C60D2B-434F-9D4F-973A-9E4EF8F7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F369CC-37FF-8149-9ECF-3B1F658D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6C08C-1068-4747-AC80-A8864B8E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6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A7216-98DE-A84C-9100-A4634C7C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7BC02-F1A5-0548-A5C4-FFFA7245E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B2E087-B79D-8A48-8B1A-28B4F7F9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0B0B82-272C-0E44-AB31-43DA423C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A29B27-DB0D-C148-84CB-0D4AAE43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74B0C8-E301-7442-B492-ECF58AD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2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6C87A-F899-CC4F-B858-3CA02970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0AE9BA-112B-D54F-B35E-9371437A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6737F-DFA1-2142-A7B8-2B179EFF7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8498502-C50B-6441-AFA6-99299666C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BD9C62-5A95-CD4C-90DD-30E610F3B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0DF052-BD6F-6845-811D-487D5E5B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CB5087-7439-9540-BD41-00729125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D47B33-26A1-3041-B753-D7A0AB59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14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ACF9B-2EAC-184B-9CE6-6C7E4DC1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28663B-0819-B84F-8FC2-68D362BE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28594D-FFF9-A74D-A6EF-7212844A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E99AF6-41E3-7A42-B51C-0AD32996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9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07D7FB-409D-9646-ADA1-DDFD4AD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C36D9F-D005-4E48-BBCF-099F18C8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D451BD-16E7-2840-AB0B-6D4A42C3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62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C4D0E-4CF6-3646-BDDA-59D56984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E71FC9-F25E-5A41-8174-DF7B198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456B24-206B-6B42-A3AA-57FD9B4F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D3D706-731D-7A42-8EAA-79D74036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16BE1E-363A-BE4F-B684-C20A7017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681ED-6705-1742-BE18-E9F2E032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92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F5841-9E50-0D4B-8C20-A1900CCD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FA5CE4-ABB0-A248-B3A3-D1DB4B568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031F2F-EBAF-554C-9F11-D026BAC7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E321B5-2B02-5640-B208-753C1DAD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88AA20-29F4-7140-9100-6CF6FCBD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3A72F5-6D0B-0C4F-9E15-76A8DA39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01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A19B36-1716-634F-9D68-CE5346F4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47B19A-D2B7-0549-B836-712F4273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5E2964-2816-B542-87A5-5EB108EC7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1E12-1A14-8344-9316-66086320E489}" type="datetimeFigureOut">
              <a:rPr lang="it-IT" smtClean="0"/>
              <a:t>26/06/20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261690-9090-9449-99F1-0DC8C7491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E77452-E2A5-C84B-8AB8-DD3F8A6F3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1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03D0494-4B78-A548-B7FD-5C28A8CF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Cloud</a:t>
            </a:r>
            <a:r>
              <a:rPr lang="it-IT" dirty="0">
                <a:solidFill>
                  <a:srgbClr val="FFFFFF"/>
                </a:solidFill>
              </a:rPr>
              <a:t> Computing 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CE895F-5A6A-444E-852F-4708C80AF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FFFFF"/>
                </a:solidFill>
              </a:rPr>
              <a:t>Alessandro Madonna, Francesco </a:t>
            </a:r>
            <a:r>
              <a:rPr lang="it-IT" dirty="0" err="1">
                <a:solidFill>
                  <a:srgbClr val="FFFFFF"/>
                </a:solidFill>
              </a:rPr>
              <a:t>Ronchieri</a:t>
            </a:r>
            <a:r>
              <a:rPr lang="it-IT" dirty="0">
                <a:solidFill>
                  <a:srgbClr val="FFFFFF"/>
                </a:solidFill>
              </a:rPr>
              <a:t>, Andrea Klaus </a:t>
            </a:r>
            <a:r>
              <a:rPr lang="it-IT" dirty="0" err="1">
                <a:solidFill>
                  <a:srgbClr val="FFFFFF"/>
                </a:solidFill>
              </a:rPr>
              <a:t>Tubak</a:t>
            </a:r>
            <a:r>
              <a:rPr lang="it-IT" dirty="0">
                <a:solidFill>
                  <a:srgbClr val="FFFFFF"/>
                </a:solidFill>
              </a:rPr>
              <a:t>, Stefano </a:t>
            </a:r>
            <a:r>
              <a:rPr lang="it-IT" dirty="0" err="1">
                <a:solidFill>
                  <a:srgbClr val="FFFFFF"/>
                </a:solidFill>
              </a:rPr>
              <a:t>Petrocchi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B9B9F2-07E4-644B-9F4F-BE3FE0CF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1845207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Cloud Computing Project Presentation</vt:lpstr>
      <vt:lpstr>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 Presentation</dc:title>
  <dc:creator>Alessandro Madonna</dc:creator>
  <cp:lastModifiedBy>Alessandro Madonna</cp:lastModifiedBy>
  <cp:revision>3</cp:revision>
  <dcterms:created xsi:type="dcterms:W3CDTF">2020-06-26T17:01:00Z</dcterms:created>
  <dcterms:modified xsi:type="dcterms:W3CDTF">2020-06-26T18:19:07Z</dcterms:modified>
</cp:coreProperties>
</file>