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D3F44-5E2F-D84E-A165-5F382731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D288D-8088-874B-8277-C3421F1F4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CDE07D-2312-FD46-9DEC-862544DC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D27B5-A7D7-FC48-91D6-CCE85E7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4EE7-C025-1141-84EB-7D959B11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9CB80-815E-8C4C-9B39-52622D83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5A5B60-0022-1D47-9490-ECE453AF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B09E-DA00-2D4C-B570-FC4E1059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01006B-DC63-784D-87B1-078E0D30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19256-35A7-CA48-A3FB-F17E5CA2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9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569B7F-066B-5A46-A0D6-AF692D1B7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63401B-5A82-554C-B0BC-1A311019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A9AA4-7132-694D-8079-0D9B82BE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AA02CB-F2EE-3C43-BADA-F1FEEF9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D7D01B-FFCC-1743-BC61-2E5ECD40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6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B8314-F734-C144-ACA9-BF358199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7ED10-8597-B045-84AE-608DC094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9C1A84-3871-D14F-A917-53712AAA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71623-18DE-D243-AB0A-2E501AF6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7E4D7A-E573-304E-A1FF-8B01DCD5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6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3B49A-6517-E44C-AC6E-6AEC2095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FA7406-2C86-3B40-A81F-ECE33B70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C60D2B-434F-9D4F-973A-9E4EF8F7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369CC-37FF-8149-9ECF-3B1F658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6C08C-1068-4747-AC80-A8864B8E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6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A7216-98DE-A84C-9100-A4634C7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7BC02-F1A5-0548-A5C4-FFFA7245E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B2E087-B79D-8A48-8B1A-28B4F7F9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0B0B82-272C-0E44-AB31-43DA423C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A29B27-DB0D-C148-84CB-0D4AAE4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74B0C8-E301-7442-B492-ECF58AD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6C87A-F899-CC4F-B858-3CA02970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0AE9BA-112B-D54F-B35E-9371437A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6737F-DFA1-2142-A7B8-2B179EFF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498502-C50B-6441-AFA6-99299666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BD9C62-5A95-CD4C-90DD-30E610F3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0DF052-BD6F-6845-811D-487D5E5B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CB5087-7439-9540-BD41-00729125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D47B33-26A1-3041-B753-D7A0AB59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1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ACF9B-2EAC-184B-9CE6-6C7E4DC1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28663B-0819-B84F-8FC2-68D362BE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28594D-FFF9-A74D-A6EF-7212844A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E99AF6-41E3-7A42-B51C-0AD32996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07D7FB-409D-9646-ADA1-DDFD4AD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C36D9F-D005-4E48-BBCF-099F18C8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D451BD-16E7-2840-AB0B-6D4A42C3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6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C4D0E-4CF6-3646-BDDA-59D56984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71FC9-F25E-5A41-8174-DF7B198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456B24-206B-6B42-A3AA-57FD9B4F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3D706-731D-7A42-8EAA-79D74036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6BE1E-363A-BE4F-B684-C20A7017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681ED-6705-1742-BE18-E9F2E032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9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F5841-9E50-0D4B-8C20-A1900CCD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FA5CE4-ABB0-A248-B3A3-D1DB4B568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031F2F-EBAF-554C-9F11-D026BAC7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E321B5-2B02-5640-B208-753C1DAD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88AA20-29F4-7140-9100-6CF6FCBD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3A72F5-6D0B-0C4F-9E15-76A8DA39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0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A19B36-1716-634F-9D68-CE5346F4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47B19A-D2B7-0549-B836-712F4273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5E2964-2816-B542-87A5-5EB108EC7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61690-9090-9449-99F1-0DC8C7491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E77452-E2A5-C84B-8AB8-DD3F8A6F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1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3D0494-4B78-A548-B7FD-5C28A8CF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it-IT" sz="8000"/>
              <a:t>Cloud Computing 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CE895F-5A6A-444E-852F-4708C80AF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it-IT" sz="2200"/>
              <a:t>Alessandro Madonna, Francesco Ronchieri, Andrea Klaus Tubak, Stefano Petrocchi</a:t>
            </a:r>
            <a:endParaRPr lang="it-IT" sz="2200" dirty="0"/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8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9B9F2-07E4-644B-9F4F-BE3FE0CF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Schema</a:t>
            </a:r>
            <a:endParaRPr lang="it-IT" dirty="0"/>
          </a:p>
        </p:txBody>
      </p:sp>
      <p:pic>
        <p:nvPicPr>
          <p:cNvPr id="4" name="Immagine 3" descr="Immagine che contiene martinetto, orologio&#10;&#10;Descrizione generata automaticamente">
            <a:extLst>
              <a:ext uri="{FF2B5EF4-FFF2-40B4-BE49-F238E27FC236}">
                <a16:creationId xmlns:a16="http://schemas.microsoft.com/office/drawing/2014/main" id="{A67C22AC-3DFF-4859-9680-ACEFA29D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238337"/>
            <a:ext cx="10525125" cy="35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HAPROXY &amp; FRONT-END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HAProxy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, in the VM with </a:t>
            </a:r>
            <a:r>
              <a:rPr lang="it-IT" sz="2000" dirty="0" err="1"/>
              <a:t>ip</a:t>
            </a:r>
            <a:r>
              <a:rPr lang="it-IT" sz="2000" dirty="0"/>
              <a:t> 172.16.3.35 in a </a:t>
            </a:r>
            <a:r>
              <a:rPr lang="it-IT" sz="2000" dirty="0" err="1"/>
              <a:t>docker</a:t>
            </a:r>
            <a:r>
              <a:rPr lang="it-IT" sz="2000" dirty="0"/>
              <a:t>.</a:t>
            </a:r>
          </a:p>
          <a:p>
            <a:r>
              <a:rPr lang="it-IT" sz="2000" dirty="0"/>
              <a:t>For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architecture</a:t>
            </a:r>
            <a:r>
              <a:rPr lang="it-IT" sz="2000" dirty="0"/>
              <a:t>, </a:t>
            </a:r>
            <a:r>
              <a:rPr lang="it-IT" sz="2000" dirty="0" err="1"/>
              <a:t>every</a:t>
            </a:r>
            <a:r>
              <a:rPr lang="it-IT" sz="2000" dirty="0"/>
              <a:t> front-end </a:t>
            </a:r>
            <a:r>
              <a:rPr lang="it-IT" sz="2000" dirty="0" err="1"/>
              <a:t>instance</a:t>
            </a:r>
            <a:r>
              <a:rPr lang="it-IT" sz="2000" dirty="0"/>
              <a:t> must be </a:t>
            </a:r>
            <a:r>
              <a:rPr lang="it-IT" sz="2000" dirty="0" err="1"/>
              <a:t>connected</a:t>
            </a:r>
            <a:r>
              <a:rPr lang="it-IT" sz="2000" dirty="0"/>
              <a:t> with one back-end </a:t>
            </a:r>
            <a:r>
              <a:rPr lang="it-IT" sz="2000" dirty="0" err="1"/>
              <a:t>istance</a:t>
            </a:r>
            <a:r>
              <a:rPr lang="it-IT" sz="2000" dirty="0"/>
              <a:t>.</a:t>
            </a:r>
          </a:p>
          <a:p>
            <a:r>
              <a:rPr lang="it-IT" sz="2000" dirty="0"/>
              <a:t>The front-end </a:t>
            </a:r>
            <a:r>
              <a:rPr lang="it-IT" sz="2000" dirty="0" err="1"/>
              <a:t>istance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starting</a:t>
            </a:r>
            <a:r>
              <a:rPr lang="it-IT" sz="2000" dirty="0"/>
              <a:t> from a </a:t>
            </a:r>
            <a:r>
              <a:rPr lang="it-IT" sz="2000" dirty="0" err="1"/>
              <a:t>yaml</a:t>
            </a:r>
            <a:r>
              <a:rPr lang="it-IT" sz="2000" dirty="0"/>
              <a:t> </a:t>
            </a:r>
            <a:r>
              <a:rPr lang="it-IT" sz="2000" dirty="0" err="1"/>
              <a:t>declaration</a:t>
            </a:r>
            <a:r>
              <a:rPr lang="it-IT" sz="2000" dirty="0"/>
              <a:t>.</a:t>
            </a:r>
          </a:p>
          <a:p>
            <a:r>
              <a:rPr lang="it-IT" sz="2000" dirty="0"/>
              <a:t>The front-end use </a:t>
            </a:r>
            <a:r>
              <a:rPr lang="it-IT" sz="2000" dirty="0" err="1"/>
              <a:t>rabbitmq</a:t>
            </a:r>
            <a:r>
              <a:rPr lang="it-IT" sz="2000" dirty="0"/>
              <a:t> to </a:t>
            </a:r>
            <a:r>
              <a:rPr lang="it-IT" sz="2000" dirty="0" err="1"/>
              <a:t>communicate</a:t>
            </a:r>
            <a:r>
              <a:rPr lang="it-IT" sz="2000" dirty="0"/>
              <a:t> with the </a:t>
            </a:r>
            <a:r>
              <a:rPr lang="it-IT" sz="2000" dirty="0" err="1"/>
              <a:t>corrispective</a:t>
            </a:r>
            <a:r>
              <a:rPr lang="it-IT" sz="2000" dirty="0"/>
              <a:t> back-end </a:t>
            </a:r>
            <a:r>
              <a:rPr lang="it-IT" sz="2000" dirty="0" err="1"/>
              <a:t>istance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Also</a:t>
            </a:r>
            <a:r>
              <a:rPr lang="it-IT" sz="2000" dirty="0"/>
              <a:t> the front-end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on </a:t>
            </a:r>
            <a:r>
              <a:rPr lang="it-IT" sz="2000" dirty="0" err="1"/>
              <a:t>docker</a:t>
            </a:r>
            <a:endParaRPr lang="it-IT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41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/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RabbitMQ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 in the VM with IP 172.16.3.35 in a </a:t>
            </a:r>
            <a:r>
              <a:rPr lang="it-IT" sz="2000" dirty="0" err="1"/>
              <a:t>docker</a:t>
            </a:r>
            <a:r>
              <a:rPr lang="it-IT" sz="2000" dirty="0"/>
              <a:t>.</a:t>
            </a:r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pair</a:t>
            </a:r>
            <a:r>
              <a:rPr lang="it-IT" sz="2000" dirty="0"/>
              <a:t> front-end back-end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exhange</a:t>
            </a:r>
            <a:r>
              <a:rPr lang="it-IT" sz="2000" dirty="0"/>
              <a:t> are </a:t>
            </a:r>
            <a:r>
              <a:rPr lang="it-IT" sz="2000" dirty="0" err="1"/>
              <a:t>declared</a:t>
            </a:r>
            <a:r>
              <a:rPr lang="it-IT" sz="2000" dirty="0"/>
              <a:t>, one from the front-end to the back-end and </a:t>
            </a:r>
            <a:r>
              <a:rPr lang="it-IT" sz="2000" dirty="0" err="1"/>
              <a:t>another</a:t>
            </a:r>
            <a:r>
              <a:rPr lang="it-IT" sz="2000" dirty="0"/>
              <a:t> from the back-end to the front-end.</a:t>
            </a:r>
          </a:p>
          <a:p>
            <a:r>
              <a:rPr lang="it-IT" sz="2000" dirty="0"/>
              <a:t>The </a:t>
            </a:r>
            <a:r>
              <a:rPr lang="it-IT" sz="2000" dirty="0" err="1"/>
              <a:t>message</a:t>
            </a:r>
            <a:r>
              <a:rPr lang="it-IT" sz="2000" dirty="0"/>
              <a:t> from the front-end to the back-end are </a:t>
            </a:r>
            <a:r>
              <a:rPr lang="it-IT" sz="2000" dirty="0" err="1"/>
              <a:t>sent</a:t>
            </a:r>
            <a:r>
              <a:rPr lang="it-IT" sz="2000" dirty="0"/>
              <a:t> with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routing</a:t>
            </a:r>
            <a:r>
              <a:rPr lang="it-IT" sz="2000" dirty="0"/>
              <a:t> key, </a:t>
            </a:r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dirty="0" err="1"/>
              <a:t>function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BACK-END &amp; MYSQL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Also</a:t>
            </a:r>
            <a:r>
              <a:rPr lang="it-IT" sz="2000" dirty="0"/>
              <a:t> Back-end and </a:t>
            </a:r>
            <a:r>
              <a:rPr lang="it-IT" sz="2000" dirty="0" err="1"/>
              <a:t>mysql</a:t>
            </a:r>
            <a:r>
              <a:rPr lang="it-IT" sz="2000" dirty="0"/>
              <a:t> </a:t>
            </a:r>
            <a:r>
              <a:rPr lang="it-IT" sz="2000" dirty="0" err="1"/>
              <a:t>istances</a:t>
            </a:r>
            <a:r>
              <a:rPr lang="it-IT" sz="2000" dirty="0"/>
              <a:t> are in a </a:t>
            </a:r>
            <a:r>
              <a:rPr lang="it-IT" sz="2000" dirty="0" err="1"/>
              <a:t>docker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There</a:t>
            </a:r>
            <a:r>
              <a:rPr lang="it-IT" sz="2000" dirty="0"/>
              <a:t> are 2 </a:t>
            </a:r>
            <a:r>
              <a:rPr lang="it-IT" sz="2000" dirty="0" err="1"/>
              <a:t>istances</a:t>
            </a:r>
            <a:r>
              <a:rPr lang="it-IT" sz="2000" dirty="0"/>
              <a:t> of the back-end.</a:t>
            </a:r>
          </a:p>
          <a:p>
            <a:r>
              <a:rPr lang="it-IT" sz="2000" dirty="0"/>
              <a:t>Back-end </a:t>
            </a:r>
            <a:r>
              <a:rPr lang="it-IT" sz="2000" dirty="0" err="1"/>
              <a:t>instances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 to </a:t>
            </a:r>
            <a:r>
              <a:rPr lang="it-IT" sz="2000" dirty="0" err="1"/>
              <a:t>mysql</a:t>
            </a:r>
            <a:r>
              <a:rPr lang="it-IT" sz="2000" dirty="0"/>
              <a:t> server.</a:t>
            </a:r>
          </a:p>
          <a:p>
            <a:r>
              <a:rPr lang="it-IT" sz="2000" dirty="0" err="1"/>
              <a:t>Mysql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, in the VM with </a:t>
            </a:r>
            <a:r>
              <a:rPr lang="it-IT" sz="2000" dirty="0" err="1"/>
              <a:t>ip</a:t>
            </a:r>
            <a:r>
              <a:rPr lang="it-IT" sz="2000" dirty="0"/>
              <a:t> 172.16.3.35.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2784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Cloud Computing Project Presentation</vt:lpstr>
      <vt:lpstr>Schema</vt:lpstr>
      <vt:lpstr>HAPROXY &amp; FRONT-END</vt:lpstr>
      <vt:lpstr>RABBITMQ</vt:lpstr>
      <vt:lpstr>BACK-END &amp;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 Presentation</dc:title>
  <dc:creator>nella orsini</dc:creator>
  <cp:lastModifiedBy>nella orsini</cp:lastModifiedBy>
  <cp:revision>2</cp:revision>
  <dcterms:created xsi:type="dcterms:W3CDTF">2020-06-27T13:30:21Z</dcterms:created>
  <dcterms:modified xsi:type="dcterms:W3CDTF">2020-06-27T13:37:53Z</dcterms:modified>
</cp:coreProperties>
</file>