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5" r:id="rId10"/>
    <p:sldId id="281" r:id="rId11"/>
    <p:sldId id="267" r:id="rId12"/>
    <p:sldId id="271" r:id="rId13"/>
    <p:sldId id="272" r:id="rId14"/>
    <p:sldId id="273" r:id="rId15"/>
    <p:sldId id="275" r:id="rId16"/>
    <p:sldId id="276" r:id="rId17"/>
    <p:sldId id="280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5D31863-9BBD-4BEC-855E-81E31A10F244}">
          <p14:sldIdLst>
            <p14:sldId id="256"/>
            <p14:sldId id="258"/>
            <p14:sldId id="259"/>
            <p14:sldId id="261"/>
          </p14:sldIdLst>
        </p14:section>
        <p14:section name="Preprocessing" id="{C37A3781-DD7D-42FC-8971-6E7995F42955}">
          <p14:sldIdLst>
            <p14:sldId id="260"/>
            <p14:sldId id="262"/>
            <p14:sldId id="263"/>
            <p14:sldId id="266"/>
            <p14:sldId id="265"/>
          </p14:sldIdLst>
        </p14:section>
        <p14:section name="Classificazione" id="{84BD1345-46BE-4FF6-9074-EAFAA74F435A}">
          <p14:sldIdLst>
            <p14:sldId id="281"/>
            <p14:sldId id="267"/>
            <p14:sldId id="271"/>
            <p14:sldId id="272"/>
            <p14:sldId id="273"/>
          </p14:sldIdLst>
        </p14:section>
        <p14:section name="Ottimizzazione" id="{65549C86-D706-4643-85C7-75486E053D1C}">
          <p14:sldIdLst>
            <p14:sldId id="275"/>
            <p14:sldId id="276"/>
            <p14:sldId id="280"/>
          </p14:sldIdLst>
        </p14:section>
        <p14:section name="Clustering" id="{3D1C9CB1-D899-4A3B-8D0E-DCA7C326420A}">
          <p14:sldIdLst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max_df</c:v>
                </c:pt>
              </c:strCache>
            </c:strRef>
          </c:tx>
          <c:spPr>
            <a:ln w="31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Foglio1!$B$2:$B$2997</c:f>
              <c:numCache>
                <c:formatCode>General</c:formatCode>
                <c:ptCount val="2996"/>
                <c:pt idx="0">
                  <c:v>0.58217226121159604</c:v>
                </c:pt>
                <c:pt idx="1">
                  <c:v>0.76177630376207095</c:v>
                </c:pt>
                <c:pt idx="2">
                  <c:v>0.54856272386137195</c:v>
                </c:pt>
                <c:pt idx="3">
                  <c:v>0.45964144728733503</c:v>
                </c:pt>
                <c:pt idx="4">
                  <c:v>0.77003529977264495</c:v>
                </c:pt>
                <c:pt idx="5">
                  <c:v>0.69124220324851704</c:v>
                </c:pt>
                <c:pt idx="6">
                  <c:v>0.58701074439319101</c:v>
                </c:pt>
                <c:pt idx="7">
                  <c:v>0.92593550758787202</c:v>
                </c:pt>
                <c:pt idx="8">
                  <c:v>0.87513919337409896</c:v>
                </c:pt>
                <c:pt idx="9">
                  <c:v>0.80677327048557901</c:v>
                </c:pt>
                <c:pt idx="10">
                  <c:v>0.83486949963878698</c:v>
                </c:pt>
                <c:pt idx="11">
                  <c:v>0.71190058599351702</c:v>
                </c:pt>
                <c:pt idx="12">
                  <c:v>0.71190058599351702</c:v>
                </c:pt>
                <c:pt idx="13">
                  <c:v>0.52350890670077199</c:v>
                </c:pt>
                <c:pt idx="14">
                  <c:v>0.79848597866613602</c:v>
                </c:pt>
                <c:pt idx="15">
                  <c:v>0.83383573117530896</c:v>
                </c:pt>
                <c:pt idx="16">
                  <c:v>0.79848597866613602</c:v>
                </c:pt>
                <c:pt idx="17">
                  <c:v>0.83463624070410003</c:v>
                </c:pt>
                <c:pt idx="18">
                  <c:v>0.87287787454393095</c:v>
                </c:pt>
                <c:pt idx="19">
                  <c:v>0.24749587936119799</c:v>
                </c:pt>
                <c:pt idx="20">
                  <c:v>6.9769555926302698E-2</c:v>
                </c:pt>
                <c:pt idx="21">
                  <c:v>8.0791869462748994E-2</c:v>
                </c:pt>
                <c:pt idx="22">
                  <c:v>7.3189882837257206E-2</c:v>
                </c:pt>
                <c:pt idx="23">
                  <c:v>0.391971723855841</c:v>
                </c:pt>
                <c:pt idx="24">
                  <c:v>0.428070394372014</c:v>
                </c:pt>
                <c:pt idx="25">
                  <c:v>0.68829264848008798</c:v>
                </c:pt>
                <c:pt idx="26">
                  <c:v>0.41176918304677501</c:v>
                </c:pt>
                <c:pt idx="27">
                  <c:v>0.25670614582511803</c:v>
                </c:pt>
                <c:pt idx="28">
                  <c:v>0.60821118996133094</c:v>
                </c:pt>
                <c:pt idx="29">
                  <c:v>0.51073145524090802</c:v>
                </c:pt>
                <c:pt idx="30">
                  <c:v>0.51335557892986095</c:v>
                </c:pt>
                <c:pt idx="31">
                  <c:v>0.268307327872568</c:v>
                </c:pt>
                <c:pt idx="32">
                  <c:v>0.77051359182138102</c:v>
                </c:pt>
                <c:pt idx="33">
                  <c:v>0.73026837773658204</c:v>
                </c:pt>
                <c:pt idx="34">
                  <c:v>0.75250831160726706</c:v>
                </c:pt>
                <c:pt idx="35">
                  <c:v>0.87513919337409896</c:v>
                </c:pt>
                <c:pt idx="36">
                  <c:v>0.96636953460436703</c:v>
                </c:pt>
                <c:pt idx="37">
                  <c:v>0.84583666668213098</c:v>
                </c:pt>
                <c:pt idx="38">
                  <c:v>0.80711761169725205</c:v>
                </c:pt>
                <c:pt idx="39">
                  <c:v>0.76044338112937504</c:v>
                </c:pt>
                <c:pt idx="40">
                  <c:v>0.99902755609645599</c:v>
                </c:pt>
                <c:pt idx="41">
                  <c:v>0.81852620643242302</c:v>
                </c:pt>
                <c:pt idx="42">
                  <c:v>0.91298289374179298</c:v>
                </c:pt>
                <c:pt idx="43">
                  <c:v>0.73040158859585202</c:v>
                </c:pt>
                <c:pt idx="44">
                  <c:v>0.80711761169725205</c:v>
                </c:pt>
                <c:pt idx="45">
                  <c:v>0.67504959615459803</c:v>
                </c:pt>
                <c:pt idx="46">
                  <c:v>0.19539219176049499</c:v>
                </c:pt>
                <c:pt idx="47">
                  <c:v>0.55978309732801101</c:v>
                </c:pt>
                <c:pt idx="48">
                  <c:v>0.91298289374179298</c:v>
                </c:pt>
                <c:pt idx="49">
                  <c:v>0.63293906665830502</c:v>
                </c:pt>
                <c:pt idx="50">
                  <c:v>0.26752863067323801</c:v>
                </c:pt>
                <c:pt idx="51">
                  <c:v>0.68881202451962698</c:v>
                </c:pt>
                <c:pt idx="52">
                  <c:v>0.94356020257047601</c:v>
                </c:pt>
                <c:pt idx="53">
                  <c:v>0.62221999824688901</c:v>
                </c:pt>
                <c:pt idx="54">
                  <c:v>0.717371460362772</c:v>
                </c:pt>
                <c:pt idx="55">
                  <c:v>0.80616631461078703</c:v>
                </c:pt>
                <c:pt idx="56">
                  <c:v>0.87071934827143505</c:v>
                </c:pt>
                <c:pt idx="57">
                  <c:v>0.94229925994421904</c:v>
                </c:pt>
                <c:pt idx="58">
                  <c:v>0.70345738478950703</c:v>
                </c:pt>
                <c:pt idx="59">
                  <c:v>0.13575834172190199</c:v>
                </c:pt>
                <c:pt idx="60">
                  <c:v>0.72474193251201202</c:v>
                </c:pt>
                <c:pt idx="61">
                  <c:v>0.66417110846323202</c:v>
                </c:pt>
                <c:pt idx="62">
                  <c:v>0.62423503000409797</c:v>
                </c:pt>
                <c:pt idx="63">
                  <c:v>0.443857877304977</c:v>
                </c:pt>
                <c:pt idx="64">
                  <c:v>0.48788876944950599</c:v>
                </c:pt>
                <c:pt idx="65">
                  <c:v>0.42641485951985802</c:v>
                </c:pt>
                <c:pt idx="66">
                  <c:v>0.450948888111525</c:v>
                </c:pt>
                <c:pt idx="67">
                  <c:v>0.70054078283195098</c:v>
                </c:pt>
                <c:pt idx="68">
                  <c:v>0.62951359306621402</c:v>
                </c:pt>
                <c:pt idx="69">
                  <c:v>0.83296156859364701</c:v>
                </c:pt>
                <c:pt idx="70">
                  <c:v>0.99731097327956197</c:v>
                </c:pt>
                <c:pt idx="71">
                  <c:v>0.82726739295777496</c:v>
                </c:pt>
                <c:pt idx="72">
                  <c:v>0.60998847397572598</c:v>
                </c:pt>
                <c:pt idx="73">
                  <c:v>0.967399491136683</c:v>
                </c:pt>
                <c:pt idx="74">
                  <c:v>0.93483386160634696</c:v>
                </c:pt>
                <c:pt idx="75">
                  <c:v>0.91115121100065</c:v>
                </c:pt>
                <c:pt idx="76">
                  <c:v>0.52354304648546401</c:v>
                </c:pt>
                <c:pt idx="77">
                  <c:v>0.83522115585527801</c:v>
                </c:pt>
                <c:pt idx="78">
                  <c:v>0.60998847397572598</c:v>
                </c:pt>
                <c:pt idx="79">
                  <c:v>0.451413243438824</c:v>
                </c:pt>
                <c:pt idx="80">
                  <c:v>0.58217226121159604</c:v>
                </c:pt>
                <c:pt idx="81">
                  <c:v>0.58974935611463997</c:v>
                </c:pt>
                <c:pt idx="82">
                  <c:v>8.7272532131564301E-2</c:v>
                </c:pt>
                <c:pt idx="83">
                  <c:v>8.3293712624822505E-2</c:v>
                </c:pt>
                <c:pt idx="84">
                  <c:v>3.71123801114846E-2</c:v>
                </c:pt>
                <c:pt idx="85">
                  <c:v>0.39864653924496002</c:v>
                </c:pt>
                <c:pt idx="86">
                  <c:v>0.79848597866613602</c:v>
                </c:pt>
                <c:pt idx="87">
                  <c:v>0.48775179991692802</c:v>
                </c:pt>
                <c:pt idx="88">
                  <c:v>0.87660189168702196</c:v>
                </c:pt>
                <c:pt idx="89">
                  <c:v>0.48886425145525397</c:v>
                </c:pt>
                <c:pt idx="90">
                  <c:v>7.9390466764202694E-2</c:v>
                </c:pt>
                <c:pt idx="91">
                  <c:v>0.97546001522874104</c:v>
                </c:pt>
                <c:pt idx="92">
                  <c:v>6.7226628366789304E-2</c:v>
                </c:pt>
                <c:pt idx="93">
                  <c:v>0.85319891427858396</c:v>
                </c:pt>
                <c:pt idx="94">
                  <c:v>0.616545756254824</c:v>
                </c:pt>
                <c:pt idx="95">
                  <c:v>0.90028117872773605</c:v>
                </c:pt>
                <c:pt idx="96">
                  <c:v>0.76018887394478796</c:v>
                </c:pt>
                <c:pt idx="97">
                  <c:v>0.73283570669978604</c:v>
                </c:pt>
                <c:pt idx="98">
                  <c:v>0.59156442003658805</c:v>
                </c:pt>
                <c:pt idx="99">
                  <c:v>0.84854941265086503</c:v>
                </c:pt>
                <c:pt idx="100">
                  <c:v>0.927879125433556</c:v>
                </c:pt>
                <c:pt idx="101">
                  <c:v>0.61022055425669397</c:v>
                </c:pt>
                <c:pt idx="102">
                  <c:v>0.45119942974984001</c:v>
                </c:pt>
                <c:pt idx="103">
                  <c:v>0.70345738478950703</c:v>
                </c:pt>
                <c:pt idx="104">
                  <c:v>0.40547443887027501</c:v>
                </c:pt>
                <c:pt idx="105">
                  <c:v>0.70502898690932303</c:v>
                </c:pt>
                <c:pt idx="106">
                  <c:v>0.63017210492614395</c:v>
                </c:pt>
                <c:pt idx="107">
                  <c:v>0.89345660903345103</c:v>
                </c:pt>
                <c:pt idx="108">
                  <c:v>0.75707105076714598</c:v>
                </c:pt>
                <c:pt idx="109">
                  <c:v>0.40172121236504899</c:v>
                </c:pt>
                <c:pt idx="110">
                  <c:v>0.18426059635314701</c:v>
                </c:pt>
                <c:pt idx="111">
                  <c:v>0.35414255599983102</c:v>
                </c:pt>
                <c:pt idx="112">
                  <c:v>0.37031140464011197</c:v>
                </c:pt>
                <c:pt idx="113">
                  <c:v>0.81852620643242302</c:v>
                </c:pt>
                <c:pt idx="114">
                  <c:v>0.44201453544529201</c:v>
                </c:pt>
                <c:pt idx="115">
                  <c:v>0.75190671412106003</c:v>
                </c:pt>
                <c:pt idx="116">
                  <c:v>0.63293906665830502</c:v>
                </c:pt>
                <c:pt idx="117">
                  <c:v>0.48079408176023802</c:v>
                </c:pt>
                <c:pt idx="118">
                  <c:v>0.32125973010764602</c:v>
                </c:pt>
                <c:pt idx="119">
                  <c:v>0.73511380275932003</c:v>
                </c:pt>
                <c:pt idx="120">
                  <c:v>0.559792035427915</c:v>
                </c:pt>
                <c:pt idx="121">
                  <c:v>8.2356994885781895E-2</c:v>
                </c:pt>
                <c:pt idx="122">
                  <c:v>0.41500008465577798</c:v>
                </c:pt>
                <c:pt idx="123">
                  <c:v>0.87513919337409896</c:v>
                </c:pt>
                <c:pt idx="124">
                  <c:v>0.96597329558466205</c:v>
                </c:pt>
                <c:pt idx="125">
                  <c:v>0.61650010321322102</c:v>
                </c:pt>
                <c:pt idx="126">
                  <c:v>0.67387307158630005</c:v>
                </c:pt>
                <c:pt idx="127">
                  <c:v>0.72331017567414602</c:v>
                </c:pt>
                <c:pt idx="128">
                  <c:v>0.87660189168702196</c:v>
                </c:pt>
                <c:pt idx="129">
                  <c:v>0.61180297814958995</c:v>
                </c:pt>
                <c:pt idx="130">
                  <c:v>0.61180297814958995</c:v>
                </c:pt>
                <c:pt idx="131">
                  <c:v>0.72331017567414602</c:v>
                </c:pt>
                <c:pt idx="132">
                  <c:v>0.93408843775577999</c:v>
                </c:pt>
                <c:pt idx="133">
                  <c:v>0.73176026503983804</c:v>
                </c:pt>
                <c:pt idx="134">
                  <c:v>0.87433846350795397</c:v>
                </c:pt>
                <c:pt idx="135">
                  <c:v>0.91792238794037595</c:v>
                </c:pt>
                <c:pt idx="136">
                  <c:v>9.5257434043541006E-2</c:v>
                </c:pt>
                <c:pt idx="137">
                  <c:v>0.11462440894136</c:v>
                </c:pt>
                <c:pt idx="138">
                  <c:v>9.1029130402895897E-2</c:v>
                </c:pt>
                <c:pt idx="139">
                  <c:v>0.210276021313757</c:v>
                </c:pt>
                <c:pt idx="140">
                  <c:v>0.60448516193661805</c:v>
                </c:pt>
                <c:pt idx="141">
                  <c:v>9.8624390184955502E-2</c:v>
                </c:pt>
                <c:pt idx="142">
                  <c:v>0.80798053826092398</c:v>
                </c:pt>
                <c:pt idx="143">
                  <c:v>0.105695164481255</c:v>
                </c:pt>
                <c:pt idx="144">
                  <c:v>0.79839719261916098</c:v>
                </c:pt>
                <c:pt idx="145">
                  <c:v>0.70345738478950703</c:v>
                </c:pt>
                <c:pt idx="146">
                  <c:v>9.0761084511390006E-2</c:v>
                </c:pt>
                <c:pt idx="147">
                  <c:v>0.18236187544673299</c:v>
                </c:pt>
                <c:pt idx="148">
                  <c:v>0.70502898690932303</c:v>
                </c:pt>
                <c:pt idx="149">
                  <c:v>0.13176320070586001</c:v>
                </c:pt>
                <c:pt idx="150">
                  <c:v>0.104262532970119</c:v>
                </c:pt>
                <c:pt idx="151">
                  <c:v>0.121097712869221</c:v>
                </c:pt>
                <c:pt idx="152">
                  <c:v>0.29017575042863297</c:v>
                </c:pt>
                <c:pt idx="153">
                  <c:v>0.14550333160373699</c:v>
                </c:pt>
                <c:pt idx="154">
                  <c:v>0.137402764616608</c:v>
                </c:pt>
                <c:pt idx="155">
                  <c:v>0.113736515271305</c:v>
                </c:pt>
                <c:pt idx="156">
                  <c:v>0.122398902913436</c:v>
                </c:pt>
                <c:pt idx="157">
                  <c:v>0.86115073889851901</c:v>
                </c:pt>
                <c:pt idx="158">
                  <c:v>0.109146867443116</c:v>
                </c:pt>
                <c:pt idx="159">
                  <c:v>0.84072538509211703</c:v>
                </c:pt>
                <c:pt idx="160">
                  <c:v>0.57660521059938097</c:v>
                </c:pt>
                <c:pt idx="161">
                  <c:v>0.22702719732903301</c:v>
                </c:pt>
                <c:pt idx="162">
                  <c:v>0.633206328469477</c:v>
                </c:pt>
                <c:pt idx="163">
                  <c:v>0.65985694642571702</c:v>
                </c:pt>
                <c:pt idx="164">
                  <c:v>0.27977724685995098</c:v>
                </c:pt>
                <c:pt idx="165">
                  <c:v>0.137581028962451</c:v>
                </c:pt>
                <c:pt idx="166">
                  <c:v>0.20688359445847601</c:v>
                </c:pt>
                <c:pt idx="167">
                  <c:v>0.28508380429723201</c:v>
                </c:pt>
                <c:pt idx="168">
                  <c:v>0.40547443887027501</c:v>
                </c:pt>
                <c:pt idx="169">
                  <c:v>0.13401526188684201</c:v>
                </c:pt>
                <c:pt idx="170">
                  <c:v>0.13181736003212199</c:v>
                </c:pt>
                <c:pt idx="171">
                  <c:v>0.24953672894531101</c:v>
                </c:pt>
                <c:pt idx="172">
                  <c:v>0.29219848267330101</c:v>
                </c:pt>
                <c:pt idx="173">
                  <c:v>0.16815640751788899</c:v>
                </c:pt>
                <c:pt idx="174">
                  <c:v>0.15754488682429901</c:v>
                </c:pt>
                <c:pt idx="175">
                  <c:v>0.28627785444547299</c:v>
                </c:pt>
                <c:pt idx="176">
                  <c:v>0.70772900898158198</c:v>
                </c:pt>
                <c:pt idx="177">
                  <c:v>0.23713250222138099</c:v>
                </c:pt>
                <c:pt idx="178">
                  <c:v>0.13927123761278001</c:v>
                </c:pt>
                <c:pt idx="179">
                  <c:v>0.91298289374179298</c:v>
                </c:pt>
                <c:pt idx="180">
                  <c:v>0.68304304106671998</c:v>
                </c:pt>
                <c:pt idx="181">
                  <c:v>0.50065372670009201</c:v>
                </c:pt>
                <c:pt idx="182">
                  <c:v>0.751061226548148</c:v>
                </c:pt>
                <c:pt idx="183">
                  <c:v>0.81852620643242302</c:v>
                </c:pt>
                <c:pt idx="184">
                  <c:v>0.57650237342008903</c:v>
                </c:pt>
                <c:pt idx="185">
                  <c:v>0.27371263350766101</c:v>
                </c:pt>
                <c:pt idx="186">
                  <c:v>0.41176918304677501</c:v>
                </c:pt>
                <c:pt idx="187">
                  <c:v>0.18302296806110299</c:v>
                </c:pt>
                <c:pt idx="188">
                  <c:v>0.29983149449194502</c:v>
                </c:pt>
                <c:pt idx="189">
                  <c:v>0.486338887555326</c:v>
                </c:pt>
                <c:pt idx="190">
                  <c:v>0.18859190940617199</c:v>
                </c:pt>
                <c:pt idx="191">
                  <c:v>0.172655498718152</c:v>
                </c:pt>
                <c:pt idx="192">
                  <c:v>0.55543324346410405</c:v>
                </c:pt>
                <c:pt idx="193">
                  <c:v>0.763785322785409</c:v>
                </c:pt>
                <c:pt idx="194">
                  <c:v>0.217639758716382</c:v>
                </c:pt>
                <c:pt idx="195">
                  <c:v>0.149188751881491</c:v>
                </c:pt>
                <c:pt idx="196">
                  <c:v>0.85911554805054802</c:v>
                </c:pt>
                <c:pt idx="197">
                  <c:v>0.90386919601237903</c:v>
                </c:pt>
                <c:pt idx="198">
                  <c:v>0.83485720189107504</c:v>
                </c:pt>
                <c:pt idx="199">
                  <c:v>0.29017575042863297</c:v>
                </c:pt>
                <c:pt idx="200">
                  <c:v>0.17223375737254201</c:v>
                </c:pt>
                <c:pt idx="201">
                  <c:v>0.18922074782190501</c:v>
                </c:pt>
                <c:pt idx="202">
                  <c:v>0.21750531752315799</c:v>
                </c:pt>
                <c:pt idx="203">
                  <c:v>0.70711247994848803</c:v>
                </c:pt>
                <c:pt idx="204">
                  <c:v>0.17169662384255599</c:v>
                </c:pt>
                <c:pt idx="205">
                  <c:v>0.42440669078290799</c:v>
                </c:pt>
                <c:pt idx="206">
                  <c:v>0.61264029601228898</c:v>
                </c:pt>
                <c:pt idx="207">
                  <c:v>0.53346130216431098</c:v>
                </c:pt>
                <c:pt idx="208">
                  <c:v>0.53473396230181702</c:v>
                </c:pt>
                <c:pt idx="209">
                  <c:v>0.47688007882336497</c:v>
                </c:pt>
                <c:pt idx="210">
                  <c:v>0.40638064325570999</c:v>
                </c:pt>
                <c:pt idx="211">
                  <c:v>0.88742119590527002</c:v>
                </c:pt>
                <c:pt idx="212">
                  <c:v>0.210058374797846</c:v>
                </c:pt>
                <c:pt idx="213">
                  <c:v>0.18443249091414299</c:v>
                </c:pt>
                <c:pt idx="214">
                  <c:v>0.20112550388407999</c:v>
                </c:pt>
                <c:pt idx="215">
                  <c:v>0.93650167208137303</c:v>
                </c:pt>
                <c:pt idx="216">
                  <c:v>0.28508380429723201</c:v>
                </c:pt>
                <c:pt idx="217">
                  <c:v>0.751061226548148</c:v>
                </c:pt>
                <c:pt idx="218">
                  <c:v>0.98516130887973496</c:v>
                </c:pt>
                <c:pt idx="219">
                  <c:v>0.32012667826720997</c:v>
                </c:pt>
                <c:pt idx="220">
                  <c:v>0.29441859397164499</c:v>
                </c:pt>
                <c:pt idx="221">
                  <c:v>0.763785322785409</c:v>
                </c:pt>
                <c:pt idx="222">
                  <c:v>0.71883119678043395</c:v>
                </c:pt>
                <c:pt idx="223">
                  <c:v>0.72302727574066605</c:v>
                </c:pt>
                <c:pt idx="224">
                  <c:v>0.66972843737079801</c:v>
                </c:pt>
                <c:pt idx="225">
                  <c:v>0.17105328411675999</c:v>
                </c:pt>
                <c:pt idx="226">
                  <c:v>0.22645800159037499</c:v>
                </c:pt>
                <c:pt idx="227">
                  <c:v>0.46373057803708601</c:v>
                </c:pt>
                <c:pt idx="228">
                  <c:v>0.64841959847767905</c:v>
                </c:pt>
                <c:pt idx="229">
                  <c:v>0.45148769448818798</c:v>
                </c:pt>
                <c:pt idx="230">
                  <c:v>0.56929671091564105</c:v>
                </c:pt>
                <c:pt idx="231">
                  <c:v>0.920435673583192</c:v>
                </c:pt>
                <c:pt idx="232">
                  <c:v>0.54546426710805895</c:v>
                </c:pt>
                <c:pt idx="233">
                  <c:v>0.212151602908628</c:v>
                </c:pt>
                <c:pt idx="234">
                  <c:v>0.64725481293812404</c:v>
                </c:pt>
                <c:pt idx="235">
                  <c:v>0.68659589279407696</c:v>
                </c:pt>
                <c:pt idx="236">
                  <c:v>0.70110450885378595</c:v>
                </c:pt>
                <c:pt idx="237">
                  <c:v>0.56593591892377704</c:v>
                </c:pt>
                <c:pt idx="238">
                  <c:v>0.91269092772173199</c:v>
                </c:pt>
                <c:pt idx="239">
                  <c:v>0.57299649528886798</c:v>
                </c:pt>
                <c:pt idx="240">
                  <c:v>0.66136041740035301</c:v>
                </c:pt>
                <c:pt idx="241">
                  <c:v>0.72219080102241495</c:v>
                </c:pt>
                <c:pt idx="242">
                  <c:v>0.88711714624090299</c:v>
                </c:pt>
                <c:pt idx="243">
                  <c:v>0.31870307136466303</c:v>
                </c:pt>
                <c:pt idx="244">
                  <c:v>0.584304778097957</c:v>
                </c:pt>
                <c:pt idx="245">
                  <c:v>0.74583054262901605</c:v>
                </c:pt>
                <c:pt idx="246">
                  <c:v>0.63293837012032494</c:v>
                </c:pt>
                <c:pt idx="247">
                  <c:v>0.86484101522817403</c:v>
                </c:pt>
                <c:pt idx="248">
                  <c:v>0.91226246151271995</c:v>
                </c:pt>
                <c:pt idx="249">
                  <c:v>0.41426432513325101</c:v>
                </c:pt>
                <c:pt idx="250">
                  <c:v>0.81198811260297299</c:v>
                </c:pt>
                <c:pt idx="251">
                  <c:v>0.43385427107997798</c:v>
                </c:pt>
                <c:pt idx="252">
                  <c:v>0.221018776780226</c:v>
                </c:pt>
                <c:pt idx="253">
                  <c:v>0.89211541479582102</c:v>
                </c:pt>
                <c:pt idx="254">
                  <c:v>0.80365829639113195</c:v>
                </c:pt>
                <c:pt idx="255">
                  <c:v>0.25713696126567298</c:v>
                </c:pt>
                <c:pt idx="256">
                  <c:v>0.23080702698166899</c:v>
                </c:pt>
                <c:pt idx="257">
                  <c:v>0.70722413080845503</c:v>
                </c:pt>
                <c:pt idx="258">
                  <c:v>0.462253363943044</c:v>
                </c:pt>
                <c:pt idx="259">
                  <c:v>0.88108891165207104</c:v>
                </c:pt>
                <c:pt idx="260">
                  <c:v>0.96447280488885301</c:v>
                </c:pt>
                <c:pt idx="261">
                  <c:v>0.44530138224870502</c:v>
                </c:pt>
                <c:pt idx="262">
                  <c:v>0.50057819822489902</c:v>
                </c:pt>
                <c:pt idx="263">
                  <c:v>0.89477414363157903</c:v>
                </c:pt>
                <c:pt idx="264">
                  <c:v>0.89706606108345699</c:v>
                </c:pt>
                <c:pt idx="265">
                  <c:v>0.80616631461078703</c:v>
                </c:pt>
                <c:pt idx="266">
                  <c:v>0.46805369004452801</c:v>
                </c:pt>
                <c:pt idx="267">
                  <c:v>0.26352873238500901</c:v>
                </c:pt>
                <c:pt idx="268">
                  <c:v>0.84790426141186703</c:v>
                </c:pt>
                <c:pt idx="269">
                  <c:v>0.88181919968399303</c:v>
                </c:pt>
                <c:pt idx="270">
                  <c:v>0.57673579453734403</c:v>
                </c:pt>
                <c:pt idx="271">
                  <c:v>0.55283085350394701</c:v>
                </c:pt>
                <c:pt idx="272">
                  <c:v>0.53344500336143597</c:v>
                </c:pt>
                <c:pt idx="273">
                  <c:v>0.18439681655996701</c:v>
                </c:pt>
                <c:pt idx="274">
                  <c:v>0.162525576483221</c:v>
                </c:pt>
                <c:pt idx="275">
                  <c:v>0.30693330169346</c:v>
                </c:pt>
                <c:pt idx="276">
                  <c:v>0.57272241896949105</c:v>
                </c:pt>
                <c:pt idx="277">
                  <c:v>0.61112800460858996</c:v>
                </c:pt>
                <c:pt idx="278">
                  <c:v>0.58999895237493305</c:v>
                </c:pt>
                <c:pt idx="279">
                  <c:v>0.59138281937640702</c:v>
                </c:pt>
                <c:pt idx="280">
                  <c:v>0.88670758813494199</c:v>
                </c:pt>
                <c:pt idx="281">
                  <c:v>0.90025668460360997</c:v>
                </c:pt>
                <c:pt idx="282">
                  <c:v>0.58275515927805699</c:v>
                </c:pt>
                <c:pt idx="283">
                  <c:v>0.76744371264111699</c:v>
                </c:pt>
                <c:pt idx="284">
                  <c:v>0.93631522270891998</c:v>
                </c:pt>
                <c:pt idx="285">
                  <c:v>0.81906656848991</c:v>
                </c:pt>
                <c:pt idx="286">
                  <c:v>0.59271638612558197</c:v>
                </c:pt>
                <c:pt idx="287">
                  <c:v>0.967399491136683</c:v>
                </c:pt>
                <c:pt idx="288">
                  <c:v>0.93471950564027395</c:v>
                </c:pt>
                <c:pt idx="289">
                  <c:v>0.90735251363654701</c:v>
                </c:pt>
                <c:pt idx="290">
                  <c:v>0.26066524246709</c:v>
                </c:pt>
                <c:pt idx="291">
                  <c:v>0.56514949975589801</c:v>
                </c:pt>
                <c:pt idx="292">
                  <c:v>0.96378011617141501</c:v>
                </c:pt>
                <c:pt idx="293">
                  <c:v>0.75106781165127301</c:v>
                </c:pt>
                <c:pt idx="294">
                  <c:v>0.474784527283999</c:v>
                </c:pt>
                <c:pt idx="295">
                  <c:v>0.48886425145525397</c:v>
                </c:pt>
                <c:pt idx="296">
                  <c:v>0.66938368090175604</c:v>
                </c:pt>
                <c:pt idx="297">
                  <c:v>0.70688927630940002</c:v>
                </c:pt>
                <c:pt idx="298">
                  <c:v>0.91140272894986296</c:v>
                </c:pt>
                <c:pt idx="299">
                  <c:v>0.92358133356273697</c:v>
                </c:pt>
                <c:pt idx="300">
                  <c:v>0.76784195570387703</c:v>
                </c:pt>
                <c:pt idx="301">
                  <c:v>0.49804270995475303</c:v>
                </c:pt>
                <c:pt idx="302">
                  <c:v>0.45918527724432401</c:v>
                </c:pt>
                <c:pt idx="303">
                  <c:v>0.732830405855461</c:v>
                </c:pt>
                <c:pt idx="304">
                  <c:v>0.916016806671761</c:v>
                </c:pt>
                <c:pt idx="305">
                  <c:v>0.37895924066770398</c:v>
                </c:pt>
                <c:pt idx="306">
                  <c:v>0.957231040176169</c:v>
                </c:pt>
                <c:pt idx="307">
                  <c:v>0.87922845097994695</c:v>
                </c:pt>
                <c:pt idx="308">
                  <c:v>0.62166426412769105</c:v>
                </c:pt>
                <c:pt idx="309">
                  <c:v>0.35375523532071801</c:v>
                </c:pt>
                <c:pt idx="310">
                  <c:v>0.47947807979992302</c:v>
                </c:pt>
                <c:pt idx="311">
                  <c:v>0.70345738478950703</c:v>
                </c:pt>
                <c:pt idx="312">
                  <c:v>0.95012689048210897</c:v>
                </c:pt>
                <c:pt idx="313">
                  <c:v>0.59824814737969101</c:v>
                </c:pt>
                <c:pt idx="314">
                  <c:v>0.61193642879035204</c:v>
                </c:pt>
                <c:pt idx="315">
                  <c:v>0.845005207594693</c:v>
                </c:pt>
                <c:pt idx="316">
                  <c:v>0.75855346826576897</c:v>
                </c:pt>
                <c:pt idx="317">
                  <c:v>0.91473288484276805</c:v>
                </c:pt>
                <c:pt idx="318">
                  <c:v>0.93670382892618997</c:v>
                </c:pt>
                <c:pt idx="319">
                  <c:v>0.82618763400319695</c:v>
                </c:pt>
                <c:pt idx="320">
                  <c:v>0.60091985366046896</c:v>
                </c:pt>
                <c:pt idx="321">
                  <c:v>0.97787310581590203</c:v>
                </c:pt>
                <c:pt idx="322">
                  <c:v>0.981210731870786</c:v>
                </c:pt>
                <c:pt idx="323">
                  <c:v>0.18426059635314701</c:v>
                </c:pt>
                <c:pt idx="324">
                  <c:v>0.77849216619098704</c:v>
                </c:pt>
                <c:pt idx="325">
                  <c:v>0.84856555448669502</c:v>
                </c:pt>
                <c:pt idx="326">
                  <c:v>0.65183445166339404</c:v>
                </c:pt>
                <c:pt idx="327">
                  <c:v>0.29329964510026801</c:v>
                </c:pt>
                <c:pt idx="328">
                  <c:v>0.861227550626111</c:v>
                </c:pt>
                <c:pt idx="329">
                  <c:v>0.87283470746847902</c:v>
                </c:pt>
                <c:pt idx="330">
                  <c:v>0.86825299668543099</c:v>
                </c:pt>
                <c:pt idx="331">
                  <c:v>0.18759133644398501</c:v>
                </c:pt>
                <c:pt idx="332">
                  <c:v>0.87452426754217005</c:v>
                </c:pt>
                <c:pt idx="333">
                  <c:v>0.88565118790382802</c:v>
                </c:pt>
                <c:pt idx="334">
                  <c:v>0.83539614930287798</c:v>
                </c:pt>
                <c:pt idx="335">
                  <c:v>0.74588505007760497</c:v>
                </c:pt>
                <c:pt idx="336">
                  <c:v>0.88973697928878004</c:v>
                </c:pt>
                <c:pt idx="337">
                  <c:v>0.94038005789470502</c:v>
                </c:pt>
                <c:pt idx="338">
                  <c:v>0.98577138912096696</c:v>
                </c:pt>
                <c:pt idx="339">
                  <c:v>0.99114219092507505</c:v>
                </c:pt>
                <c:pt idx="340">
                  <c:v>0.64183405861210596</c:v>
                </c:pt>
                <c:pt idx="341">
                  <c:v>0.78841810135979995</c:v>
                </c:pt>
                <c:pt idx="342">
                  <c:v>0.78094057650735904</c:v>
                </c:pt>
                <c:pt idx="343">
                  <c:v>0.25917628141155602</c:v>
                </c:pt>
                <c:pt idx="344">
                  <c:v>0.85521068604930495</c:v>
                </c:pt>
                <c:pt idx="345">
                  <c:v>0.73914219363154898</c:v>
                </c:pt>
                <c:pt idx="346">
                  <c:v>0.41176918304677501</c:v>
                </c:pt>
                <c:pt idx="347">
                  <c:v>0.54348240968783501</c:v>
                </c:pt>
                <c:pt idx="348">
                  <c:v>0.56593591892377704</c:v>
                </c:pt>
                <c:pt idx="349">
                  <c:v>0.88692925668620004</c:v>
                </c:pt>
                <c:pt idx="350">
                  <c:v>0.90386919601237903</c:v>
                </c:pt>
                <c:pt idx="351">
                  <c:v>0.88276287874808601</c:v>
                </c:pt>
                <c:pt idx="352">
                  <c:v>0.71202649567427301</c:v>
                </c:pt>
                <c:pt idx="353">
                  <c:v>0.83356736170083201</c:v>
                </c:pt>
                <c:pt idx="354">
                  <c:v>0.75809733988328498</c:v>
                </c:pt>
                <c:pt idx="355">
                  <c:v>0.87546009432499206</c:v>
                </c:pt>
                <c:pt idx="356">
                  <c:v>0.27977724685995098</c:v>
                </c:pt>
                <c:pt idx="357">
                  <c:v>0.492865002388091</c:v>
                </c:pt>
                <c:pt idx="358">
                  <c:v>0.77574415875732605</c:v>
                </c:pt>
                <c:pt idx="359">
                  <c:v>0.76600963331577598</c:v>
                </c:pt>
                <c:pt idx="360">
                  <c:v>0.53466243857500395</c:v>
                </c:pt>
                <c:pt idx="361">
                  <c:v>0.78094057650735904</c:v>
                </c:pt>
                <c:pt idx="362">
                  <c:v>0.78663783198874404</c:v>
                </c:pt>
                <c:pt idx="363">
                  <c:v>0.545126531111224</c:v>
                </c:pt>
                <c:pt idx="364">
                  <c:v>0.75911233897182295</c:v>
                </c:pt>
                <c:pt idx="365">
                  <c:v>0.87635022278521002</c:v>
                </c:pt>
                <c:pt idx="366">
                  <c:v>0.77680251747617801</c:v>
                </c:pt>
                <c:pt idx="367">
                  <c:v>0.96374190827803197</c:v>
                </c:pt>
                <c:pt idx="368">
                  <c:v>0.92226356565120304</c:v>
                </c:pt>
                <c:pt idx="369">
                  <c:v>0.90943816601652505</c:v>
                </c:pt>
                <c:pt idx="370">
                  <c:v>0.90454774591394704</c:v>
                </c:pt>
                <c:pt idx="371">
                  <c:v>0.90344154138133004</c:v>
                </c:pt>
                <c:pt idx="372">
                  <c:v>0.80831768642752899</c:v>
                </c:pt>
                <c:pt idx="373">
                  <c:v>0.95030477865678498</c:v>
                </c:pt>
                <c:pt idx="374">
                  <c:v>0.85373824838285794</c:v>
                </c:pt>
                <c:pt idx="375">
                  <c:v>0.80616631461078703</c:v>
                </c:pt>
                <c:pt idx="376">
                  <c:v>0.80711761169725205</c:v>
                </c:pt>
                <c:pt idx="377">
                  <c:v>0.88108891165207104</c:v>
                </c:pt>
                <c:pt idx="378">
                  <c:v>0.80616631461078703</c:v>
                </c:pt>
                <c:pt idx="379">
                  <c:v>0.42950889980629398</c:v>
                </c:pt>
                <c:pt idx="380">
                  <c:v>0.87686426529296502</c:v>
                </c:pt>
                <c:pt idx="381">
                  <c:v>0.87883600605367795</c:v>
                </c:pt>
                <c:pt idx="382">
                  <c:v>0.79969504701997995</c:v>
                </c:pt>
                <c:pt idx="383">
                  <c:v>0.20964874679288301</c:v>
                </c:pt>
                <c:pt idx="384">
                  <c:v>0.55998800730472098</c:v>
                </c:pt>
                <c:pt idx="385">
                  <c:v>0.55998800730472098</c:v>
                </c:pt>
                <c:pt idx="386">
                  <c:v>0.24907688458996899</c:v>
                </c:pt>
                <c:pt idx="387">
                  <c:v>0.99681324610614797</c:v>
                </c:pt>
                <c:pt idx="388">
                  <c:v>0.60475501435740198</c:v>
                </c:pt>
                <c:pt idx="389">
                  <c:v>0.60475501435740198</c:v>
                </c:pt>
                <c:pt idx="390">
                  <c:v>0.40547443887027501</c:v>
                </c:pt>
                <c:pt idx="391">
                  <c:v>0.70110450885378595</c:v>
                </c:pt>
                <c:pt idx="392">
                  <c:v>0.95017104967169796</c:v>
                </c:pt>
                <c:pt idx="393">
                  <c:v>0.92525677883447499</c:v>
                </c:pt>
                <c:pt idx="394">
                  <c:v>0.93604650843187198</c:v>
                </c:pt>
                <c:pt idx="395">
                  <c:v>0.88865186826793696</c:v>
                </c:pt>
                <c:pt idx="396">
                  <c:v>0.89406463547820603</c:v>
                </c:pt>
                <c:pt idx="397">
                  <c:v>0.71623657156777598</c:v>
                </c:pt>
                <c:pt idx="398">
                  <c:v>0.71148933577029405</c:v>
                </c:pt>
                <c:pt idx="399">
                  <c:v>0.87385402417172298</c:v>
                </c:pt>
                <c:pt idx="400">
                  <c:v>0.84725582365200103</c:v>
                </c:pt>
                <c:pt idx="401">
                  <c:v>0.55197666440562099</c:v>
                </c:pt>
                <c:pt idx="402">
                  <c:v>0.68233008755241598</c:v>
                </c:pt>
                <c:pt idx="403">
                  <c:v>0.68233008755241598</c:v>
                </c:pt>
                <c:pt idx="404">
                  <c:v>0.75930202013361203</c:v>
                </c:pt>
                <c:pt idx="405">
                  <c:v>0.85850622213072103</c:v>
                </c:pt>
                <c:pt idx="406">
                  <c:v>0.975330960472648</c:v>
                </c:pt>
                <c:pt idx="407">
                  <c:v>0.19622851809155201</c:v>
                </c:pt>
                <c:pt idx="408">
                  <c:v>0.561673583780959</c:v>
                </c:pt>
                <c:pt idx="409">
                  <c:v>0.97787310581590203</c:v>
                </c:pt>
                <c:pt idx="410">
                  <c:v>0.99857922876461103</c:v>
                </c:pt>
                <c:pt idx="411">
                  <c:v>0.88539714273737902</c:v>
                </c:pt>
                <c:pt idx="412">
                  <c:v>0.67074528591224603</c:v>
                </c:pt>
                <c:pt idx="413">
                  <c:v>0.53636565698056404</c:v>
                </c:pt>
                <c:pt idx="414">
                  <c:v>0.63351479770730001</c:v>
                </c:pt>
                <c:pt idx="415">
                  <c:v>0.55488144867805</c:v>
                </c:pt>
                <c:pt idx="416">
                  <c:v>0.40272285850016398</c:v>
                </c:pt>
                <c:pt idx="417">
                  <c:v>0.633206328469477</c:v>
                </c:pt>
                <c:pt idx="418">
                  <c:v>0.39871567909177902</c:v>
                </c:pt>
                <c:pt idx="419">
                  <c:v>0.75845357517213297</c:v>
                </c:pt>
                <c:pt idx="420">
                  <c:v>0.94508147581700697</c:v>
                </c:pt>
                <c:pt idx="421">
                  <c:v>0.33909547383799399</c:v>
                </c:pt>
                <c:pt idx="422">
                  <c:v>0.73303063462872298</c:v>
                </c:pt>
                <c:pt idx="423">
                  <c:v>0.87970712615492797</c:v>
                </c:pt>
                <c:pt idx="424">
                  <c:v>0.80519805823728896</c:v>
                </c:pt>
                <c:pt idx="425">
                  <c:v>0.69255420740356899</c:v>
                </c:pt>
                <c:pt idx="426">
                  <c:v>0.75937800146228995</c:v>
                </c:pt>
                <c:pt idx="427">
                  <c:v>0.94162228057892505</c:v>
                </c:pt>
                <c:pt idx="428">
                  <c:v>0.85414118990060806</c:v>
                </c:pt>
                <c:pt idx="429">
                  <c:v>0.85414118990060806</c:v>
                </c:pt>
                <c:pt idx="430">
                  <c:v>0.84987208501892997</c:v>
                </c:pt>
                <c:pt idx="431">
                  <c:v>0.90089966070943095</c:v>
                </c:pt>
                <c:pt idx="432">
                  <c:v>0.86712010022883301</c:v>
                </c:pt>
                <c:pt idx="433">
                  <c:v>0.76118362776925697</c:v>
                </c:pt>
                <c:pt idx="434">
                  <c:v>0.76244339978817499</c:v>
                </c:pt>
                <c:pt idx="435">
                  <c:v>0.96691178180707604</c:v>
                </c:pt>
                <c:pt idx="436">
                  <c:v>0.78663783198874404</c:v>
                </c:pt>
                <c:pt idx="437">
                  <c:v>0.75944007701403404</c:v>
                </c:pt>
                <c:pt idx="438">
                  <c:v>0.69551769782068895</c:v>
                </c:pt>
                <c:pt idx="439">
                  <c:v>0.80831768642752899</c:v>
                </c:pt>
                <c:pt idx="440">
                  <c:v>0.75829607177972702</c:v>
                </c:pt>
                <c:pt idx="441">
                  <c:v>0.763785322785409</c:v>
                </c:pt>
                <c:pt idx="442">
                  <c:v>0.428266147138467</c:v>
                </c:pt>
                <c:pt idx="443">
                  <c:v>0.95438124363812904</c:v>
                </c:pt>
                <c:pt idx="444">
                  <c:v>0.565796069624114</c:v>
                </c:pt>
                <c:pt idx="445">
                  <c:v>0.83515476696838598</c:v>
                </c:pt>
                <c:pt idx="446">
                  <c:v>0.847980689766065</c:v>
                </c:pt>
                <c:pt idx="447">
                  <c:v>0.735182215968331</c:v>
                </c:pt>
                <c:pt idx="448">
                  <c:v>0.33810507484885199</c:v>
                </c:pt>
                <c:pt idx="449">
                  <c:v>0.51226438722191903</c:v>
                </c:pt>
                <c:pt idx="450">
                  <c:v>0.96315439230050204</c:v>
                </c:pt>
                <c:pt idx="451">
                  <c:v>0.92746666782611997</c:v>
                </c:pt>
                <c:pt idx="452">
                  <c:v>0.756981235919442</c:v>
                </c:pt>
                <c:pt idx="453">
                  <c:v>0.83391387891329305</c:v>
                </c:pt>
                <c:pt idx="454">
                  <c:v>0.946506262219309</c:v>
                </c:pt>
                <c:pt idx="455">
                  <c:v>0.89264269913868899</c:v>
                </c:pt>
                <c:pt idx="456">
                  <c:v>0.90078777863287796</c:v>
                </c:pt>
                <c:pt idx="457">
                  <c:v>0.27927548642240602</c:v>
                </c:pt>
                <c:pt idx="458">
                  <c:v>0.89578584206338696</c:v>
                </c:pt>
                <c:pt idx="459">
                  <c:v>0.97725185042167495</c:v>
                </c:pt>
                <c:pt idx="460">
                  <c:v>0.90814060084047599</c:v>
                </c:pt>
                <c:pt idx="461">
                  <c:v>0.86794198571283898</c:v>
                </c:pt>
                <c:pt idx="462">
                  <c:v>0.62544381676296201</c:v>
                </c:pt>
                <c:pt idx="463">
                  <c:v>0.90641311276877601</c:v>
                </c:pt>
                <c:pt idx="464">
                  <c:v>0.538654280175351</c:v>
                </c:pt>
                <c:pt idx="465">
                  <c:v>0.86566880950717795</c:v>
                </c:pt>
                <c:pt idx="466">
                  <c:v>0.70161748271174296</c:v>
                </c:pt>
                <c:pt idx="467">
                  <c:v>0.81239301800949504</c:v>
                </c:pt>
                <c:pt idx="468">
                  <c:v>0.63785877772245703</c:v>
                </c:pt>
                <c:pt idx="469">
                  <c:v>0.84800002453518297</c:v>
                </c:pt>
                <c:pt idx="470">
                  <c:v>0.76244339978817499</c:v>
                </c:pt>
                <c:pt idx="471">
                  <c:v>0.38172631486528802</c:v>
                </c:pt>
                <c:pt idx="472">
                  <c:v>0.69710925989043104</c:v>
                </c:pt>
                <c:pt idx="473">
                  <c:v>0.83241568764235396</c:v>
                </c:pt>
                <c:pt idx="474">
                  <c:v>0.56153379997232999</c:v>
                </c:pt>
                <c:pt idx="475">
                  <c:v>0.80095117341607602</c:v>
                </c:pt>
                <c:pt idx="476">
                  <c:v>0.79090523973392901</c:v>
                </c:pt>
                <c:pt idx="477">
                  <c:v>0.83256967659572201</c:v>
                </c:pt>
                <c:pt idx="478">
                  <c:v>0.73975182915700899</c:v>
                </c:pt>
                <c:pt idx="479">
                  <c:v>0.33175952183655899</c:v>
                </c:pt>
                <c:pt idx="480">
                  <c:v>0.74371830236563097</c:v>
                </c:pt>
                <c:pt idx="481">
                  <c:v>0.90814557986281697</c:v>
                </c:pt>
                <c:pt idx="482">
                  <c:v>0.96168910746735303</c:v>
                </c:pt>
                <c:pt idx="483">
                  <c:v>0.64886116068062405</c:v>
                </c:pt>
                <c:pt idx="484">
                  <c:v>0.71539219364636397</c:v>
                </c:pt>
                <c:pt idx="485">
                  <c:v>0.94141412057724505</c:v>
                </c:pt>
                <c:pt idx="486">
                  <c:v>0.644267806286835</c:v>
                </c:pt>
                <c:pt idx="487">
                  <c:v>0.85850622213072103</c:v>
                </c:pt>
                <c:pt idx="488">
                  <c:v>0.76643037441343698</c:v>
                </c:pt>
                <c:pt idx="489">
                  <c:v>0.87955626393327802</c:v>
                </c:pt>
                <c:pt idx="490">
                  <c:v>0.96457071542989903</c:v>
                </c:pt>
                <c:pt idx="491">
                  <c:v>0.58814564097575295</c:v>
                </c:pt>
                <c:pt idx="492">
                  <c:v>0.94207286949094304</c:v>
                </c:pt>
                <c:pt idx="493">
                  <c:v>0.976755716496575</c:v>
                </c:pt>
                <c:pt idx="494">
                  <c:v>0.89454886643351506</c:v>
                </c:pt>
                <c:pt idx="495">
                  <c:v>0.99874947711101303</c:v>
                </c:pt>
                <c:pt idx="496">
                  <c:v>0.78749846047156402</c:v>
                </c:pt>
                <c:pt idx="497">
                  <c:v>0.69716774727647202</c:v>
                </c:pt>
                <c:pt idx="498">
                  <c:v>0.96601816338860502</c:v>
                </c:pt>
                <c:pt idx="499">
                  <c:v>0.74703193285869096</c:v>
                </c:pt>
                <c:pt idx="500">
                  <c:v>0.67765517057295099</c:v>
                </c:pt>
                <c:pt idx="501">
                  <c:v>0.70398743185426604</c:v>
                </c:pt>
                <c:pt idx="502">
                  <c:v>0.87697722779481102</c:v>
                </c:pt>
                <c:pt idx="503">
                  <c:v>0.64886116068062405</c:v>
                </c:pt>
                <c:pt idx="504">
                  <c:v>0.81013976128686305</c:v>
                </c:pt>
                <c:pt idx="505">
                  <c:v>0.405170055647811</c:v>
                </c:pt>
                <c:pt idx="506">
                  <c:v>0.97161266138195701</c:v>
                </c:pt>
                <c:pt idx="507">
                  <c:v>0.37895924066770398</c:v>
                </c:pt>
                <c:pt idx="508">
                  <c:v>0.74398237825626901</c:v>
                </c:pt>
                <c:pt idx="509">
                  <c:v>0.51043370798536503</c:v>
                </c:pt>
                <c:pt idx="510">
                  <c:v>0.40547443887027501</c:v>
                </c:pt>
                <c:pt idx="511">
                  <c:v>0.51359372216408705</c:v>
                </c:pt>
                <c:pt idx="512">
                  <c:v>0.939850424948798</c:v>
                </c:pt>
                <c:pt idx="513">
                  <c:v>0.78800731022068604</c:v>
                </c:pt>
                <c:pt idx="514">
                  <c:v>0.742107253034474</c:v>
                </c:pt>
                <c:pt idx="515">
                  <c:v>0.87890988690819505</c:v>
                </c:pt>
                <c:pt idx="516">
                  <c:v>0.93670382892618997</c:v>
                </c:pt>
                <c:pt idx="517">
                  <c:v>0.79396423984951803</c:v>
                </c:pt>
                <c:pt idx="518">
                  <c:v>0.80252161196303895</c:v>
                </c:pt>
                <c:pt idx="519">
                  <c:v>0.85309865520570205</c:v>
                </c:pt>
                <c:pt idx="520">
                  <c:v>0.72730262928909695</c:v>
                </c:pt>
                <c:pt idx="521">
                  <c:v>0.84237243558085095</c:v>
                </c:pt>
                <c:pt idx="522">
                  <c:v>0.93598172590066397</c:v>
                </c:pt>
                <c:pt idx="523">
                  <c:v>0.90062993022684101</c:v>
                </c:pt>
                <c:pt idx="524">
                  <c:v>0.68327247039046601</c:v>
                </c:pt>
                <c:pt idx="525">
                  <c:v>0.73366393438063404</c:v>
                </c:pt>
                <c:pt idx="526">
                  <c:v>0.93357088482038997</c:v>
                </c:pt>
                <c:pt idx="527">
                  <c:v>0.71995006009238505</c:v>
                </c:pt>
                <c:pt idx="528">
                  <c:v>0.82693903906177402</c:v>
                </c:pt>
                <c:pt idx="529">
                  <c:v>0.884693283401913</c:v>
                </c:pt>
                <c:pt idx="530">
                  <c:v>0.96345912531330802</c:v>
                </c:pt>
                <c:pt idx="531">
                  <c:v>0.76825643861082704</c:v>
                </c:pt>
                <c:pt idx="532">
                  <c:v>0.33987694720787198</c:v>
                </c:pt>
                <c:pt idx="533">
                  <c:v>0.89528386758008904</c:v>
                </c:pt>
                <c:pt idx="534">
                  <c:v>0.23316620577244601</c:v>
                </c:pt>
                <c:pt idx="535">
                  <c:v>0.73241428478710102</c:v>
                </c:pt>
                <c:pt idx="536">
                  <c:v>0.40638064325570999</c:v>
                </c:pt>
                <c:pt idx="537">
                  <c:v>0.76030545125544802</c:v>
                </c:pt>
                <c:pt idx="538">
                  <c:v>0.52760058985935099</c:v>
                </c:pt>
                <c:pt idx="539">
                  <c:v>0.70156654061303403</c:v>
                </c:pt>
                <c:pt idx="540">
                  <c:v>0.99682100099596904</c:v>
                </c:pt>
                <c:pt idx="541">
                  <c:v>0.902329414558385</c:v>
                </c:pt>
                <c:pt idx="542">
                  <c:v>0.78558578762356002</c:v>
                </c:pt>
                <c:pt idx="543">
                  <c:v>0.72023142019625996</c:v>
                </c:pt>
                <c:pt idx="544">
                  <c:v>0.80184599155826797</c:v>
                </c:pt>
                <c:pt idx="545">
                  <c:v>0.83744384530486604</c:v>
                </c:pt>
                <c:pt idx="546">
                  <c:v>0.861227550626111</c:v>
                </c:pt>
                <c:pt idx="547">
                  <c:v>0.59449965613420297</c:v>
                </c:pt>
                <c:pt idx="548">
                  <c:v>0.86573701212230902</c:v>
                </c:pt>
                <c:pt idx="549">
                  <c:v>0.76483280806474097</c:v>
                </c:pt>
                <c:pt idx="550">
                  <c:v>0.76934398357317102</c:v>
                </c:pt>
                <c:pt idx="551">
                  <c:v>0.90705183954479696</c:v>
                </c:pt>
                <c:pt idx="552">
                  <c:v>0.54667220656091398</c:v>
                </c:pt>
                <c:pt idx="553">
                  <c:v>0.83049680745752597</c:v>
                </c:pt>
                <c:pt idx="554">
                  <c:v>0.66881921933730004</c:v>
                </c:pt>
                <c:pt idx="555">
                  <c:v>0.80243239989158199</c:v>
                </c:pt>
                <c:pt idx="556">
                  <c:v>0.555754606518435</c:v>
                </c:pt>
                <c:pt idx="557">
                  <c:v>0.94074193865602096</c:v>
                </c:pt>
                <c:pt idx="558">
                  <c:v>0.90380468682895199</c:v>
                </c:pt>
                <c:pt idx="559">
                  <c:v>0.88872373583481501</c:v>
                </c:pt>
                <c:pt idx="560">
                  <c:v>0.87111881989717799</c:v>
                </c:pt>
                <c:pt idx="561">
                  <c:v>0.83916127835702503</c:v>
                </c:pt>
                <c:pt idx="562">
                  <c:v>0.99097473468780295</c:v>
                </c:pt>
                <c:pt idx="563">
                  <c:v>0.66082964852731996</c:v>
                </c:pt>
                <c:pt idx="564">
                  <c:v>0.78740441634047298</c:v>
                </c:pt>
                <c:pt idx="565">
                  <c:v>0.80222693895318598</c:v>
                </c:pt>
                <c:pt idx="566">
                  <c:v>0.70608518338455895</c:v>
                </c:pt>
                <c:pt idx="567">
                  <c:v>0.67913503508254602</c:v>
                </c:pt>
                <c:pt idx="568">
                  <c:v>0.87433846350795397</c:v>
                </c:pt>
                <c:pt idx="569">
                  <c:v>0.87813691391085502</c:v>
                </c:pt>
                <c:pt idx="570">
                  <c:v>0.97252082821693797</c:v>
                </c:pt>
                <c:pt idx="571">
                  <c:v>0.91123478438366801</c:v>
                </c:pt>
                <c:pt idx="572">
                  <c:v>0.93568709852417498</c:v>
                </c:pt>
                <c:pt idx="573">
                  <c:v>0.40932190626482401</c:v>
                </c:pt>
                <c:pt idx="574">
                  <c:v>0.82844053873338397</c:v>
                </c:pt>
                <c:pt idx="575">
                  <c:v>0.75274027129071797</c:v>
                </c:pt>
                <c:pt idx="576">
                  <c:v>0.56370406503435699</c:v>
                </c:pt>
                <c:pt idx="577">
                  <c:v>0.93435697695828701</c:v>
                </c:pt>
                <c:pt idx="578">
                  <c:v>0.73184607270177804</c:v>
                </c:pt>
                <c:pt idx="579">
                  <c:v>0.83572027173261998</c:v>
                </c:pt>
                <c:pt idx="580">
                  <c:v>0.64282961108596803</c:v>
                </c:pt>
                <c:pt idx="581">
                  <c:v>0.28751487999001002</c:v>
                </c:pt>
                <c:pt idx="582">
                  <c:v>0.64020904007943003</c:v>
                </c:pt>
                <c:pt idx="583">
                  <c:v>0.81476350277109399</c:v>
                </c:pt>
                <c:pt idx="584">
                  <c:v>0.91303619374339196</c:v>
                </c:pt>
                <c:pt idx="585">
                  <c:v>0.94118570082831599</c:v>
                </c:pt>
                <c:pt idx="586">
                  <c:v>0.69785745868857496</c:v>
                </c:pt>
                <c:pt idx="587">
                  <c:v>0.68793641964269803</c:v>
                </c:pt>
                <c:pt idx="588">
                  <c:v>0.63894718769035996</c:v>
                </c:pt>
                <c:pt idx="589">
                  <c:v>0.94141412057724505</c:v>
                </c:pt>
                <c:pt idx="590">
                  <c:v>0.79790600291955405</c:v>
                </c:pt>
                <c:pt idx="591">
                  <c:v>0.69154157348686796</c:v>
                </c:pt>
                <c:pt idx="592">
                  <c:v>0.76244339978817499</c:v>
                </c:pt>
                <c:pt idx="593">
                  <c:v>0.56282220222850099</c:v>
                </c:pt>
                <c:pt idx="594">
                  <c:v>0.88872373583481501</c:v>
                </c:pt>
                <c:pt idx="595">
                  <c:v>0.80883024251201596</c:v>
                </c:pt>
                <c:pt idx="596">
                  <c:v>0.66349729622075804</c:v>
                </c:pt>
                <c:pt idx="597">
                  <c:v>0.73130926638206994</c:v>
                </c:pt>
                <c:pt idx="598">
                  <c:v>0.88042925627750501</c:v>
                </c:pt>
                <c:pt idx="599">
                  <c:v>0.30390749696856501</c:v>
                </c:pt>
                <c:pt idx="600">
                  <c:v>0.65273408650412701</c:v>
                </c:pt>
                <c:pt idx="601">
                  <c:v>0.92821964185565098</c:v>
                </c:pt>
                <c:pt idx="602">
                  <c:v>0.77759557993773698</c:v>
                </c:pt>
                <c:pt idx="603">
                  <c:v>0.55552996291512302</c:v>
                </c:pt>
                <c:pt idx="604">
                  <c:v>0.58483505984625095</c:v>
                </c:pt>
                <c:pt idx="605">
                  <c:v>0.87287787454393095</c:v>
                </c:pt>
                <c:pt idx="606">
                  <c:v>0.633206328469477</c:v>
                </c:pt>
                <c:pt idx="607">
                  <c:v>0.61193642879035204</c:v>
                </c:pt>
                <c:pt idx="608">
                  <c:v>0.64965436885037497</c:v>
                </c:pt>
                <c:pt idx="609">
                  <c:v>0.88108891165207104</c:v>
                </c:pt>
                <c:pt idx="610">
                  <c:v>0.955489508126662</c:v>
                </c:pt>
                <c:pt idx="611">
                  <c:v>0.87239940613563904</c:v>
                </c:pt>
                <c:pt idx="612">
                  <c:v>0.94219227353856905</c:v>
                </c:pt>
                <c:pt idx="613">
                  <c:v>0.71623657156777598</c:v>
                </c:pt>
                <c:pt idx="614">
                  <c:v>0.80898512946005496</c:v>
                </c:pt>
                <c:pt idx="615">
                  <c:v>0.89532642709056698</c:v>
                </c:pt>
                <c:pt idx="616">
                  <c:v>0.37303715963973999</c:v>
                </c:pt>
                <c:pt idx="617">
                  <c:v>0.85802430437209798</c:v>
                </c:pt>
                <c:pt idx="618">
                  <c:v>0.68673021761104203</c:v>
                </c:pt>
                <c:pt idx="619">
                  <c:v>0.81077578826732399</c:v>
                </c:pt>
                <c:pt idx="620">
                  <c:v>0.68673021761104203</c:v>
                </c:pt>
                <c:pt idx="621">
                  <c:v>0.83257637389327499</c:v>
                </c:pt>
                <c:pt idx="622">
                  <c:v>0.66668906746595102</c:v>
                </c:pt>
                <c:pt idx="623">
                  <c:v>0.81906656848991</c:v>
                </c:pt>
                <c:pt idx="624">
                  <c:v>0.96128773078608898</c:v>
                </c:pt>
                <c:pt idx="625">
                  <c:v>0.87789010671910706</c:v>
                </c:pt>
                <c:pt idx="626">
                  <c:v>0.84247805820308097</c:v>
                </c:pt>
                <c:pt idx="627">
                  <c:v>0.83381533016370801</c:v>
                </c:pt>
                <c:pt idx="628">
                  <c:v>0.65191947287074403</c:v>
                </c:pt>
                <c:pt idx="629">
                  <c:v>0.75911233897182295</c:v>
                </c:pt>
                <c:pt idx="630">
                  <c:v>0.70174411614494903</c:v>
                </c:pt>
                <c:pt idx="631">
                  <c:v>0.55293617350607505</c:v>
                </c:pt>
                <c:pt idx="632">
                  <c:v>0.28991536286472103</c:v>
                </c:pt>
                <c:pt idx="633">
                  <c:v>0.88981665224017203</c:v>
                </c:pt>
                <c:pt idx="634">
                  <c:v>0.89087512853719197</c:v>
                </c:pt>
                <c:pt idx="635">
                  <c:v>0.92679973384103498</c:v>
                </c:pt>
                <c:pt idx="636">
                  <c:v>0.93410568364764102</c:v>
                </c:pt>
                <c:pt idx="637">
                  <c:v>0.92766880556256404</c:v>
                </c:pt>
                <c:pt idx="638">
                  <c:v>0.70838005063380705</c:v>
                </c:pt>
                <c:pt idx="639">
                  <c:v>0.94219227353856905</c:v>
                </c:pt>
                <c:pt idx="640">
                  <c:v>0.91552324481647795</c:v>
                </c:pt>
                <c:pt idx="641">
                  <c:v>0.95288428892427202</c:v>
                </c:pt>
                <c:pt idx="642">
                  <c:v>0.91121496858550499</c:v>
                </c:pt>
                <c:pt idx="643">
                  <c:v>0.93745958418884801</c:v>
                </c:pt>
                <c:pt idx="644">
                  <c:v>0.83531924770175103</c:v>
                </c:pt>
                <c:pt idx="645">
                  <c:v>0.99245626758527705</c:v>
                </c:pt>
                <c:pt idx="646">
                  <c:v>0.78094057650735904</c:v>
                </c:pt>
                <c:pt idx="647">
                  <c:v>0.79760552469664603</c:v>
                </c:pt>
                <c:pt idx="648">
                  <c:v>0.74730699131960698</c:v>
                </c:pt>
                <c:pt idx="649">
                  <c:v>0.53001577891156404</c:v>
                </c:pt>
                <c:pt idx="650">
                  <c:v>0.800256215228206</c:v>
                </c:pt>
                <c:pt idx="651">
                  <c:v>0.89367158190497598</c:v>
                </c:pt>
                <c:pt idx="652">
                  <c:v>0.339618652609461</c:v>
                </c:pt>
                <c:pt idx="653">
                  <c:v>0.72087671440966705</c:v>
                </c:pt>
                <c:pt idx="654">
                  <c:v>0.79579299359109201</c:v>
                </c:pt>
                <c:pt idx="655">
                  <c:v>0.70690443997493801</c:v>
                </c:pt>
                <c:pt idx="656">
                  <c:v>0.66538736903887996</c:v>
                </c:pt>
                <c:pt idx="657">
                  <c:v>0.98580617709517304</c:v>
                </c:pt>
                <c:pt idx="658">
                  <c:v>0.95597187812545703</c:v>
                </c:pt>
                <c:pt idx="659">
                  <c:v>0.97570053983782801</c:v>
                </c:pt>
                <c:pt idx="660">
                  <c:v>0.91345225122398399</c:v>
                </c:pt>
                <c:pt idx="661">
                  <c:v>0.71855149703396304</c:v>
                </c:pt>
                <c:pt idx="662">
                  <c:v>0.70110450885378595</c:v>
                </c:pt>
                <c:pt idx="663">
                  <c:v>0.51878037282141498</c:v>
                </c:pt>
                <c:pt idx="664">
                  <c:v>0.69152596140729805</c:v>
                </c:pt>
                <c:pt idx="665">
                  <c:v>0.65778804207737696</c:v>
                </c:pt>
                <c:pt idx="666">
                  <c:v>0.98713873299467103</c:v>
                </c:pt>
                <c:pt idx="667">
                  <c:v>0.66647936663621699</c:v>
                </c:pt>
                <c:pt idx="668">
                  <c:v>0.92200477103656098</c:v>
                </c:pt>
                <c:pt idx="669">
                  <c:v>0.61236616386491305</c:v>
                </c:pt>
                <c:pt idx="670">
                  <c:v>0.93688726419059598</c:v>
                </c:pt>
                <c:pt idx="671">
                  <c:v>0.87265162345660097</c:v>
                </c:pt>
                <c:pt idx="672">
                  <c:v>0.77654038522582503</c:v>
                </c:pt>
                <c:pt idx="673">
                  <c:v>0.61022055425669397</c:v>
                </c:pt>
                <c:pt idx="674">
                  <c:v>0.53344500336143597</c:v>
                </c:pt>
                <c:pt idx="675">
                  <c:v>0.61848127591178703</c:v>
                </c:pt>
                <c:pt idx="676">
                  <c:v>0.61022055425669397</c:v>
                </c:pt>
                <c:pt idx="677">
                  <c:v>0.86477482457898902</c:v>
                </c:pt>
                <c:pt idx="678">
                  <c:v>0.95325904947060303</c:v>
                </c:pt>
                <c:pt idx="679">
                  <c:v>0.751061226548148</c:v>
                </c:pt>
                <c:pt idx="680">
                  <c:v>0.387943873233418</c:v>
                </c:pt>
                <c:pt idx="681">
                  <c:v>0.670485716958372</c:v>
                </c:pt>
                <c:pt idx="682">
                  <c:v>0.71623657156777598</c:v>
                </c:pt>
                <c:pt idx="683">
                  <c:v>0.99812898136088402</c:v>
                </c:pt>
                <c:pt idx="684">
                  <c:v>0.98084350910422102</c:v>
                </c:pt>
                <c:pt idx="685">
                  <c:v>0.72383326805114201</c:v>
                </c:pt>
                <c:pt idx="686">
                  <c:v>0.69386136184631197</c:v>
                </c:pt>
                <c:pt idx="687">
                  <c:v>0.66820622283025399</c:v>
                </c:pt>
                <c:pt idx="688">
                  <c:v>0.94956870954730799</c:v>
                </c:pt>
                <c:pt idx="689">
                  <c:v>0.92414025043246595</c:v>
                </c:pt>
                <c:pt idx="690">
                  <c:v>0.86784933530399599</c:v>
                </c:pt>
                <c:pt idx="691">
                  <c:v>0.73303063462872298</c:v>
                </c:pt>
                <c:pt idx="692">
                  <c:v>0.88869154424431596</c:v>
                </c:pt>
                <c:pt idx="693">
                  <c:v>0.76112131030088004</c:v>
                </c:pt>
                <c:pt idx="694">
                  <c:v>0.78382358723395096</c:v>
                </c:pt>
                <c:pt idx="695">
                  <c:v>0.35309632318591799</c:v>
                </c:pt>
                <c:pt idx="696">
                  <c:v>0.62834742561537704</c:v>
                </c:pt>
                <c:pt idx="697">
                  <c:v>0.99655339480912897</c:v>
                </c:pt>
                <c:pt idx="698">
                  <c:v>0.98940376313326495</c:v>
                </c:pt>
                <c:pt idx="699">
                  <c:v>0.87469459511768999</c:v>
                </c:pt>
                <c:pt idx="700">
                  <c:v>0.75512076950576801</c:v>
                </c:pt>
                <c:pt idx="701">
                  <c:v>0.84821892788293696</c:v>
                </c:pt>
                <c:pt idx="702">
                  <c:v>0.97112023084558097</c:v>
                </c:pt>
                <c:pt idx="703">
                  <c:v>0.97192852805487595</c:v>
                </c:pt>
                <c:pt idx="704">
                  <c:v>0.97103966511899198</c:v>
                </c:pt>
                <c:pt idx="705">
                  <c:v>0.72969911230017004</c:v>
                </c:pt>
                <c:pt idx="706">
                  <c:v>0.92208657699264496</c:v>
                </c:pt>
                <c:pt idx="707">
                  <c:v>0.451193327761022</c:v>
                </c:pt>
                <c:pt idx="708">
                  <c:v>0.75597098628211201</c:v>
                </c:pt>
                <c:pt idx="709">
                  <c:v>0.80277120538376501</c:v>
                </c:pt>
                <c:pt idx="710">
                  <c:v>0.83631580966559205</c:v>
                </c:pt>
                <c:pt idx="711">
                  <c:v>0.99333413282114602</c:v>
                </c:pt>
                <c:pt idx="712">
                  <c:v>0.81437564925491401</c:v>
                </c:pt>
                <c:pt idx="713">
                  <c:v>0.56290985706154295</c:v>
                </c:pt>
                <c:pt idx="714">
                  <c:v>0.99972892208222697</c:v>
                </c:pt>
                <c:pt idx="715">
                  <c:v>0.67983039787196797</c:v>
                </c:pt>
                <c:pt idx="716">
                  <c:v>0.79060477407934704</c:v>
                </c:pt>
                <c:pt idx="717">
                  <c:v>0.85632666907751898</c:v>
                </c:pt>
                <c:pt idx="718">
                  <c:v>0.69095667360512203</c:v>
                </c:pt>
                <c:pt idx="719">
                  <c:v>0.90681044406373601</c:v>
                </c:pt>
                <c:pt idx="720">
                  <c:v>0.67870011386750695</c:v>
                </c:pt>
                <c:pt idx="721">
                  <c:v>0.862815778628511</c:v>
                </c:pt>
                <c:pt idx="722">
                  <c:v>0.76634305454582696</c:v>
                </c:pt>
                <c:pt idx="723">
                  <c:v>0.89808930537436105</c:v>
                </c:pt>
                <c:pt idx="724">
                  <c:v>0.86155459569395298</c:v>
                </c:pt>
                <c:pt idx="725">
                  <c:v>0.79526950442584798</c:v>
                </c:pt>
                <c:pt idx="726">
                  <c:v>0.72553310781757896</c:v>
                </c:pt>
                <c:pt idx="727">
                  <c:v>0.91495053720279496</c:v>
                </c:pt>
                <c:pt idx="728">
                  <c:v>0.775266223287573</c:v>
                </c:pt>
                <c:pt idx="729">
                  <c:v>0.87420603780610995</c:v>
                </c:pt>
                <c:pt idx="730">
                  <c:v>0.94207286949094304</c:v>
                </c:pt>
                <c:pt idx="731">
                  <c:v>0.73919615650079795</c:v>
                </c:pt>
                <c:pt idx="732">
                  <c:v>0.85247628839906198</c:v>
                </c:pt>
                <c:pt idx="733">
                  <c:v>0.819932024091238</c:v>
                </c:pt>
                <c:pt idx="734">
                  <c:v>0.848484337187422</c:v>
                </c:pt>
                <c:pt idx="735">
                  <c:v>0.97348306052102096</c:v>
                </c:pt>
                <c:pt idx="736">
                  <c:v>0.91037224681990403</c:v>
                </c:pt>
                <c:pt idx="737">
                  <c:v>0.83641996705982002</c:v>
                </c:pt>
                <c:pt idx="738">
                  <c:v>0.69719570626469196</c:v>
                </c:pt>
                <c:pt idx="739">
                  <c:v>0.73819959637687804</c:v>
                </c:pt>
                <c:pt idx="740">
                  <c:v>0.51860354112429696</c:v>
                </c:pt>
                <c:pt idx="741">
                  <c:v>0.81282232308992197</c:v>
                </c:pt>
                <c:pt idx="742">
                  <c:v>0.70791692086718006</c:v>
                </c:pt>
                <c:pt idx="743">
                  <c:v>0.74592089280919505</c:v>
                </c:pt>
                <c:pt idx="744">
                  <c:v>0.73598006684123596</c:v>
                </c:pt>
                <c:pt idx="745">
                  <c:v>0.85971138527982005</c:v>
                </c:pt>
                <c:pt idx="746">
                  <c:v>0.65041533975794297</c:v>
                </c:pt>
                <c:pt idx="747">
                  <c:v>0.67081412754243597</c:v>
                </c:pt>
                <c:pt idx="748">
                  <c:v>0.781288480754606</c:v>
                </c:pt>
                <c:pt idx="749">
                  <c:v>0.79610941595001095</c:v>
                </c:pt>
                <c:pt idx="750">
                  <c:v>0.91675955175532797</c:v>
                </c:pt>
                <c:pt idx="751">
                  <c:v>0.99097067592453503</c:v>
                </c:pt>
                <c:pt idx="752">
                  <c:v>0.88680079068402895</c:v>
                </c:pt>
                <c:pt idx="753">
                  <c:v>0.31884466937637401</c:v>
                </c:pt>
                <c:pt idx="754">
                  <c:v>0.79241996993293695</c:v>
                </c:pt>
                <c:pt idx="755">
                  <c:v>0.76993239473560904</c:v>
                </c:pt>
                <c:pt idx="756">
                  <c:v>0.76327514912916905</c:v>
                </c:pt>
                <c:pt idx="757">
                  <c:v>0.79971857305814298</c:v>
                </c:pt>
                <c:pt idx="758">
                  <c:v>0.71976628178190705</c:v>
                </c:pt>
                <c:pt idx="759">
                  <c:v>0.83874047987373501</c:v>
                </c:pt>
                <c:pt idx="760">
                  <c:v>0.71990530142050602</c:v>
                </c:pt>
                <c:pt idx="761">
                  <c:v>0.94758952177659295</c:v>
                </c:pt>
                <c:pt idx="762">
                  <c:v>0.62366444835796997</c:v>
                </c:pt>
                <c:pt idx="763">
                  <c:v>0.83631580966559205</c:v>
                </c:pt>
                <c:pt idx="764">
                  <c:v>0.68743510068845803</c:v>
                </c:pt>
                <c:pt idx="765">
                  <c:v>0.90100595696032704</c:v>
                </c:pt>
                <c:pt idx="766">
                  <c:v>0.93193828427508896</c:v>
                </c:pt>
                <c:pt idx="767">
                  <c:v>0.93085120929925103</c:v>
                </c:pt>
                <c:pt idx="768">
                  <c:v>0.64090685557525695</c:v>
                </c:pt>
                <c:pt idx="769">
                  <c:v>0.64090685557525695</c:v>
                </c:pt>
                <c:pt idx="770">
                  <c:v>0.39151413304980698</c:v>
                </c:pt>
                <c:pt idx="771">
                  <c:v>0.79101471057888495</c:v>
                </c:pt>
                <c:pt idx="772">
                  <c:v>0.40638064325570999</c:v>
                </c:pt>
                <c:pt idx="773">
                  <c:v>0.81373851995663204</c:v>
                </c:pt>
                <c:pt idx="774">
                  <c:v>0.84758103184246403</c:v>
                </c:pt>
                <c:pt idx="775">
                  <c:v>0.854826278502273</c:v>
                </c:pt>
                <c:pt idx="776">
                  <c:v>0.75911233897182295</c:v>
                </c:pt>
                <c:pt idx="777">
                  <c:v>0.93548935730225102</c:v>
                </c:pt>
                <c:pt idx="778">
                  <c:v>0.93190622553081703</c:v>
                </c:pt>
                <c:pt idx="779">
                  <c:v>0.71381847908570895</c:v>
                </c:pt>
                <c:pt idx="780">
                  <c:v>0.75779030850714002</c:v>
                </c:pt>
                <c:pt idx="781">
                  <c:v>0.76013768804677195</c:v>
                </c:pt>
                <c:pt idx="782">
                  <c:v>0.75622170625073104</c:v>
                </c:pt>
                <c:pt idx="783">
                  <c:v>0.83631580966559205</c:v>
                </c:pt>
                <c:pt idx="784">
                  <c:v>0.57591978468793803</c:v>
                </c:pt>
                <c:pt idx="785">
                  <c:v>0.87287787454393095</c:v>
                </c:pt>
                <c:pt idx="786">
                  <c:v>0.85158606220812305</c:v>
                </c:pt>
                <c:pt idx="787">
                  <c:v>0.71245330299101195</c:v>
                </c:pt>
                <c:pt idx="788">
                  <c:v>0.852751970999442</c:v>
                </c:pt>
                <c:pt idx="789">
                  <c:v>0.86164243619738801</c:v>
                </c:pt>
                <c:pt idx="790">
                  <c:v>0.77142217925382595</c:v>
                </c:pt>
                <c:pt idx="791">
                  <c:v>0.86853471300457197</c:v>
                </c:pt>
                <c:pt idx="792">
                  <c:v>0.99972892208222697</c:v>
                </c:pt>
                <c:pt idx="793">
                  <c:v>0.55749179234645996</c:v>
                </c:pt>
                <c:pt idx="794">
                  <c:v>0.77538678163215502</c:v>
                </c:pt>
                <c:pt idx="795">
                  <c:v>0.76693214934433995</c:v>
                </c:pt>
                <c:pt idx="796">
                  <c:v>0.826930726704458</c:v>
                </c:pt>
                <c:pt idx="797">
                  <c:v>0.81897294269835097</c:v>
                </c:pt>
                <c:pt idx="798">
                  <c:v>0.771012975963287</c:v>
                </c:pt>
                <c:pt idx="799">
                  <c:v>0.92818948431506398</c:v>
                </c:pt>
                <c:pt idx="800">
                  <c:v>0.90995357074821903</c:v>
                </c:pt>
                <c:pt idx="801">
                  <c:v>0.755425315085274</c:v>
                </c:pt>
                <c:pt idx="802">
                  <c:v>0.78308138822298701</c:v>
                </c:pt>
                <c:pt idx="803">
                  <c:v>0.85850622213072103</c:v>
                </c:pt>
                <c:pt idx="804">
                  <c:v>0.94662228608449905</c:v>
                </c:pt>
                <c:pt idx="805">
                  <c:v>0.78033708530232704</c:v>
                </c:pt>
                <c:pt idx="806">
                  <c:v>0.89102770852420898</c:v>
                </c:pt>
                <c:pt idx="807">
                  <c:v>0.87433846350795397</c:v>
                </c:pt>
                <c:pt idx="808">
                  <c:v>0.70772900898158198</c:v>
                </c:pt>
                <c:pt idx="809">
                  <c:v>0.75141669111293896</c:v>
                </c:pt>
                <c:pt idx="810">
                  <c:v>0.48166371474541902</c:v>
                </c:pt>
                <c:pt idx="811">
                  <c:v>0.99009198051230196</c:v>
                </c:pt>
                <c:pt idx="812">
                  <c:v>0.68200119215288202</c:v>
                </c:pt>
                <c:pt idx="813">
                  <c:v>0.78558578762356002</c:v>
                </c:pt>
                <c:pt idx="814">
                  <c:v>0.95884865919799001</c:v>
                </c:pt>
                <c:pt idx="815">
                  <c:v>0.782568381231878</c:v>
                </c:pt>
                <c:pt idx="816">
                  <c:v>0.92407767460934498</c:v>
                </c:pt>
                <c:pt idx="817">
                  <c:v>0.82721772202104904</c:v>
                </c:pt>
                <c:pt idx="818">
                  <c:v>0.86363675624760905</c:v>
                </c:pt>
                <c:pt idx="819">
                  <c:v>0.87836424583601203</c:v>
                </c:pt>
                <c:pt idx="820">
                  <c:v>0.96548862407209801</c:v>
                </c:pt>
                <c:pt idx="821">
                  <c:v>0.75855346826576897</c:v>
                </c:pt>
                <c:pt idx="822">
                  <c:v>0.98519355503008099</c:v>
                </c:pt>
                <c:pt idx="823">
                  <c:v>0.88329352650750304</c:v>
                </c:pt>
                <c:pt idx="824">
                  <c:v>0.93540802634451103</c:v>
                </c:pt>
                <c:pt idx="825">
                  <c:v>0.61871296444910895</c:v>
                </c:pt>
                <c:pt idx="826">
                  <c:v>0.751061226548148</c:v>
                </c:pt>
                <c:pt idx="827">
                  <c:v>0.80802746966295702</c:v>
                </c:pt>
                <c:pt idx="828">
                  <c:v>0.94045890520874997</c:v>
                </c:pt>
                <c:pt idx="829">
                  <c:v>0.93728603681935796</c:v>
                </c:pt>
                <c:pt idx="830">
                  <c:v>0.85558218492404603</c:v>
                </c:pt>
                <c:pt idx="831">
                  <c:v>0.78751440881215995</c:v>
                </c:pt>
                <c:pt idx="832">
                  <c:v>0.84554454418418201</c:v>
                </c:pt>
                <c:pt idx="833">
                  <c:v>0.92823787672094304</c:v>
                </c:pt>
                <c:pt idx="834">
                  <c:v>0.76244339978817499</c:v>
                </c:pt>
                <c:pt idx="835">
                  <c:v>0.76951132232917197</c:v>
                </c:pt>
                <c:pt idx="836">
                  <c:v>0.88997960344433402</c:v>
                </c:pt>
                <c:pt idx="837">
                  <c:v>0.87388571476182697</c:v>
                </c:pt>
                <c:pt idx="838">
                  <c:v>0.69622197825074195</c:v>
                </c:pt>
                <c:pt idx="839">
                  <c:v>0.921219613130007</c:v>
                </c:pt>
                <c:pt idx="840">
                  <c:v>0.70563349040942602</c:v>
                </c:pt>
                <c:pt idx="841">
                  <c:v>0.84564846636489199</c:v>
                </c:pt>
                <c:pt idx="842">
                  <c:v>0.39738250684017401</c:v>
                </c:pt>
                <c:pt idx="843">
                  <c:v>0.56743848134147501</c:v>
                </c:pt>
                <c:pt idx="844">
                  <c:v>0.80888978247467702</c:v>
                </c:pt>
                <c:pt idx="845">
                  <c:v>0.86030968462038904</c:v>
                </c:pt>
                <c:pt idx="846">
                  <c:v>0.35454598010649602</c:v>
                </c:pt>
                <c:pt idx="847">
                  <c:v>0.97515273402184099</c:v>
                </c:pt>
                <c:pt idx="848">
                  <c:v>0.63846144282529904</c:v>
                </c:pt>
                <c:pt idx="849">
                  <c:v>0.73296484666183004</c:v>
                </c:pt>
                <c:pt idx="850">
                  <c:v>0.91691141196104797</c:v>
                </c:pt>
                <c:pt idx="851">
                  <c:v>0.90565152546518402</c:v>
                </c:pt>
                <c:pt idx="852">
                  <c:v>0.73303063462872298</c:v>
                </c:pt>
                <c:pt idx="853">
                  <c:v>0.93279974893429796</c:v>
                </c:pt>
                <c:pt idx="854">
                  <c:v>0.86228495886094003</c:v>
                </c:pt>
                <c:pt idx="855">
                  <c:v>0.57919032872040999</c:v>
                </c:pt>
                <c:pt idx="856">
                  <c:v>0.902671237737106</c:v>
                </c:pt>
                <c:pt idx="857">
                  <c:v>0.79937589990962099</c:v>
                </c:pt>
                <c:pt idx="858">
                  <c:v>0.32139247409753102</c:v>
                </c:pt>
                <c:pt idx="859">
                  <c:v>0.93040349437421999</c:v>
                </c:pt>
                <c:pt idx="860">
                  <c:v>0.89982606188568104</c:v>
                </c:pt>
                <c:pt idx="861">
                  <c:v>0.88983228595345898</c:v>
                </c:pt>
                <c:pt idx="862">
                  <c:v>0.91792006606584997</c:v>
                </c:pt>
                <c:pt idx="863">
                  <c:v>0.73511380275932003</c:v>
                </c:pt>
                <c:pt idx="864">
                  <c:v>0.80608472630617201</c:v>
                </c:pt>
                <c:pt idx="865">
                  <c:v>0.58363698225149896</c:v>
                </c:pt>
                <c:pt idx="866">
                  <c:v>0.85716141871507701</c:v>
                </c:pt>
                <c:pt idx="867">
                  <c:v>0.60458036801917803</c:v>
                </c:pt>
                <c:pt idx="868">
                  <c:v>0.72211178929612696</c:v>
                </c:pt>
                <c:pt idx="869">
                  <c:v>0.82631215457204399</c:v>
                </c:pt>
                <c:pt idx="870">
                  <c:v>0.91303619374339196</c:v>
                </c:pt>
                <c:pt idx="871">
                  <c:v>0.84725582365200103</c:v>
                </c:pt>
                <c:pt idx="872">
                  <c:v>0.77143920499003904</c:v>
                </c:pt>
                <c:pt idx="873">
                  <c:v>0.73733990396530102</c:v>
                </c:pt>
                <c:pt idx="874">
                  <c:v>0.56593591892377704</c:v>
                </c:pt>
                <c:pt idx="875">
                  <c:v>0.65619093755369995</c:v>
                </c:pt>
                <c:pt idx="876">
                  <c:v>0.75532451082566399</c:v>
                </c:pt>
                <c:pt idx="877">
                  <c:v>0.74590812544261598</c:v>
                </c:pt>
                <c:pt idx="878">
                  <c:v>0.62307918327131095</c:v>
                </c:pt>
                <c:pt idx="879">
                  <c:v>0.78221041434196903</c:v>
                </c:pt>
                <c:pt idx="880">
                  <c:v>0.75413227958034001</c:v>
                </c:pt>
                <c:pt idx="881">
                  <c:v>0.91238470290440199</c:v>
                </c:pt>
                <c:pt idx="882">
                  <c:v>0.71623657156777598</c:v>
                </c:pt>
                <c:pt idx="883">
                  <c:v>0.96315439230050204</c:v>
                </c:pt>
                <c:pt idx="884">
                  <c:v>0.874743641586742</c:v>
                </c:pt>
                <c:pt idx="885">
                  <c:v>0.86034928646866204</c:v>
                </c:pt>
                <c:pt idx="886">
                  <c:v>0.86976638371625803</c:v>
                </c:pt>
                <c:pt idx="887">
                  <c:v>0.920435673583192</c:v>
                </c:pt>
                <c:pt idx="888">
                  <c:v>0.87789010671910706</c:v>
                </c:pt>
                <c:pt idx="889">
                  <c:v>0.78400908811802805</c:v>
                </c:pt>
                <c:pt idx="890">
                  <c:v>0.95161598528234503</c:v>
                </c:pt>
                <c:pt idx="891">
                  <c:v>0.73084735982873195</c:v>
                </c:pt>
                <c:pt idx="892">
                  <c:v>0.66565797700997598</c:v>
                </c:pt>
                <c:pt idx="893">
                  <c:v>0.66883798428093899</c:v>
                </c:pt>
                <c:pt idx="894">
                  <c:v>0.83631580966559205</c:v>
                </c:pt>
                <c:pt idx="895">
                  <c:v>0.78235748515141701</c:v>
                </c:pt>
                <c:pt idx="896">
                  <c:v>0.92749111948570695</c:v>
                </c:pt>
                <c:pt idx="897">
                  <c:v>0.91729135241331705</c:v>
                </c:pt>
                <c:pt idx="898">
                  <c:v>0.76951132232917197</c:v>
                </c:pt>
                <c:pt idx="899">
                  <c:v>0.98940376313326495</c:v>
                </c:pt>
                <c:pt idx="900">
                  <c:v>0.57858972660744001</c:v>
                </c:pt>
                <c:pt idx="901">
                  <c:v>0.96102143888488201</c:v>
                </c:pt>
                <c:pt idx="902">
                  <c:v>0.80454369872450904</c:v>
                </c:pt>
                <c:pt idx="903">
                  <c:v>0.94010601132367699</c:v>
                </c:pt>
                <c:pt idx="904">
                  <c:v>0.847796269074644</c:v>
                </c:pt>
                <c:pt idx="905">
                  <c:v>0.78026817281625505</c:v>
                </c:pt>
                <c:pt idx="906">
                  <c:v>0.90382485711849903</c:v>
                </c:pt>
                <c:pt idx="907">
                  <c:v>0.80326933433883496</c:v>
                </c:pt>
                <c:pt idx="908">
                  <c:v>0.76101221580692302</c:v>
                </c:pt>
                <c:pt idx="909">
                  <c:v>0.83505927932504398</c:v>
                </c:pt>
                <c:pt idx="910">
                  <c:v>0.99411599589591604</c:v>
                </c:pt>
                <c:pt idx="911">
                  <c:v>0.38842654786729502</c:v>
                </c:pt>
                <c:pt idx="912">
                  <c:v>0.87902769987007301</c:v>
                </c:pt>
                <c:pt idx="913">
                  <c:v>0.41426432513325101</c:v>
                </c:pt>
                <c:pt idx="914">
                  <c:v>0.87902769987007301</c:v>
                </c:pt>
                <c:pt idx="915">
                  <c:v>0.96069281378515803</c:v>
                </c:pt>
                <c:pt idx="916">
                  <c:v>0.75015331296000998</c:v>
                </c:pt>
                <c:pt idx="917">
                  <c:v>0.81658479598768097</c:v>
                </c:pt>
                <c:pt idx="918">
                  <c:v>0.99972892208222697</c:v>
                </c:pt>
                <c:pt idx="919">
                  <c:v>0.90701486563631495</c:v>
                </c:pt>
                <c:pt idx="920">
                  <c:v>0.774831389452451</c:v>
                </c:pt>
                <c:pt idx="921">
                  <c:v>0.82764408505587606</c:v>
                </c:pt>
                <c:pt idx="922">
                  <c:v>0.85152463935047396</c:v>
                </c:pt>
                <c:pt idx="923">
                  <c:v>0.75830942779758104</c:v>
                </c:pt>
                <c:pt idx="924">
                  <c:v>0.86164528709959898</c:v>
                </c:pt>
                <c:pt idx="925">
                  <c:v>0.79044380312262097</c:v>
                </c:pt>
                <c:pt idx="926">
                  <c:v>0.66102805194376602</c:v>
                </c:pt>
                <c:pt idx="927">
                  <c:v>0.69498465024919398</c:v>
                </c:pt>
                <c:pt idx="928">
                  <c:v>0.83073120885124896</c:v>
                </c:pt>
                <c:pt idx="929">
                  <c:v>0.83730029854698995</c:v>
                </c:pt>
                <c:pt idx="930">
                  <c:v>0.633206328469477</c:v>
                </c:pt>
                <c:pt idx="931">
                  <c:v>0.69178804935141502</c:v>
                </c:pt>
                <c:pt idx="932">
                  <c:v>0.72343782098889997</c:v>
                </c:pt>
                <c:pt idx="933">
                  <c:v>0.82264544752603497</c:v>
                </c:pt>
                <c:pt idx="934">
                  <c:v>0.70594486850322302</c:v>
                </c:pt>
                <c:pt idx="935">
                  <c:v>0.64068944605058098</c:v>
                </c:pt>
                <c:pt idx="936">
                  <c:v>0.984196164553514</c:v>
                </c:pt>
                <c:pt idx="937">
                  <c:v>0.72753937467986196</c:v>
                </c:pt>
                <c:pt idx="938">
                  <c:v>0.49798375518549898</c:v>
                </c:pt>
                <c:pt idx="939">
                  <c:v>0.76291765976679204</c:v>
                </c:pt>
                <c:pt idx="940">
                  <c:v>0.90386919601237903</c:v>
                </c:pt>
                <c:pt idx="941">
                  <c:v>0.56505766041897099</c:v>
                </c:pt>
                <c:pt idx="942">
                  <c:v>0.92888242937418497</c:v>
                </c:pt>
                <c:pt idx="943">
                  <c:v>0.86068732991687602</c:v>
                </c:pt>
                <c:pt idx="944">
                  <c:v>0.62565614460123598</c:v>
                </c:pt>
                <c:pt idx="945">
                  <c:v>0.93142271102727303</c:v>
                </c:pt>
                <c:pt idx="946">
                  <c:v>0.82500750019073399</c:v>
                </c:pt>
                <c:pt idx="947">
                  <c:v>0.83631580966559205</c:v>
                </c:pt>
                <c:pt idx="948">
                  <c:v>0.55776016435687104</c:v>
                </c:pt>
                <c:pt idx="949">
                  <c:v>0.75911233897182295</c:v>
                </c:pt>
                <c:pt idx="950">
                  <c:v>0.83631580966559205</c:v>
                </c:pt>
                <c:pt idx="951">
                  <c:v>0.52839647450882798</c:v>
                </c:pt>
                <c:pt idx="952">
                  <c:v>0.78740441634047298</c:v>
                </c:pt>
                <c:pt idx="953">
                  <c:v>0.988838833210957</c:v>
                </c:pt>
                <c:pt idx="954">
                  <c:v>0.95018491003828598</c:v>
                </c:pt>
                <c:pt idx="955">
                  <c:v>0.89792691128814905</c:v>
                </c:pt>
                <c:pt idx="956">
                  <c:v>0.81822511893982697</c:v>
                </c:pt>
                <c:pt idx="957">
                  <c:v>0.99782104134192495</c:v>
                </c:pt>
                <c:pt idx="958">
                  <c:v>0.97834708541445603</c:v>
                </c:pt>
                <c:pt idx="959">
                  <c:v>0.75911233897182295</c:v>
                </c:pt>
                <c:pt idx="960">
                  <c:v>0.89668214796750501</c:v>
                </c:pt>
                <c:pt idx="961">
                  <c:v>0.95015451941337903</c:v>
                </c:pt>
                <c:pt idx="962">
                  <c:v>0.80480400987699696</c:v>
                </c:pt>
                <c:pt idx="963">
                  <c:v>0.81004979445380598</c:v>
                </c:pt>
                <c:pt idx="964">
                  <c:v>0.79365142534990996</c:v>
                </c:pt>
                <c:pt idx="965">
                  <c:v>0.97361854551397498</c:v>
                </c:pt>
                <c:pt idx="966">
                  <c:v>0.67606683445976001</c:v>
                </c:pt>
                <c:pt idx="967">
                  <c:v>0.885422617181713</c:v>
                </c:pt>
                <c:pt idx="968">
                  <c:v>0.77021179104787796</c:v>
                </c:pt>
                <c:pt idx="969">
                  <c:v>0.95298682300953197</c:v>
                </c:pt>
                <c:pt idx="970">
                  <c:v>0.78764721678898098</c:v>
                </c:pt>
                <c:pt idx="971">
                  <c:v>0.61708792739863605</c:v>
                </c:pt>
                <c:pt idx="972">
                  <c:v>0.95906677239214499</c:v>
                </c:pt>
                <c:pt idx="973">
                  <c:v>0.810247911215629</c:v>
                </c:pt>
                <c:pt idx="974">
                  <c:v>0.63506109176427195</c:v>
                </c:pt>
                <c:pt idx="975">
                  <c:v>0.68043085568536998</c:v>
                </c:pt>
                <c:pt idx="976">
                  <c:v>0.62684703325050395</c:v>
                </c:pt>
                <c:pt idx="977">
                  <c:v>0.77182705910188498</c:v>
                </c:pt>
                <c:pt idx="978">
                  <c:v>0.86948999537663196</c:v>
                </c:pt>
                <c:pt idx="979">
                  <c:v>0.98479822867245503</c:v>
                </c:pt>
                <c:pt idx="980">
                  <c:v>0.66912377495624298</c:v>
                </c:pt>
                <c:pt idx="981">
                  <c:v>0.92284388437189302</c:v>
                </c:pt>
                <c:pt idx="982">
                  <c:v>0.83316390356524705</c:v>
                </c:pt>
                <c:pt idx="983">
                  <c:v>0.68059898266801599</c:v>
                </c:pt>
                <c:pt idx="984">
                  <c:v>0.91495594793252599</c:v>
                </c:pt>
                <c:pt idx="985">
                  <c:v>0.90131748831547298</c:v>
                </c:pt>
                <c:pt idx="986">
                  <c:v>0.97048826875851002</c:v>
                </c:pt>
                <c:pt idx="987">
                  <c:v>0.85689642763574803</c:v>
                </c:pt>
                <c:pt idx="988">
                  <c:v>0.73326629448038105</c:v>
                </c:pt>
                <c:pt idx="989">
                  <c:v>0.837515800012121</c:v>
                </c:pt>
                <c:pt idx="990">
                  <c:v>0.65107190634113299</c:v>
                </c:pt>
                <c:pt idx="991">
                  <c:v>0.89703156172520104</c:v>
                </c:pt>
                <c:pt idx="992">
                  <c:v>0.65185961908031598</c:v>
                </c:pt>
                <c:pt idx="993">
                  <c:v>0.85481340630381397</c:v>
                </c:pt>
                <c:pt idx="994">
                  <c:v>0.928121387535781</c:v>
                </c:pt>
                <c:pt idx="995">
                  <c:v>0.63076549728074904</c:v>
                </c:pt>
                <c:pt idx="996">
                  <c:v>0.72430671075268205</c:v>
                </c:pt>
                <c:pt idx="997">
                  <c:v>0.834206579192177</c:v>
                </c:pt>
                <c:pt idx="998">
                  <c:v>0.82264544752603497</c:v>
                </c:pt>
                <c:pt idx="999">
                  <c:v>0.58929504335498395</c:v>
                </c:pt>
                <c:pt idx="1000">
                  <c:v>0.84180247219315896</c:v>
                </c:pt>
                <c:pt idx="1001">
                  <c:v>0.47172641475883398</c:v>
                </c:pt>
                <c:pt idx="1002">
                  <c:v>0.98526144278140404</c:v>
                </c:pt>
                <c:pt idx="1003">
                  <c:v>0.84409919945506595</c:v>
                </c:pt>
                <c:pt idx="1004">
                  <c:v>0.96258541317088497</c:v>
                </c:pt>
                <c:pt idx="1005">
                  <c:v>0.48417178108314102</c:v>
                </c:pt>
                <c:pt idx="1006">
                  <c:v>0.89786298868028402</c:v>
                </c:pt>
                <c:pt idx="1007">
                  <c:v>0.28845691207896201</c:v>
                </c:pt>
                <c:pt idx="1008">
                  <c:v>0.78740441634047298</c:v>
                </c:pt>
                <c:pt idx="1009">
                  <c:v>0.22913372660916601</c:v>
                </c:pt>
                <c:pt idx="1010">
                  <c:v>0.84954210979964095</c:v>
                </c:pt>
                <c:pt idx="1011">
                  <c:v>0.69971813181637699</c:v>
                </c:pt>
                <c:pt idx="1012">
                  <c:v>0.88872373583481501</c:v>
                </c:pt>
                <c:pt idx="1013">
                  <c:v>0.91668365794776296</c:v>
                </c:pt>
                <c:pt idx="1014">
                  <c:v>0.77983115088738997</c:v>
                </c:pt>
                <c:pt idx="1015">
                  <c:v>0.60578408959121999</c:v>
                </c:pt>
                <c:pt idx="1016">
                  <c:v>0.96035965150496105</c:v>
                </c:pt>
                <c:pt idx="1017">
                  <c:v>0.84716859793213695</c:v>
                </c:pt>
                <c:pt idx="1018">
                  <c:v>0.87245015477183896</c:v>
                </c:pt>
                <c:pt idx="1019">
                  <c:v>0.77241907848622504</c:v>
                </c:pt>
                <c:pt idx="1020">
                  <c:v>0.95692745002240898</c:v>
                </c:pt>
                <c:pt idx="1021">
                  <c:v>0.80032700926631695</c:v>
                </c:pt>
                <c:pt idx="1022">
                  <c:v>0.98887915848968799</c:v>
                </c:pt>
                <c:pt idx="1023">
                  <c:v>0.82257820490855005</c:v>
                </c:pt>
                <c:pt idx="1024">
                  <c:v>0.34053599962889303</c:v>
                </c:pt>
                <c:pt idx="1025">
                  <c:v>0.98589248946428198</c:v>
                </c:pt>
                <c:pt idx="1026">
                  <c:v>0.97352343984795597</c:v>
                </c:pt>
                <c:pt idx="1027">
                  <c:v>0.88973697928878004</c:v>
                </c:pt>
                <c:pt idx="1028">
                  <c:v>0.85490423916126002</c:v>
                </c:pt>
                <c:pt idx="1029">
                  <c:v>0.90286518941051896</c:v>
                </c:pt>
                <c:pt idx="1030">
                  <c:v>0.80785135092994298</c:v>
                </c:pt>
                <c:pt idx="1031">
                  <c:v>0.82455811578514804</c:v>
                </c:pt>
                <c:pt idx="1032">
                  <c:v>0.975098076971183</c:v>
                </c:pt>
                <c:pt idx="1033">
                  <c:v>0.83656902444956405</c:v>
                </c:pt>
                <c:pt idx="1034">
                  <c:v>0.77419239434433795</c:v>
                </c:pt>
                <c:pt idx="1035">
                  <c:v>0.83112948111954299</c:v>
                </c:pt>
                <c:pt idx="1036">
                  <c:v>0.70085020200871995</c:v>
                </c:pt>
                <c:pt idx="1037">
                  <c:v>0.61112800460858996</c:v>
                </c:pt>
                <c:pt idx="1038">
                  <c:v>0.33336894496941499</c:v>
                </c:pt>
                <c:pt idx="1039">
                  <c:v>0.74692096557791898</c:v>
                </c:pt>
                <c:pt idx="1040">
                  <c:v>0.72408734233604999</c:v>
                </c:pt>
                <c:pt idx="1041">
                  <c:v>0.74692096557791898</c:v>
                </c:pt>
                <c:pt idx="1042">
                  <c:v>0.914493529100462</c:v>
                </c:pt>
                <c:pt idx="1043">
                  <c:v>0.65041533975794297</c:v>
                </c:pt>
                <c:pt idx="1044">
                  <c:v>0.91451961691943195</c:v>
                </c:pt>
                <c:pt idx="1045">
                  <c:v>0.89291197407501399</c:v>
                </c:pt>
                <c:pt idx="1046">
                  <c:v>0.56602849718319803</c:v>
                </c:pt>
                <c:pt idx="1047">
                  <c:v>0.65313245506202999</c:v>
                </c:pt>
                <c:pt idx="1048">
                  <c:v>0.97045765702224795</c:v>
                </c:pt>
                <c:pt idx="1049">
                  <c:v>0.69971813181637699</c:v>
                </c:pt>
                <c:pt idx="1050">
                  <c:v>0.87304411565888196</c:v>
                </c:pt>
                <c:pt idx="1051">
                  <c:v>0.96093356239576599</c:v>
                </c:pt>
                <c:pt idx="1052">
                  <c:v>0.82983439289289596</c:v>
                </c:pt>
                <c:pt idx="1053">
                  <c:v>0.70358692243146104</c:v>
                </c:pt>
                <c:pt idx="1054">
                  <c:v>0.86807890569246804</c:v>
                </c:pt>
                <c:pt idx="1055">
                  <c:v>0.74796851699994704</c:v>
                </c:pt>
                <c:pt idx="1056">
                  <c:v>0.920435673583192</c:v>
                </c:pt>
                <c:pt idx="1057">
                  <c:v>0.81637226321873502</c:v>
                </c:pt>
                <c:pt idx="1058">
                  <c:v>0.738697461570891</c:v>
                </c:pt>
                <c:pt idx="1059">
                  <c:v>0.38341450644501202</c:v>
                </c:pt>
                <c:pt idx="1060">
                  <c:v>0.68271110338061103</c:v>
                </c:pt>
                <c:pt idx="1061">
                  <c:v>0.83631580966559205</c:v>
                </c:pt>
                <c:pt idx="1062">
                  <c:v>0.70778584735674599</c:v>
                </c:pt>
                <c:pt idx="1063">
                  <c:v>0.664299703448055</c:v>
                </c:pt>
                <c:pt idx="1064">
                  <c:v>0.64016970264756401</c:v>
                </c:pt>
                <c:pt idx="1065">
                  <c:v>0.60152619894067005</c:v>
                </c:pt>
                <c:pt idx="1066">
                  <c:v>0.688703716181576</c:v>
                </c:pt>
                <c:pt idx="1067">
                  <c:v>0.90055852786207202</c:v>
                </c:pt>
                <c:pt idx="1068">
                  <c:v>0.83024006560431596</c:v>
                </c:pt>
                <c:pt idx="1069">
                  <c:v>0.95298682300953197</c:v>
                </c:pt>
                <c:pt idx="1070">
                  <c:v>0.73560511010763396</c:v>
                </c:pt>
                <c:pt idx="1071">
                  <c:v>0.87789010671910706</c:v>
                </c:pt>
                <c:pt idx="1072">
                  <c:v>0.93578517439313402</c:v>
                </c:pt>
                <c:pt idx="1073">
                  <c:v>0.68180318220866498</c:v>
                </c:pt>
                <c:pt idx="1074">
                  <c:v>0.87497331528412203</c:v>
                </c:pt>
                <c:pt idx="1075">
                  <c:v>0.85345449710832</c:v>
                </c:pt>
                <c:pt idx="1076">
                  <c:v>0.89102776798420003</c:v>
                </c:pt>
                <c:pt idx="1077">
                  <c:v>0.63698308909174095</c:v>
                </c:pt>
                <c:pt idx="1078">
                  <c:v>0.91503453090604703</c:v>
                </c:pt>
                <c:pt idx="1079">
                  <c:v>0.84604175373183399</c:v>
                </c:pt>
                <c:pt idx="1080">
                  <c:v>0.78968955207969105</c:v>
                </c:pt>
                <c:pt idx="1081">
                  <c:v>0.33507866695801403</c:v>
                </c:pt>
                <c:pt idx="1082">
                  <c:v>0.33493636389264098</c:v>
                </c:pt>
                <c:pt idx="1083">
                  <c:v>0.63899668012611799</c:v>
                </c:pt>
                <c:pt idx="1084">
                  <c:v>0.96763752393803204</c:v>
                </c:pt>
                <c:pt idx="1085">
                  <c:v>0.88369421202939802</c:v>
                </c:pt>
                <c:pt idx="1086">
                  <c:v>0.9337224906171</c:v>
                </c:pt>
                <c:pt idx="1087">
                  <c:v>0.69782456005887294</c:v>
                </c:pt>
                <c:pt idx="1088">
                  <c:v>0.69459267938205305</c:v>
                </c:pt>
                <c:pt idx="1089">
                  <c:v>0.64254248792031599</c:v>
                </c:pt>
                <c:pt idx="1090">
                  <c:v>0.96234147532349801</c:v>
                </c:pt>
                <c:pt idx="1091">
                  <c:v>0.99133154914599797</c:v>
                </c:pt>
                <c:pt idx="1092">
                  <c:v>0.763785322785409</c:v>
                </c:pt>
                <c:pt idx="1093">
                  <c:v>0.98479822867245503</c:v>
                </c:pt>
                <c:pt idx="1094">
                  <c:v>0.90037764513354601</c:v>
                </c:pt>
                <c:pt idx="1095">
                  <c:v>0.737759413286458</c:v>
                </c:pt>
                <c:pt idx="1096">
                  <c:v>0.78749846047156402</c:v>
                </c:pt>
                <c:pt idx="1097">
                  <c:v>0.72695967056530697</c:v>
                </c:pt>
                <c:pt idx="1098">
                  <c:v>0.927382636956533</c:v>
                </c:pt>
                <c:pt idx="1099">
                  <c:v>0.97050217805402395</c:v>
                </c:pt>
                <c:pt idx="1100">
                  <c:v>0.86396120121438003</c:v>
                </c:pt>
                <c:pt idx="1101">
                  <c:v>0.88550255978188397</c:v>
                </c:pt>
                <c:pt idx="1102">
                  <c:v>0.88865186826793696</c:v>
                </c:pt>
                <c:pt idx="1103">
                  <c:v>0.68795611805361501</c:v>
                </c:pt>
                <c:pt idx="1104">
                  <c:v>0.76935725759636797</c:v>
                </c:pt>
                <c:pt idx="1105">
                  <c:v>0.940058837748461</c:v>
                </c:pt>
                <c:pt idx="1106">
                  <c:v>0.70074984825041198</c:v>
                </c:pt>
                <c:pt idx="1107">
                  <c:v>0.81264138037007305</c:v>
                </c:pt>
                <c:pt idx="1108">
                  <c:v>0.92900079552747195</c:v>
                </c:pt>
                <c:pt idx="1109">
                  <c:v>0.95332083417247504</c:v>
                </c:pt>
                <c:pt idx="1110">
                  <c:v>0.85984205856352303</c:v>
                </c:pt>
                <c:pt idx="1111">
                  <c:v>0.90984059153528096</c:v>
                </c:pt>
                <c:pt idx="1112">
                  <c:v>0.83555176920724095</c:v>
                </c:pt>
                <c:pt idx="1113">
                  <c:v>0.92521332735367701</c:v>
                </c:pt>
                <c:pt idx="1114">
                  <c:v>0.70305767606619896</c:v>
                </c:pt>
                <c:pt idx="1115">
                  <c:v>0.69511285389862498</c:v>
                </c:pt>
                <c:pt idx="1116">
                  <c:v>0.79645087893587396</c:v>
                </c:pt>
                <c:pt idx="1117">
                  <c:v>0.98108074900256304</c:v>
                </c:pt>
                <c:pt idx="1118">
                  <c:v>0.83219834875784804</c:v>
                </c:pt>
                <c:pt idx="1119">
                  <c:v>0.93750294293487701</c:v>
                </c:pt>
                <c:pt idx="1120">
                  <c:v>0.71743417704816603</c:v>
                </c:pt>
                <c:pt idx="1121">
                  <c:v>0.95178405239338404</c:v>
                </c:pt>
                <c:pt idx="1122">
                  <c:v>0.78094057650735904</c:v>
                </c:pt>
                <c:pt idx="1123">
                  <c:v>0.83688758368280702</c:v>
                </c:pt>
                <c:pt idx="1124">
                  <c:v>0.31415388509756198</c:v>
                </c:pt>
                <c:pt idx="1125">
                  <c:v>0.93848314786883202</c:v>
                </c:pt>
                <c:pt idx="1126">
                  <c:v>0.88042925627750501</c:v>
                </c:pt>
                <c:pt idx="1127">
                  <c:v>0.85530598549317605</c:v>
                </c:pt>
                <c:pt idx="1128">
                  <c:v>0.99972892208222697</c:v>
                </c:pt>
                <c:pt idx="1129">
                  <c:v>0.71623657156777598</c:v>
                </c:pt>
                <c:pt idx="1130">
                  <c:v>0.90683873131532799</c:v>
                </c:pt>
                <c:pt idx="1131">
                  <c:v>0.70110450885378595</c:v>
                </c:pt>
                <c:pt idx="1132">
                  <c:v>0.65850965496049996</c:v>
                </c:pt>
                <c:pt idx="1133">
                  <c:v>0.84221895121576296</c:v>
                </c:pt>
                <c:pt idx="1134">
                  <c:v>0.78392259739052295</c:v>
                </c:pt>
                <c:pt idx="1135">
                  <c:v>0.90386919601237903</c:v>
                </c:pt>
                <c:pt idx="1136">
                  <c:v>0.95946023818403903</c:v>
                </c:pt>
                <c:pt idx="1137">
                  <c:v>0.82467324871629299</c:v>
                </c:pt>
                <c:pt idx="1138">
                  <c:v>0.87836424583601203</c:v>
                </c:pt>
                <c:pt idx="1139">
                  <c:v>0.61932644915626101</c:v>
                </c:pt>
                <c:pt idx="1140">
                  <c:v>0.71531523907102501</c:v>
                </c:pt>
                <c:pt idx="1141">
                  <c:v>0.93900193012855304</c:v>
                </c:pt>
                <c:pt idx="1142">
                  <c:v>0.78868177524207494</c:v>
                </c:pt>
                <c:pt idx="1143">
                  <c:v>0.888959018758259</c:v>
                </c:pt>
                <c:pt idx="1144">
                  <c:v>0.90077010806462399</c:v>
                </c:pt>
                <c:pt idx="1145">
                  <c:v>0.71457778791721804</c:v>
                </c:pt>
                <c:pt idx="1146">
                  <c:v>0.851941870563937</c:v>
                </c:pt>
                <c:pt idx="1147">
                  <c:v>0.68158631197252595</c:v>
                </c:pt>
                <c:pt idx="1148">
                  <c:v>0.65576029649352696</c:v>
                </c:pt>
                <c:pt idx="1149">
                  <c:v>0.85266560916932999</c:v>
                </c:pt>
                <c:pt idx="1150">
                  <c:v>0.62834742561537704</c:v>
                </c:pt>
                <c:pt idx="1151">
                  <c:v>0.77819323101248405</c:v>
                </c:pt>
                <c:pt idx="1152">
                  <c:v>0.80750938298643005</c:v>
                </c:pt>
                <c:pt idx="1153">
                  <c:v>0.89159309384820895</c:v>
                </c:pt>
                <c:pt idx="1154">
                  <c:v>0.73303063462872298</c:v>
                </c:pt>
                <c:pt idx="1155">
                  <c:v>0.78564454215193802</c:v>
                </c:pt>
                <c:pt idx="1156">
                  <c:v>0.75036340361682596</c:v>
                </c:pt>
                <c:pt idx="1157">
                  <c:v>0.76924115843228402</c:v>
                </c:pt>
                <c:pt idx="1158">
                  <c:v>0.75667326568544602</c:v>
                </c:pt>
                <c:pt idx="1159">
                  <c:v>0.62965656102491296</c:v>
                </c:pt>
                <c:pt idx="1160">
                  <c:v>0.68891747049291796</c:v>
                </c:pt>
                <c:pt idx="1161">
                  <c:v>0.99521707471459597</c:v>
                </c:pt>
                <c:pt idx="1162">
                  <c:v>0.62504011380098401</c:v>
                </c:pt>
                <c:pt idx="1163">
                  <c:v>0.96824285524816001</c:v>
                </c:pt>
                <c:pt idx="1164">
                  <c:v>0.72537309347653001</c:v>
                </c:pt>
                <c:pt idx="1165">
                  <c:v>0.65567504172783897</c:v>
                </c:pt>
                <c:pt idx="1166">
                  <c:v>0.72308756015907705</c:v>
                </c:pt>
                <c:pt idx="1167">
                  <c:v>0.93403270374043201</c:v>
                </c:pt>
                <c:pt idx="1168">
                  <c:v>0.59449965613420297</c:v>
                </c:pt>
                <c:pt idx="1169">
                  <c:v>0.71623657156777598</c:v>
                </c:pt>
                <c:pt idx="1170">
                  <c:v>0.65479155329693794</c:v>
                </c:pt>
                <c:pt idx="1171">
                  <c:v>0.83059903395020596</c:v>
                </c:pt>
                <c:pt idx="1172">
                  <c:v>0.64270870983580997</c:v>
                </c:pt>
                <c:pt idx="1173">
                  <c:v>0.95532918253930599</c:v>
                </c:pt>
                <c:pt idx="1174">
                  <c:v>0.91355641612651095</c:v>
                </c:pt>
                <c:pt idx="1175">
                  <c:v>0.88844607252156504</c:v>
                </c:pt>
                <c:pt idx="1176">
                  <c:v>0.55846713702240203</c:v>
                </c:pt>
                <c:pt idx="1177">
                  <c:v>0.87295051710055405</c:v>
                </c:pt>
                <c:pt idx="1178">
                  <c:v>0.93160023709850104</c:v>
                </c:pt>
                <c:pt idx="1179">
                  <c:v>0.884726143117187</c:v>
                </c:pt>
                <c:pt idx="1180">
                  <c:v>0.79174989959292097</c:v>
                </c:pt>
                <c:pt idx="1181">
                  <c:v>0.74920360929702701</c:v>
                </c:pt>
                <c:pt idx="1182">
                  <c:v>0.787363432724144</c:v>
                </c:pt>
                <c:pt idx="1183">
                  <c:v>0.99315995365123999</c:v>
                </c:pt>
                <c:pt idx="1184">
                  <c:v>0.513257987031987</c:v>
                </c:pt>
                <c:pt idx="1185">
                  <c:v>0.87829384213018702</c:v>
                </c:pt>
                <c:pt idx="1186">
                  <c:v>0.95835014982917599</c:v>
                </c:pt>
                <c:pt idx="1187">
                  <c:v>0.949175923697816</c:v>
                </c:pt>
                <c:pt idx="1188">
                  <c:v>0.83237760069698896</c:v>
                </c:pt>
                <c:pt idx="1189">
                  <c:v>0.75757191915135702</c:v>
                </c:pt>
                <c:pt idx="1190">
                  <c:v>0.99445877453237297</c:v>
                </c:pt>
                <c:pt idx="1191">
                  <c:v>0.73827464237289697</c:v>
                </c:pt>
                <c:pt idx="1192">
                  <c:v>0.78456774614727998</c:v>
                </c:pt>
                <c:pt idx="1193">
                  <c:v>0.66668906746595102</c:v>
                </c:pt>
                <c:pt idx="1194">
                  <c:v>0.856503292048998</c:v>
                </c:pt>
                <c:pt idx="1195">
                  <c:v>0.91852655128021898</c:v>
                </c:pt>
                <c:pt idx="1196">
                  <c:v>0.82076357312444004</c:v>
                </c:pt>
                <c:pt idx="1197">
                  <c:v>0.65249917669145197</c:v>
                </c:pt>
                <c:pt idx="1198">
                  <c:v>0.92568283427797304</c:v>
                </c:pt>
                <c:pt idx="1199">
                  <c:v>0.76185308545919395</c:v>
                </c:pt>
                <c:pt idx="1200">
                  <c:v>0.78094057650735904</c:v>
                </c:pt>
                <c:pt idx="1201">
                  <c:v>0.66502616762679401</c:v>
                </c:pt>
                <c:pt idx="1202">
                  <c:v>0.90386919601237903</c:v>
                </c:pt>
                <c:pt idx="1203">
                  <c:v>0.91587481714462304</c:v>
                </c:pt>
                <c:pt idx="1204">
                  <c:v>0.90118564242869403</c:v>
                </c:pt>
                <c:pt idx="1205">
                  <c:v>0.91175195168721601</c:v>
                </c:pt>
                <c:pt idx="1206">
                  <c:v>0.65041533975794297</c:v>
                </c:pt>
                <c:pt idx="1207">
                  <c:v>0.920435673583192</c:v>
                </c:pt>
                <c:pt idx="1208">
                  <c:v>0.98244751839739097</c:v>
                </c:pt>
                <c:pt idx="1209">
                  <c:v>0.93833913779614997</c:v>
                </c:pt>
                <c:pt idx="1210">
                  <c:v>0.77214820563503295</c:v>
                </c:pt>
                <c:pt idx="1211">
                  <c:v>0.80946312996926095</c:v>
                </c:pt>
                <c:pt idx="1212">
                  <c:v>0.72727013242590099</c:v>
                </c:pt>
                <c:pt idx="1213">
                  <c:v>0.64658102010463803</c:v>
                </c:pt>
                <c:pt idx="1214">
                  <c:v>0.788737833572834</c:v>
                </c:pt>
                <c:pt idx="1215">
                  <c:v>0.87225084047231005</c:v>
                </c:pt>
                <c:pt idx="1216">
                  <c:v>0.79296590400363098</c:v>
                </c:pt>
                <c:pt idx="1217">
                  <c:v>0.83242964987123302</c:v>
                </c:pt>
                <c:pt idx="1218">
                  <c:v>0.91912868824370197</c:v>
                </c:pt>
                <c:pt idx="1219">
                  <c:v>0.75432350909194801</c:v>
                </c:pt>
                <c:pt idx="1220">
                  <c:v>0.90187859982876395</c:v>
                </c:pt>
                <c:pt idx="1221">
                  <c:v>0.892640296241339</c:v>
                </c:pt>
                <c:pt idx="1222">
                  <c:v>0.83409671374884498</c:v>
                </c:pt>
                <c:pt idx="1223">
                  <c:v>0.87295051710055405</c:v>
                </c:pt>
                <c:pt idx="1224">
                  <c:v>0.76621505872461004</c:v>
                </c:pt>
                <c:pt idx="1225">
                  <c:v>0.83359673982538496</c:v>
                </c:pt>
                <c:pt idx="1226">
                  <c:v>0.88574504840271595</c:v>
                </c:pt>
                <c:pt idx="1227">
                  <c:v>0.97292322001975595</c:v>
                </c:pt>
                <c:pt idx="1228">
                  <c:v>0.66538736903887996</c:v>
                </c:pt>
                <c:pt idx="1229">
                  <c:v>0.89792691128814905</c:v>
                </c:pt>
                <c:pt idx="1230">
                  <c:v>0.53543810434894201</c:v>
                </c:pt>
                <c:pt idx="1231">
                  <c:v>0.93118310542369798</c:v>
                </c:pt>
                <c:pt idx="1232">
                  <c:v>0.79143259859272697</c:v>
                </c:pt>
                <c:pt idx="1233">
                  <c:v>0.99318772130301403</c:v>
                </c:pt>
                <c:pt idx="1234">
                  <c:v>0.82330310805777995</c:v>
                </c:pt>
                <c:pt idx="1235">
                  <c:v>0.88924930001615898</c:v>
                </c:pt>
                <c:pt idx="1236">
                  <c:v>0.91800596824453495</c:v>
                </c:pt>
                <c:pt idx="1237">
                  <c:v>0.86674551881974804</c:v>
                </c:pt>
                <c:pt idx="1238">
                  <c:v>0.83039068300583396</c:v>
                </c:pt>
                <c:pt idx="1239">
                  <c:v>0.861227550626111</c:v>
                </c:pt>
                <c:pt idx="1240">
                  <c:v>0.72364816368113305</c:v>
                </c:pt>
                <c:pt idx="1241">
                  <c:v>0.76169056865769602</c:v>
                </c:pt>
                <c:pt idx="1242">
                  <c:v>0.85900518931109604</c:v>
                </c:pt>
                <c:pt idx="1243">
                  <c:v>0.85900518931109604</c:v>
                </c:pt>
                <c:pt idx="1244">
                  <c:v>0.94074193865602096</c:v>
                </c:pt>
                <c:pt idx="1245">
                  <c:v>0.87779485338060403</c:v>
                </c:pt>
                <c:pt idx="1246">
                  <c:v>0.80424654410004304</c:v>
                </c:pt>
                <c:pt idx="1247">
                  <c:v>0.76951132232917197</c:v>
                </c:pt>
                <c:pt idx="1248">
                  <c:v>0.802921899430593</c:v>
                </c:pt>
                <c:pt idx="1249">
                  <c:v>0.89967607665572102</c:v>
                </c:pt>
                <c:pt idx="1250">
                  <c:v>0.74200772683653904</c:v>
                </c:pt>
                <c:pt idx="1251">
                  <c:v>0.93869618050328796</c:v>
                </c:pt>
                <c:pt idx="1252">
                  <c:v>0.96042273972354197</c:v>
                </c:pt>
                <c:pt idx="1253">
                  <c:v>0.83016741797029703</c:v>
                </c:pt>
                <c:pt idx="1254">
                  <c:v>0.84372139027423398</c:v>
                </c:pt>
                <c:pt idx="1255">
                  <c:v>0.87685918885439196</c:v>
                </c:pt>
                <c:pt idx="1256">
                  <c:v>0.94799450759621195</c:v>
                </c:pt>
                <c:pt idx="1257">
                  <c:v>0.80831768642752899</c:v>
                </c:pt>
                <c:pt idx="1258">
                  <c:v>0.85836867995735899</c:v>
                </c:pt>
                <c:pt idx="1259">
                  <c:v>0.71414771071070704</c:v>
                </c:pt>
                <c:pt idx="1260">
                  <c:v>0.69141870282045503</c:v>
                </c:pt>
                <c:pt idx="1261">
                  <c:v>0.70950960119901096</c:v>
                </c:pt>
                <c:pt idx="1262">
                  <c:v>0.93986593374065897</c:v>
                </c:pt>
                <c:pt idx="1263">
                  <c:v>0.89461455784385502</c:v>
                </c:pt>
                <c:pt idx="1264">
                  <c:v>0.83032089204020898</c:v>
                </c:pt>
                <c:pt idx="1265">
                  <c:v>0.862815778628511</c:v>
                </c:pt>
                <c:pt idx="1266">
                  <c:v>0.89748485716184701</c:v>
                </c:pt>
                <c:pt idx="1267">
                  <c:v>0.88044204475474697</c:v>
                </c:pt>
                <c:pt idx="1268">
                  <c:v>0.94055760148137102</c:v>
                </c:pt>
                <c:pt idx="1269">
                  <c:v>0.94836672112972598</c:v>
                </c:pt>
                <c:pt idx="1270">
                  <c:v>0.88546492566921198</c:v>
                </c:pt>
                <c:pt idx="1271">
                  <c:v>0.85502542036025397</c:v>
                </c:pt>
                <c:pt idx="1272">
                  <c:v>0.85664782357694702</c:v>
                </c:pt>
                <c:pt idx="1273">
                  <c:v>0.88539714273737902</c:v>
                </c:pt>
                <c:pt idx="1274">
                  <c:v>0.90953052314473604</c:v>
                </c:pt>
                <c:pt idx="1275">
                  <c:v>0.89425085304443097</c:v>
                </c:pt>
                <c:pt idx="1276">
                  <c:v>0.88114572657587298</c:v>
                </c:pt>
                <c:pt idx="1277">
                  <c:v>0.97045224257840101</c:v>
                </c:pt>
                <c:pt idx="1278">
                  <c:v>0.89092192150674598</c:v>
                </c:pt>
                <c:pt idx="1279">
                  <c:v>0.898730549742914</c:v>
                </c:pt>
                <c:pt idx="1280">
                  <c:v>0.78371027093082202</c:v>
                </c:pt>
                <c:pt idx="1281">
                  <c:v>0.99972892208222697</c:v>
                </c:pt>
                <c:pt idx="1282">
                  <c:v>0.95570895416897805</c:v>
                </c:pt>
                <c:pt idx="1283">
                  <c:v>0.91870654436983901</c:v>
                </c:pt>
                <c:pt idx="1284">
                  <c:v>0.81872903898550697</c:v>
                </c:pt>
                <c:pt idx="1285">
                  <c:v>0.83563302322980904</c:v>
                </c:pt>
                <c:pt idx="1286">
                  <c:v>0.70460699678966698</c:v>
                </c:pt>
                <c:pt idx="1287">
                  <c:v>0.89500473423475702</c:v>
                </c:pt>
                <c:pt idx="1288">
                  <c:v>0.85872236654394696</c:v>
                </c:pt>
                <c:pt idx="1289">
                  <c:v>0.64128917406810204</c:v>
                </c:pt>
                <c:pt idx="1290">
                  <c:v>0.90172229593844699</c:v>
                </c:pt>
                <c:pt idx="1291">
                  <c:v>0.59449965613420297</c:v>
                </c:pt>
                <c:pt idx="1292">
                  <c:v>0.85958652138536995</c:v>
                </c:pt>
                <c:pt idx="1293">
                  <c:v>0.55520784272788204</c:v>
                </c:pt>
                <c:pt idx="1294">
                  <c:v>0.79692112152444505</c:v>
                </c:pt>
                <c:pt idx="1295">
                  <c:v>0.80183373571049998</c:v>
                </c:pt>
                <c:pt idx="1296">
                  <c:v>0.75304299380706796</c:v>
                </c:pt>
                <c:pt idx="1297">
                  <c:v>0.734972147142816</c:v>
                </c:pt>
                <c:pt idx="1298">
                  <c:v>0.95178405239338404</c:v>
                </c:pt>
                <c:pt idx="1299">
                  <c:v>0.83016741797029703</c:v>
                </c:pt>
                <c:pt idx="1300">
                  <c:v>0.91515103176658597</c:v>
                </c:pt>
                <c:pt idx="1301">
                  <c:v>0.94685667336099999</c:v>
                </c:pt>
                <c:pt idx="1302">
                  <c:v>0.89016976977195394</c:v>
                </c:pt>
                <c:pt idx="1303">
                  <c:v>0.91303619374339196</c:v>
                </c:pt>
                <c:pt idx="1304">
                  <c:v>0.751717786278297</c:v>
                </c:pt>
                <c:pt idx="1305">
                  <c:v>0.85424389320058303</c:v>
                </c:pt>
                <c:pt idx="1306">
                  <c:v>0.71623657156777598</c:v>
                </c:pt>
                <c:pt idx="1307">
                  <c:v>0.73798918924514501</c:v>
                </c:pt>
                <c:pt idx="1308">
                  <c:v>0.75911233897182295</c:v>
                </c:pt>
                <c:pt idx="1309">
                  <c:v>0.79956223453779796</c:v>
                </c:pt>
                <c:pt idx="1310">
                  <c:v>0.86089304787441701</c:v>
                </c:pt>
                <c:pt idx="1311">
                  <c:v>0.73422116397969295</c:v>
                </c:pt>
                <c:pt idx="1312">
                  <c:v>0.97233428579194303</c:v>
                </c:pt>
                <c:pt idx="1313">
                  <c:v>0.74970260116571796</c:v>
                </c:pt>
                <c:pt idx="1314">
                  <c:v>0.63879048476579603</c:v>
                </c:pt>
                <c:pt idx="1315">
                  <c:v>0.88276321295330595</c:v>
                </c:pt>
                <c:pt idx="1316">
                  <c:v>0.90060184298729296</c:v>
                </c:pt>
                <c:pt idx="1317">
                  <c:v>0.466908608367817</c:v>
                </c:pt>
                <c:pt idx="1318">
                  <c:v>0.81328348156841002</c:v>
                </c:pt>
                <c:pt idx="1319">
                  <c:v>0.94567255279429696</c:v>
                </c:pt>
                <c:pt idx="1320">
                  <c:v>0.91496848636664196</c:v>
                </c:pt>
                <c:pt idx="1321">
                  <c:v>0.83124557398447596</c:v>
                </c:pt>
                <c:pt idx="1322">
                  <c:v>0.81253279523057997</c:v>
                </c:pt>
                <c:pt idx="1323">
                  <c:v>0.81012453832438602</c:v>
                </c:pt>
                <c:pt idx="1324">
                  <c:v>0.96470468230590201</c:v>
                </c:pt>
                <c:pt idx="1325">
                  <c:v>0.84092071453914896</c:v>
                </c:pt>
                <c:pt idx="1326">
                  <c:v>0.97015880825950196</c:v>
                </c:pt>
                <c:pt idx="1327">
                  <c:v>0.92593550758787202</c:v>
                </c:pt>
                <c:pt idx="1328">
                  <c:v>0.82589280706160095</c:v>
                </c:pt>
                <c:pt idx="1329">
                  <c:v>0.870299870166651</c:v>
                </c:pt>
                <c:pt idx="1330">
                  <c:v>0.939675590091821</c:v>
                </c:pt>
                <c:pt idx="1331">
                  <c:v>0.48185512685835702</c:v>
                </c:pt>
                <c:pt idx="1332">
                  <c:v>0.94004101314157895</c:v>
                </c:pt>
                <c:pt idx="1333">
                  <c:v>0.89488911339347499</c:v>
                </c:pt>
                <c:pt idx="1334">
                  <c:v>0.89667339437424898</c:v>
                </c:pt>
                <c:pt idx="1335">
                  <c:v>0.83700830626183798</c:v>
                </c:pt>
                <c:pt idx="1336">
                  <c:v>0.88329352650750304</c:v>
                </c:pt>
                <c:pt idx="1337">
                  <c:v>0.87630597722518599</c:v>
                </c:pt>
                <c:pt idx="1338">
                  <c:v>0.86358887068395795</c:v>
                </c:pt>
                <c:pt idx="1339">
                  <c:v>0.59449965613420297</c:v>
                </c:pt>
                <c:pt idx="1340">
                  <c:v>0.75287003586938495</c:v>
                </c:pt>
                <c:pt idx="1341">
                  <c:v>0.87890988690819505</c:v>
                </c:pt>
                <c:pt idx="1342">
                  <c:v>0.92725276344596497</c:v>
                </c:pt>
                <c:pt idx="1343">
                  <c:v>0.84004786723656499</c:v>
                </c:pt>
                <c:pt idx="1344">
                  <c:v>0.69971813181637699</c:v>
                </c:pt>
                <c:pt idx="1345">
                  <c:v>0.86810524216814999</c:v>
                </c:pt>
                <c:pt idx="1346">
                  <c:v>0.80543589600815202</c:v>
                </c:pt>
                <c:pt idx="1347">
                  <c:v>0.939892963957218</c:v>
                </c:pt>
                <c:pt idx="1348">
                  <c:v>0.92170973220576102</c:v>
                </c:pt>
                <c:pt idx="1349">
                  <c:v>0.82703326594860704</c:v>
                </c:pt>
                <c:pt idx="1350">
                  <c:v>0.91077853387199004</c:v>
                </c:pt>
                <c:pt idx="1351">
                  <c:v>0.73914844675477998</c:v>
                </c:pt>
                <c:pt idx="1352">
                  <c:v>0.94723770206215896</c:v>
                </c:pt>
                <c:pt idx="1353">
                  <c:v>0.847980689766065</c:v>
                </c:pt>
                <c:pt idx="1354">
                  <c:v>0.764818558201115</c:v>
                </c:pt>
                <c:pt idx="1355">
                  <c:v>0.71026480936262104</c:v>
                </c:pt>
                <c:pt idx="1356">
                  <c:v>0.94074193865602096</c:v>
                </c:pt>
                <c:pt idx="1357">
                  <c:v>0.98132419913947</c:v>
                </c:pt>
                <c:pt idx="1358">
                  <c:v>0.83631580966559205</c:v>
                </c:pt>
                <c:pt idx="1359">
                  <c:v>0.78356049245266102</c:v>
                </c:pt>
                <c:pt idx="1360">
                  <c:v>0.99430829942815302</c:v>
                </c:pt>
                <c:pt idx="1361">
                  <c:v>0.87667154293622296</c:v>
                </c:pt>
                <c:pt idx="1362">
                  <c:v>0.956765709748713</c:v>
                </c:pt>
                <c:pt idx="1363">
                  <c:v>0.85842511531203902</c:v>
                </c:pt>
                <c:pt idx="1364">
                  <c:v>0.97613580686792301</c:v>
                </c:pt>
                <c:pt idx="1365">
                  <c:v>0.99972892208222697</c:v>
                </c:pt>
                <c:pt idx="1366">
                  <c:v>0.820809477648623</c:v>
                </c:pt>
                <c:pt idx="1367">
                  <c:v>0.92293290989537502</c:v>
                </c:pt>
                <c:pt idx="1368">
                  <c:v>0.61530682801217096</c:v>
                </c:pt>
                <c:pt idx="1369">
                  <c:v>0.90612660757982399</c:v>
                </c:pt>
                <c:pt idx="1370">
                  <c:v>0.94502218908743296</c:v>
                </c:pt>
                <c:pt idx="1371">
                  <c:v>0.79965859027115105</c:v>
                </c:pt>
                <c:pt idx="1372">
                  <c:v>0.88844607252156504</c:v>
                </c:pt>
                <c:pt idx="1373">
                  <c:v>0.90674109779923295</c:v>
                </c:pt>
                <c:pt idx="1374">
                  <c:v>0.79434365270853702</c:v>
                </c:pt>
                <c:pt idx="1375">
                  <c:v>0.83699850019599997</c:v>
                </c:pt>
                <c:pt idx="1376">
                  <c:v>0.81082749145259403</c:v>
                </c:pt>
                <c:pt idx="1377">
                  <c:v>0.85931237045250897</c:v>
                </c:pt>
                <c:pt idx="1378">
                  <c:v>0.59449965613420297</c:v>
                </c:pt>
                <c:pt idx="1379">
                  <c:v>0.80571250090006497</c:v>
                </c:pt>
                <c:pt idx="1380">
                  <c:v>0.88041109269458595</c:v>
                </c:pt>
                <c:pt idx="1381">
                  <c:v>0.81004979445380598</c:v>
                </c:pt>
                <c:pt idx="1382">
                  <c:v>0.74026689244060595</c:v>
                </c:pt>
                <c:pt idx="1383">
                  <c:v>0.86506843093422403</c:v>
                </c:pt>
                <c:pt idx="1384">
                  <c:v>0.66538736903887996</c:v>
                </c:pt>
                <c:pt idx="1385">
                  <c:v>0.81974035403877499</c:v>
                </c:pt>
                <c:pt idx="1386">
                  <c:v>0.96985379056787702</c:v>
                </c:pt>
                <c:pt idx="1387">
                  <c:v>0.80225429314119101</c:v>
                </c:pt>
                <c:pt idx="1388">
                  <c:v>0.83688758368280702</c:v>
                </c:pt>
                <c:pt idx="1389">
                  <c:v>0.88509722007973002</c:v>
                </c:pt>
                <c:pt idx="1390">
                  <c:v>0.697613106626781</c:v>
                </c:pt>
                <c:pt idx="1391">
                  <c:v>0.93241368489055299</c:v>
                </c:pt>
                <c:pt idx="1392">
                  <c:v>0.751061226548148</c:v>
                </c:pt>
                <c:pt idx="1393">
                  <c:v>0.82450462348596998</c:v>
                </c:pt>
                <c:pt idx="1394">
                  <c:v>0.68632885355018702</c:v>
                </c:pt>
                <c:pt idx="1395">
                  <c:v>0.88556609299387201</c:v>
                </c:pt>
                <c:pt idx="1396">
                  <c:v>0.96366002928635597</c:v>
                </c:pt>
                <c:pt idx="1397">
                  <c:v>0.83956111957008195</c:v>
                </c:pt>
                <c:pt idx="1398">
                  <c:v>0.96539828498142599</c:v>
                </c:pt>
                <c:pt idx="1399">
                  <c:v>0.65041533975794297</c:v>
                </c:pt>
                <c:pt idx="1400">
                  <c:v>0.77456130436382697</c:v>
                </c:pt>
                <c:pt idx="1401">
                  <c:v>0.83720587353742904</c:v>
                </c:pt>
                <c:pt idx="1402">
                  <c:v>0.890386727588376</c:v>
                </c:pt>
                <c:pt idx="1403">
                  <c:v>0.67490291645426403</c:v>
                </c:pt>
                <c:pt idx="1404">
                  <c:v>0.82796404764264298</c:v>
                </c:pt>
                <c:pt idx="1405">
                  <c:v>0.97098236420453798</c:v>
                </c:pt>
                <c:pt idx="1406">
                  <c:v>0.75831852848334902</c:v>
                </c:pt>
                <c:pt idx="1407">
                  <c:v>0.89057056232306397</c:v>
                </c:pt>
                <c:pt idx="1408">
                  <c:v>0.96680812478398803</c:v>
                </c:pt>
                <c:pt idx="1409">
                  <c:v>0.68551144937134101</c:v>
                </c:pt>
                <c:pt idx="1410">
                  <c:v>0.78663783198874404</c:v>
                </c:pt>
                <c:pt idx="1411">
                  <c:v>0.59449965613420297</c:v>
                </c:pt>
                <c:pt idx="1412">
                  <c:v>0.78094057650735904</c:v>
                </c:pt>
                <c:pt idx="1413">
                  <c:v>0.91955706108444801</c:v>
                </c:pt>
                <c:pt idx="1414">
                  <c:v>0.87849508692642397</c:v>
                </c:pt>
                <c:pt idx="1415">
                  <c:v>0.82473918767899701</c:v>
                </c:pt>
                <c:pt idx="1416">
                  <c:v>0.75958327463731001</c:v>
                </c:pt>
                <c:pt idx="1417">
                  <c:v>0.87279666366361697</c:v>
                </c:pt>
                <c:pt idx="1418">
                  <c:v>0.94330371120951895</c:v>
                </c:pt>
                <c:pt idx="1419">
                  <c:v>0.79324339007673095</c:v>
                </c:pt>
                <c:pt idx="1420">
                  <c:v>0.59017744793632798</c:v>
                </c:pt>
                <c:pt idx="1421">
                  <c:v>0.90709742509596902</c:v>
                </c:pt>
                <c:pt idx="1422">
                  <c:v>0.92954819223586604</c:v>
                </c:pt>
                <c:pt idx="1423">
                  <c:v>0.79825602384931105</c:v>
                </c:pt>
                <c:pt idx="1424">
                  <c:v>0.82384517705519</c:v>
                </c:pt>
                <c:pt idx="1425">
                  <c:v>0.88011496220546204</c:v>
                </c:pt>
                <c:pt idx="1426">
                  <c:v>0.64446617450257304</c:v>
                </c:pt>
                <c:pt idx="1427">
                  <c:v>0.67913517603331397</c:v>
                </c:pt>
                <c:pt idx="1428">
                  <c:v>0.85195097865483604</c:v>
                </c:pt>
                <c:pt idx="1429">
                  <c:v>0.95359846016121896</c:v>
                </c:pt>
                <c:pt idx="1430">
                  <c:v>0.72608693085866205</c:v>
                </c:pt>
                <c:pt idx="1431">
                  <c:v>0.55933049754783204</c:v>
                </c:pt>
                <c:pt idx="1432">
                  <c:v>0.94800618364009803</c:v>
                </c:pt>
                <c:pt idx="1433">
                  <c:v>0.92700389682708395</c:v>
                </c:pt>
                <c:pt idx="1434">
                  <c:v>0.93207128459120003</c:v>
                </c:pt>
                <c:pt idx="1435">
                  <c:v>0.97286867324252702</c:v>
                </c:pt>
                <c:pt idx="1436">
                  <c:v>0.78602309596489595</c:v>
                </c:pt>
                <c:pt idx="1437">
                  <c:v>0.98780776914199697</c:v>
                </c:pt>
                <c:pt idx="1438">
                  <c:v>0.98841427849954799</c:v>
                </c:pt>
                <c:pt idx="1439">
                  <c:v>0.68117424701330997</c:v>
                </c:pt>
                <c:pt idx="1440">
                  <c:v>0.76555662211808895</c:v>
                </c:pt>
                <c:pt idx="1441">
                  <c:v>0.88613970643242601</c:v>
                </c:pt>
                <c:pt idx="1442">
                  <c:v>0.78740441634047298</c:v>
                </c:pt>
                <c:pt idx="1443">
                  <c:v>0.40638064325570999</c:v>
                </c:pt>
                <c:pt idx="1444">
                  <c:v>0.70345738478950703</c:v>
                </c:pt>
                <c:pt idx="1445">
                  <c:v>0.76042703986172699</c:v>
                </c:pt>
                <c:pt idx="1446">
                  <c:v>0.95702257268656998</c:v>
                </c:pt>
                <c:pt idx="1447">
                  <c:v>0.88865186826793696</c:v>
                </c:pt>
                <c:pt idx="1448">
                  <c:v>0.40638064325570999</c:v>
                </c:pt>
                <c:pt idx="1449">
                  <c:v>0.80610860383059502</c:v>
                </c:pt>
                <c:pt idx="1450">
                  <c:v>0.724049867574872</c:v>
                </c:pt>
                <c:pt idx="1451">
                  <c:v>0.73710236850663702</c:v>
                </c:pt>
                <c:pt idx="1452">
                  <c:v>0.85810724630894097</c:v>
                </c:pt>
                <c:pt idx="1453">
                  <c:v>0.95544643974847598</c:v>
                </c:pt>
                <c:pt idx="1454">
                  <c:v>0.89824191412873899</c:v>
                </c:pt>
                <c:pt idx="1455">
                  <c:v>0.85067147013162603</c:v>
                </c:pt>
                <c:pt idx="1456">
                  <c:v>0.82496449283830198</c:v>
                </c:pt>
                <c:pt idx="1457">
                  <c:v>0.61797832335983505</c:v>
                </c:pt>
                <c:pt idx="1458">
                  <c:v>0.78378512308291604</c:v>
                </c:pt>
                <c:pt idx="1459">
                  <c:v>0.91737339248528305</c:v>
                </c:pt>
                <c:pt idx="1460">
                  <c:v>0.87927501621876603</c:v>
                </c:pt>
                <c:pt idx="1461">
                  <c:v>0.64226913248480799</c:v>
                </c:pt>
                <c:pt idx="1462">
                  <c:v>0.74873410645511695</c:v>
                </c:pt>
                <c:pt idx="1463">
                  <c:v>0.84173590305258605</c:v>
                </c:pt>
                <c:pt idx="1464">
                  <c:v>0.66740769738814898</c:v>
                </c:pt>
                <c:pt idx="1465">
                  <c:v>0.82727870947424698</c:v>
                </c:pt>
                <c:pt idx="1466">
                  <c:v>0.97395399192015597</c:v>
                </c:pt>
                <c:pt idx="1467">
                  <c:v>0.618169931262325</c:v>
                </c:pt>
                <c:pt idx="1468">
                  <c:v>0.93220331646941901</c:v>
                </c:pt>
                <c:pt idx="1469">
                  <c:v>0.92422253970830304</c:v>
                </c:pt>
                <c:pt idx="1470">
                  <c:v>0.64932792112001003</c:v>
                </c:pt>
                <c:pt idx="1471">
                  <c:v>0.59449965613420297</c:v>
                </c:pt>
                <c:pt idx="1472">
                  <c:v>0.83432752040701297</c:v>
                </c:pt>
                <c:pt idx="1473">
                  <c:v>0.77977717962978799</c:v>
                </c:pt>
                <c:pt idx="1474">
                  <c:v>0.69605502595263202</c:v>
                </c:pt>
                <c:pt idx="1475">
                  <c:v>0.74019759684294095</c:v>
                </c:pt>
                <c:pt idx="1476">
                  <c:v>0.86901336788769001</c:v>
                </c:pt>
                <c:pt idx="1477">
                  <c:v>0.76740125419651695</c:v>
                </c:pt>
                <c:pt idx="1478">
                  <c:v>0.90788720110810395</c:v>
                </c:pt>
                <c:pt idx="1479">
                  <c:v>0.75640949625338205</c:v>
                </c:pt>
                <c:pt idx="1480">
                  <c:v>0.82821407538926295</c:v>
                </c:pt>
                <c:pt idx="1481">
                  <c:v>0.84012456828192705</c:v>
                </c:pt>
                <c:pt idx="1482">
                  <c:v>0.67783692120322503</c:v>
                </c:pt>
                <c:pt idx="1483">
                  <c:v>0.59449965613420297</c:v>
                </c:pt>
                <c:pt idx="1484">
                  <c:v>0.96464328557650003</c:v>
                </c:pt>
                <c:pt idx="1485">
                  <c:v>0.95778287227440795</c:v>
                </c:pt>
                <c:pt idx="1486">
                  <c:v>0.92508343726653597</c:v>
                </c:pt>
                <c:pt idx="1487">
                  <c:v>0.81272786897553695</c:v>
                </c:pt>
                <c:pt idx="1488">
                  <c:v>0.81169723603035704</c:v>
                </c:pt>
                <c:pt idx="1489">
                  <c:v>0.85622195138193002</c:v>
                </c:pt>
                <c:pt idx="1490">
                  <c:v>0.82161911633765305</c:v>
                </c:pt>
                <c:pt idx="1491">
                  <c:v>0.77146911825558695</c:v>
                </c:pt>
                <c:pt idx="1492">
                  <c:v>0.71700708109436795</c:v>
                </c:pt>
                <c:pt idx="1493">
                  <c:v>0.76545228595317605</c:v>
                </c:pt>
                <c:pt idx="1494">
                  <c:v>0.75911233897182295</c:v>
                </c:pt>
                <c:pt idx="1495">
                  <c:v>0.89694823555255898</c:v>
                </c:pt>
                <c:pt idx="1496">
                  <c:v>0.37395718640340703</c:v>
                </c:pt>
                <c:pt idx="1497">
                  <c:v>0.76562833517953099</c:v>
                </c:pt>
                <c:pt idx="1498">
                  <c:v>0.73817983670955001</c:v>
                </c:pt>
                <c:pt idx="1499">
                  <c:v>0.87341819409558796</c:v>
                </c:pt>
                <c:pt idx="1500">
                  <c:v>0.83789958600763303</c:v>
                </c:pt>
                <c:pt idx="1501">
                  <c:v>0.88961659397755199</c:v>
                </c:pt>
                <c:pt idx="1502">
                  <c:v>0.79557856333505295</c:v>
                </c:pt>
                <c:pt idx="1503">
                  <c:v>0.89460228778017803</c:v>
                </c:pt>
                <c:pt idx="1504">
                  <c:v>0.72616840335444599</c:v>
                </c:pt>
                <c:pt idx="1505">
                  <c:v>0.75141669111293896</c:v>
                </c:pt>
                <c:pt idx="1506">
                  <c:v>0.54846827145967103</c:v>
                </c:pt>
                <c:pt idx="1507">
                  <c:v>0.87770873093225399</c:v>
                </c:pt>
                <c:pt idx="1508">
                  <c:v>0.80386339685810104</c:v>
                </c:pt>
                <c:pt idx="1509">
                  <c:v>0.88846365462648202</c:v>
                </c:pt>
                <c:pt idx="1510">
                  <c:v>0.97762323839628595</c:v>
                </c:pt>
                <c:pt idx="1511">
                  <c:v>0.90931534369689404</c:v>
                </c:pt>
                <c:pt idx="1512">
                  <c:v>0.755439577750872</c:v>
                </c:pt>
                <c:pt idx="1513">
                  <c:v>0.79075913602550096</c:v>
                </c:pt>
                <c:pt idx="1514">
                  <c:v>0.86526743214098301</c:v>
                </c:pt>
                <c:pt idx="1515">
                  <c:v>0.76244339978817499</c:v>
                </c:pt>
                <c:pt idx="1516">
                  <c:v>0.85176801300792204</c:v>
                </c:pt>
                <c:pt idx="1517">
                  <c:v>0.78816579523076602</c:v>
                </c:pt>
                <c:pt idx="1518">
                  <c:v>0.72331017567414602</c:v>
                </c:pt>
                <c:pt idx="1519">
                  <c:v>0.41426432513325101</c:v>
                </c:pt>
                <c:pt idx="1520">
                  <c:v>0.72023142019625996</c:v>
                </c:pt>
                <c:pt idx="1521">
                  <c:v>0.79869999562709204</c:v>
                </c:pt>
                <c:pt idx="1522">
                  <c:v>0.77842178702217901</c:v>
                </c:pt>
                <c:pt idx="1523">
                  <c:v>0.99519552802512701</c:v>
                </c:pt>
                <c:pt idx="1524">
                  <c:v>0.84487774526551196</c:v>
                </c:pt>
                <c:pt idx="1525">
                  <c:v>0.78094057650735904</c:v>
                </c:pt>
                <c:pt idx="1526">
                  <c:v>0.90386919601237903</c:v>
                </c:pt>
                <c:pt idx="1527">
                  <c:v>0.88503606067715102</c:v>
                </c:pt>
                <c:pt idx="1528">
                  <c:v>0.70898233919528297</c:v>
                </c:pt>
                <c:pt idx="1529">
                  <c:v>0.81417802012001805</c:v>
                </c:pt>
                <c:pt idx="1530">
                  <c:v>0.59352945572043503</c:v>
                </c:pt>
                <c:pt idx="1531">
                  <c:v>0.830672575368813</c:v>
                </c:pt>
                <c:pt idx="1532">
                  <c:v>0.644718695384775</c:v>
                </c:pt>
                <c:pt idx="1533">
                  <c:v>0.70280315750796096</c:v>
                </c:pt>
                <c:pt idx="1534">
                  <c:v>0.77268697301080902</c:v>
                </c:pt>
                <c:pt idx="1535">
                  <c:v>0.91303619374339196</c:v>
                </c:pt>
                <c:pt idx="1536">
                  <c:v>0.80219559525627704</c:v>
                </c:pt>
                <c:pt idx="1537">
                  <c:v>0.87642870837492803</c:v>
                </c:pt>
                <c:pt idx="1538">
                  <c:v>0.766800391518078</c:v>
                </c:pt>
                <c:pt idx="1539">
                  <c:v>0.783936968850236</c:v>
                </c:pt>
                <c:pt idx="1540">
                  <c:v>0.95178405239338404</c:v>
                </c:pt>
                <c:pt idx="1541">
                  <c:v>0.835232497817195</c:v>
                </c:pt>
                <c:pt idx="1542">
                  <c:v>0.71514469453649498</c:v>
                </c:pt>
                <c:pt idx="1543">
                  <c:v>0.69459578404150302</c:v>
                </c:pt>
                <c:pt idx="1544">
                  <c:v>0.93760435146340204</c:v>
                </c:pt>
                <c:pt idx="1545">
                  <c:v>0.88872373583481501</c:v>
                </c:pt>
                <c:pt idx="1546">
                  <c:v>0.61629741036104801</c:v>
                </c:pt>
                <c:pt idx="1547">
                  <c:v>0.69503555039654197</c:v>
                </c:pt>
                <c:pt idx="1548">
                  <c:v>0.89815304253081296</c:v>
                </c:pt>
                <c:pt idx="1549">
                  <c:v>0.41496379944109402</c:v>
                </c:pt>
                <c:pt idx="1550">
                  <c:v>0.97649281804028298</c:v>
                </c:pt>
                <c:pt idx="1551">
                  <c:v>0.781920278889637</c:v>
                </c:pt>
                <c:pt idx="1552">
                  <c:v>0.77069543131808405</c:v>
                </c:pt>
                <c:pt idx="1553">
                  <c:v>0.84316773899689701</c:v>
                </c:pt>
                <c:pt idx="1554">
                  <c:v>0.80484786878577896</c:v>
                </c:pt>
                <c:pt idx="1555">
                  <c:v>0.82040639917507896</c:v>
                </c:pt>
                <c:pt idx="1556">
                  <c:v>0.79244300008188695</c:v>
                </c:pt>
                <c:pt idx="1557">
                  <c:v>0.983792519805743</c:v>
                </c:pt>
                <c:pt idx="1558">
                  <c:v>0.93586152289153002</c:v>
                </c:pt>
                <c:pt idx="1559">
                  <c:v>0.98863094748942104</c:v>
                </c:pt>
                <c:pt idx="1560">
                  <c:v>0.786675208757315</c:v>
                </c:pt>
                <c:pt idx="1561">
                  <c:v>0.67403217934774096</c:v>
                </c:pt>
                <c:pt idx="1562">
                  <c:v>0.810762053170897</c:v>
                </c:pt>
                <c:pt idx="1563">
                  <c:v>0.95225831685607698</c:v>
                </c:pt>
                <c:pt idx="1564">
                  <c:v>0.98833052136800204</c:v>
                </c:pt>
                <c:pt idx="1565">
                  <c:v>0.76244339978817499</c:v>
                </c:pt>
                <c:pt idx="1566">
                  <c:v>0.95221908002462996</c:v>
                </c:pt>
                <c:pt idx="1567">
                  <c:v>0.88843457355353705</c:v>
                </c:pt>
                <c:pt idx="1568">
                  <c:v>0.98398357273589199</c:v>
                </c:pt>
                <c:pt idx="1569">
                  <c:v>0.84571394357020602</c:v>
                </c:pt>
                <c:pt idx="1570">
                  <c:v>0.77178651400991105</c:v>
                </c:pt>
                <c:pt idx="1571">
                  <c:v>0.81589073771177401</c:v>
                </c:pt>
                <c:pt idx="1572">
                  <c:v>0.971714855496708</c:v>
                </c:pt>
                <c:pt idx="1573">
                  <c:v>0.65927301190921495</c:v>
                </c:pt>
                <c:pt idx="1574">
                  <c:v>0.81334005414391397</c:v>
                </c:pt>
                <c:pt idx="1575">
                  <c:v>0.84266614594814504</c:v>
                </c:pt>
                <c:pt idx="1576">
                  <c:v>0.93975820931256804</c:v>
                </c:pt>
                <c:pt idx="1577">
                  <c:v>0.96330452217392204</c:v>
                </c:pt>
                <c:pt idx="1578">
                  <c:v>0.93607987543084104</c:v>
                </c:pt>
                <c:pt idx="1579">
                  <c:v>0.64282961108596803</c:v>
                </c:pt>
                <c:pt idx="1580">
                  <c:v>0.99972892208222697</c:v>
                </c:pt>
                <c:pt idx="1581">
                  <c:v>0.72120445869934802</c:v>
                </c:pt>
                <c:pt idx="1582">
                  <c:v>0.36282141321396899</c:v>
                </c:pt>
                <c:pt idx="1583">
                  <c:v>0.70390232709249101</c:v>
                </c:pt>
                <c:pt idx="1584">
                  <c:v>0.62359379774196</c:v>
                </c:pt>
                <c:pt idx="1585">
                  <c:v>0.99509809437883801</c:v>
                </c:pt>
                <c:pt idx="1586">
                  <c:v>0.78663783198874404</c:v>
                </c:pt>
                <c:pt idx="1587">
                  <c:v>0.71247255366525997</c:v>
                </c:pt>
                <c:pt idx="1588">
                  <c:v>0.69782456005887294</c:v>
                </c:pt>
                <c:pt idx="1589">
                  <c:v>0.81251647728880105</c:v>
                </c:pt>
                <c:pt idx="1590">
                  <c:v>0.92774048743348803</c:v>
                </c:pt>
                <c:pt idx="1591">
                  <c:v>0.87941245345927199</c:v>
                </c:pt>
                <c:pt idx="1592">
                  <c:v>0.86612901903664896</c:v>
                </c:pt>
                <c:pt idx="1593">
                  <c:v>0.83016741797029703</c:v>
                </c:pt>
                <c:pt idx="1594">
                  <c:v>0.74280679382211201</c:v>
                </c:pt>
                <c:pt idx="1595">
                  <c:v>0.81493577501500902</c:v>
                </c:pt>
                <c:pt idx="1596">
                  <c:v>0.75407913244035196</c:v>
                </c:pt>
                <c:pt idx="1597">
                  <c:v>0.78219439307164895</c:v>
                </c:pt>
                <c:pt idx="1598">
                  <c:v>0.86842597808011601</c:v>
                </c:pt>
                <c:pt idx="1599">
                  <c:v>0.81863885256981805</c:v>
                </c:pt>
                <c:pt idx="1600">
                  <c:v>0.59449965613420297</c:v>
                </c:pt>
                <c:pt idx="1601">
                  <c:v>0.87420427599586903</c:v>
                </c:pt>
                <c:pt idx="1602">
                  <c:v>0.97904243969173299</c:v>
                </c:pt>
                <c:pt idx="1603">
                  <c:v>0.90025668460360997</c:v>
                </c:pt>
                <c:pt idx="1604">
                  <c:v>0.94472599354490705</c:v>
                </c:pt>
                <c:pt idx="1605">
                  <c:v>0.81865512096625004</c:v>
                </c:pt>
                <c:pt idx="1606">
                  <c:v>0.95732789425879605</c:v>
                </c:pt>
                <c:pt idx="1607">
                  <c:v>0.79865008160846995</c:v>
                </c:pt>
                <c:pt idx="1608">
                  <c:v>0.89496590402985099</c:v>
                </c:pt>
                <c:pt idx="1609">
                  <c:v>0.70664409473748802</c:v>
                </c:pt>
                <c:pt idx="1610">
                  <c:v>0.84099684709312805</c:v>
                </c:pt>
                <c:pt idx="1611">
                  <c:v>0.92774048743348803</c:v>
                </c:pt>
                <c:pt idx="1612">
                  <c:v>0.91477583875328305</c:v>
                </c:pt>
                <c:pt idx="1613">
                  <c:v>0.87789010671910706</c:v>
                </c:pt>
                <c:pt idx="1614">
                  <c:v>0.72466847147449798</c:v>
                </c:pt>
                <c:pt idx="1615">
                  <c:v>0.81972250533463498</c:v>
                </c:pt>
                <c:pt idx="1616">
                  <c:v>0.98477457895912901</c:v>
                </c:pt>
                <c:pt idx="1617">
                  <c:v>0.83016741797029703</c:v>
                </c:pt>
                <c:pt idx="1618">
                  <c:v>0.81346671065173604</c:v>
                </c:pt>
                <c:pt idx="1619">
                  <c:v>0.84682059993016801</c:v>
                </c:pt>
                <c:pt idx="1620">
                  <c:v>0.91341652349005897</c:v>
                </c:pt>
                <c:pt idx="1621">
                  <c:v>0.79965859027115105</c:v>
                </c:pt>
                <c:pt idx="1622">
                  <c:v>0.73303063462872298</c:v>
                </c:pt>
                <c:pt idx="1623">
                  <c:v>0.84456873620008699</c:v>
                </c:pt>
                <c:pt idx="1624">
                  <c:v>0.88844607252156504</c:v>
                </c:pt>
                <c:pt idx="1625">
                  <c:v>0.859398617912701</c:v>
                </c:pt>
                <c:pt idx="1626">
                  <c:v>0.64886116068062405</c:v>
                </c:pt>
                <c:pt idx="1627">
                  <c:v>0.95410326598081996</c:v>
                </c:pt>
                <c:pt idx="1628">
                  <c:v>0.87789010671910706</c:v>
                </c:pt>
                <c:pt idx="1629">
                  <c:v>0.75400632479065499</c:v>
                </c:pt>
                <c:pt idx="1630">
                  <c:v>0.90265309305249097</c:v>
                </c:pt>
                <c:pt idx="1631">
                  <c:v>0.76191516401721804</c:v>
                </c:pt>
                <c:pt idx="1632">
                  <c:v>0.97378949272535198</c:v>
                </c:pt>
                <c:pt idx="1633">
                  <c:v>0.88022625468833404</c:v>
                </c:pt>
                <c:pt idx="1634">
                  <c:v>0.75923845769574305</c:v>
                </c:pt>
                <c:pt idx="1635">
                  <c:v>0.86545025187206004</c:v>
                </c:pt>
                <c:pt idx="1636">
                  <c:v>0.88022625468833404</c:v>
                </c:pt>
                <c:pt idx="1637">
                  <c:v>0.74127477989108104</c:v>
                </c:pt>
                <c:pt idx="1638">
                  <c:v>0.66668906746595102</c:v>
                </c:pt>
                <c:pt idx="1639">
                  <c:v>0.89444580152327702</c:v>
                </c:pt>
                <c:pt idx="1640">
                  <c:v>0.931605164962792</c:v>
                </c:pt>
                <c:pt idx="1641">
                  <c:v>0.75641080585676601</c:v>
                </c:pt>
                <c:pt idx="1642">
                  <c:v>0.89460228778017803</c:v>
                </c:pt>
                <c:pt idx="1643">
                  <c:v>0.77984266724583895</c:v>
                </c:pt>
                <c:pt idx="1644">
                  <c:v>0.47518264567305102</c:v>
                </c:pt>
                <c:pt idx="1645">
                  <c:v>0.945383959999888</c:v>
                </c:pt>
                <c:pt idx="1646">
                  <c:v>0.77260918732512995</c:v>
                </c:pt>
                <c:pt idx="1647">
                  <c:v>0.76556755672701904</c:v>
                </c:pt>
                <c:pt idx="1648">
                  <c:v>0.96590562540228897</c:v>
                </c:pt>
                <c:pt idx="1649">
                  <c:v>0.76042703986172699</c:v>
                </c:pt>
                <c:pt idx="1650">
                  <c:v>0.862917710523327</c:v>
                </c:pt>
                <c:pt idx="1651">
                  <c:v>0.97155514663345699</c:v>
                </c:pt>
                <c:pt idx="1652">
                  <c:v>0.73592779040499401</c:v>
                </c:pt>
                <c:pt idx="1653">
                  <c:v>0.79877588451215498</c:v>
                </c:pt>
                <c:pt idx="1654">
                  <c:v>0.82109648750629005</c:v>
                </c:pt>
                <c:pt idx="1655">
                  <c:v>0.84069710414957499</c:v>
                </c:pt>
                <c:pt idx="1656">
                  <c:v>0.74053060038124896</c:v>
                </c:pt>
                <c:pt idx="1657">
                  <c:v>0.71623657156777598</c:v>
                </c:pt>
                <c:pt idx="1658">
                  <c:v>0.72290419477975698</c:v>
                </c:pt>
                <c:pt idx="1659">
                  <c:v>0.77228896479935705</c:v>
                </c:pt>
                <c:pt idx="1660">
                  <c:v>0.90124763092839599</c:v>
                </c:pt>
                <c:pt idx="1661">
                  <c:v>0.76834422600729302</c:v>
                </c:pt>
                <c:pt idx="1662">
                  <c:v>0.93531300547283203</c:v>
                </c:pt>
                <c:pt idx="1663">
                  <c:v>0.88443179552742102</c:v>
                </c:pt>
                <c:pt idx="1664">
                  <c:v>0.93265034174342398</c:v>
                </c:pt>
                <c:pt idx="1665">
                  <c:v>0.65779290675820901</c:v>
                </c:pt>
                <c:pt idx="1666">
                  <c:v>0.98452235394229903</c:v>
                </c:pt>
                <c:pt idx="1667">
                  <c:v>0.69865578323213995</c:v>
                </c:pt>
                <c:pt idx="1668">
                  <c:v>0.90900074619371796</c:v>
                </c:pt>
                <c:pt idx="1669">
                  <c:v>0.64886116068062405</c:v>
                </c:pt>
                <c:pt idx="1670">
                  <c:v>0.84331731706391599</c:v>
                </c:pt>
                <c:pt idx="1671">
                  <c:v>0.893050549036699</c:v>
                </c:pt>
                <c:pt idx="1672">
                  <c:v>0.77718334261405198</c:v>
                </c:pt>
                <c:pt idx="1673">
                  <c:v>0.98669581878686896</c:v>
                </c:pt>
                <c:pt idx="1674">
                  <c:v>0.93708088421052005</c:v>
                </c:pt>
                <c:pt idx="1675">
                  <c:v>0.90399519382950899</c:v>
                </c:pt>
                <c:pt idx="1676">
                  <c:v>0.56417285031221098</c:v>
                </c:pt>
                <c:pt idx="1677">
                  <c:v>0.51859220051093902</c:v>
                </c:pt>
                <c:pt idx="1678">
                  <c:v>0.84154522744708404</c:v>
                </c:pt>
                <c:pt idx="1679">
                  <c:v>0.68696023547457696</c:v>
                </c:pt>
                <c:pt idx="1680">
                  <c:v>0.82112054827755299</c:v>
                </c:pt>
                <c:pt idx="1681">
                  <c:v>0.75911233897182295</c:v>
                </c:pt>
                <c:pt idx="1682">
                  <c:v>0.91005267204715201</c:v>
                </c:pt>
                <c:pt idx="1683">
                  <c:v>0.94074193865602096</c:v>
                </c:pt>
                <c:pt idx="1684">
                  <c:v>0.983623379702944</c:v>
                </c:pt>
                <c:pt idx="1685">
                  <c:v>0.73544510979183497</c:v>
                </c:pt>
                <c:pt idx="1686">
                  <c:v>0.76244339978817499</c:v>
                </c:pt>
                <c:pt idx="1687">
                  <c:v>0.93190622553081703</c:v>
                </c:pt>
                <c:pt idx="1688">
                  <c:v>0.76072090339547704</c:v>
                </c:pt>
                <c:pt idx="1689">
                  <c:v>0.94042783231582905</c:v>
                </c:pt>
                <c:pt idx="1690">
                  <c:v>0.75709168661996895</c:v>
                </c:pt>
                <c:pt idx="1691">
                  <c:v>0.74185100890814704</c:v>
                </c:pt>
                <c:pt idx="1692">
                  <c:v>0.83414646666994197</c:v>
                </c:pt>
                <c:pt idx="1693">
                  <c:v>0.74427015255600104</c:v>
                </c:pt>
                <c:pt idx="1694">
                  <c:v>0.72128495672998705</c:v>
                </c:pt>
                <c:pt idx="1695">
                  <c:v>0.89159309384820895</c:v>
                </c:pt>
                <c:pt idx="1696">
                  <c:v>0.62876405471645602</c:v>
                </c:pt>
                <c:pt idx="1697">
                  <c:v>0.97476673487715104</c:v>
                </c:pt>
                <c:pt idx="1698">
                  <c:v>0.82208817103613696</c:v>
                </c:pt>
                <c:pt idx="1699">
                  <c:v>0.59449965613420297</c:v>
                </c:pt>
                <c:pt idx="1700">
                  <c:v>0.74920360929702701</c:v>
                </c:pt>
                <c:pt idx="1701">
                  <c:v>0.76244339978817499</c:v>
                </c:pt>
                <c:pt idx="1702">
                  <c:v>0.75854900587283502</c:v>
                </c:pt>
                <c:pt idx="1703">
                  <c:v>0.83603791424595697</c:v>
                </c:pt>
                <c:pt idx="1704">
                  <c:v>0.83171277999358595</c:v>
                </c:pt>
                <c:pt idx="1705">
                  <c:v>0.66519760715203302</c:v>
                </c:pt>
                <c:pt idx="1706">
                  <c:v>0.898730549742914</c:v>
                </c:pt>
                <c:pt idx="1707">
                  <c:v>0.754994927987369</c:v>
                </c:pt>
                <c:pt idx="1708">
                  <c:v>0.45112472900899397</c:v>
                </c:pt>
                <c:pt idx="1709">
                  <c:v>0.89792691128814905</c:v>
                </c:pt>
                <c:pt idx="1710">
                  <c:v>0.777641102737892</c:v>
                </c:pt>
                <c:pt idx="1711">
                  <c:v>0.99652442015947895</c:v>
                </c:pt>
                <c:pt idx="1712">
                  <c:v>0.85677455225531096</c:v>
                </c:pt>
                <c:pt idx="1713">
                  <c:v>0.86692438385324799</c:v>
                </c:pt>
                <c:pt idx="1714">
                  <c:v>0.61193642879035204</c:v>
                </c:pt>
                <c:pt idx="1715">
                  <c:v>0.94567255279429696</c:v>
                </c:pt>
                <c:pt idx="1716">
                  <c:v>0.89488911339347499</c:v>
                </c:pt>
                <c:pt idx="1717">
                  <c:v>0.79790941543802196</c:v>
                </c:pt>
                <c:pt idx="1718">
                  <c:v>0.68094377691494701</c:v>
                </c:pt>
                <c:pt idx="1719">
                  <c:v>0.920435673583192</c:v>
                </c:pt>
                <c:pt idx="1720">
                  <c:v>0.87239940613563904</c:v>
                </c:pt>
                <c:pt idx="1721">
                  <c:v>0.861227550626111</c:v>
                </c:pt>
                <c:pt idx="1722">
                  <c:v>0.94787284358188495</c:v>
                </c:pt>
                <c:pt idx="1723">
                  <c:v>0.71755746888552496</c:v>
                </c:pt>
                <c:pt idx="1724">
                  <c:v>0.86926831007483496</c:v>
                </c:pt>
                <c:pt idx="1725">
                  <c:v>0.75382894998985295</c:v>
                </c:pt>
                <c:pt idx="1726">
                  <c:v>0.87642361249059797</c:v>
                </c:pt>
                <c:pt idx="1727">
                  <c:v>0.76540671551801298</c:v>
                </c:pt>
                <c:pt idx="1728">
                  <c:v>0.72611098286462705</c:v>
                </c:pt>
                <c:pt idx="1729">
                  <c:v>0.72175821059381395</c:v>
                </c:pt>
                <c:pt idx="1730">
                  <c:v>0.72073226470749296</c:v>
                </c:pt>
                <c:pt idx="1731">
                  <c:v>0.72664583464099997</c:v>
                </c:pt>
                <c:pt idx="1732">
                  <c:v>0.87494276189120501</c:v>
                </c:pt>
                <c:pt idx="1733">
                  <c:v>0.783214077104333</c:v>
                </c:pt>
                <c:pt idx="1734">
                  <c:v>0.74571399549218398</c:v>
                </c:pt>
                <c:pt idx="1735">
                  <c:v>0.92704212461631197</c:v>
                </c:pt>
                <c:pt idx="1736">
                  <c:v>0.87951767298962702</c:v>
                </c:pt>
                <c:pt idx="1737">
                  <c:v>0.65041533975794297</c:v>
                </c:pt>
                <c:pt idx="1738">
                  <c:v>0.84927783347244301</c:v>
                </c:pt>
                <c:pt idx="1739">
                  <c:v>0.82857331210571195</c:v>
                </c:pt>
                <c:pt idx="1740">
                  <c:v>0.92006790461068999</c:v>
                </c:pt>
                <c:pt idx="1741">
                  <c:v>0.788737833572834</c:v>
                </c:pt>
                <c:pt idx="1742">
                  <c:v>0.79951039222155995</c:v>
                </c:pt>
                <c:pt idx="1743">
                  <c:v>0.78094057650735904</c:v>
                </c:pt>
                <c:pt idx="1744">
                  <c:v>0.79854341774202298</c:v>
                </c:pt>
                <c:pt idx="1745">
                  <c:v>0.99147597406759003</c:v>
                </c:pt>
                <c:pt idx="1746">
                  <c:v>0.78663783198874404</c:v>
                </c:pt>
                <c:pt idx="1747">
                  <c:v>0.99398960780282597</c:v>
                </c:pt>
                <c:pt idx="1748">
                  <c:v>0.87565054371122197</c:v>
                </c:pt>
                <c:pt idx="1749">
                  <c:v>0.89096074118570301</c:v>
                </c:pt>
                <c:pt idx="1750">
                  <c:v>0.657083791376049</c:v>
                </c:pt>
                <c:pt idx="1751">
                  <c:v>0.90255955302188196</c:v>
                </c:pt>
                <c:pt idx="1752">
                  <c:v>0.87111349519677095</c:v>
                </c:pt>
                <c:pt idx="1753">
                  <c:v>0.74215329156556997</c:v>
                </c:pt>
                <c:pt idx="1754">
                  <c:v>0.86953911871349898</c:v>
                </c:pt>
                <c:pt idx="1755">
                  <c:v>0.85685709510572605</c:v>
                </c:pt>
                <c:pt idx="1756">
                  <c:v>0.891652475581177</c:v>
                </c:pt>
                <c:pt idx="1757">
                  <c:v>0.80936621986528601</c:v>
                </c:pt>
                <c:pt idx="1758">
                  <c:v>0.79680439439351103</c:v>
                </c:pt>
                <c:pt idx="1759">
                  <c:v>0.79361461280604695</c:v>
                </c:pt>
                <c:pt idx="1760">
                  <c:v>0.935181112817008</c:v>
                </c:pt>
                <c:pt idx="1761">
                  <c:v>0.93421682101904002</c:v>
                </c:pt>
                <c:pt idx="1762">
                  <c:v>0.98286380522035299</c:v>
                </c:pt>
                <c:pt idx="1763">
                  <c:v>0.84357856507071904</c:v>
                </c:pt>
                <c:pt idx="1764">
                  <c:v>0.72128495672998705</c:v>
                </c:pt>
                <c:pt idx="1765">
                  <c:v>0.889189454403151</c:v>
                </c:pt>
                <c:pt idx="1766">
                  <c:v>0.95537094329673899</c:v>
                </c:pt>
                <c:pt idx="1767">
                  <c:v>0.78664468305642998</c:v>
                </c:pt>
                <c:pt idx="1768">
                  <c:v>0.95221908002462996</c:v>
                </c:pt>
                <c:pt idx="1769">
                  <c:v>0.94263768222738298</c:v>
                </c:pt>
                <c:pt idx="1770">
                  <c:v>0.88372924162688105</c:v>
                </c:pt>
                <c:pt idx="1771">
                  <c:v>0.80651015874735998</c:v>
                </c:pt>
                <c:pt idx="1772">
                  <c:v>0.77398827301324402</c:v>
                </c:pt>
                <c:pt idx="1773">
                  <c:v>0.78740441634047298</c:v>
                </c:pt>
                <c:pt idx="1774">
                  <c:v>0.83558432529970705</c:v>
                </c:pt>
                <c:pt idx="1775">
                  <c:v>0.83739912151398899</c:v>
                </c:pt>
                <c:pt idx="1776">
                  <c:v>0.937783304324597</c:v>
                </c:pt>
                <c:pt idx="1777">
                  <c:v>0.71790048685706898</c:v>
                </c:pt>
                <c:pt idx="1778">
                  <c:v>0.84952467763641903</c:v>
                </c:pt>
                <c:pt idx="1779">
                  <c:v>0.67203638859674697</c:v>
                </c:pt>
                <c:pt idx="1780">
                  <c:v>0.98108074900256304</c:v>
                </c:pt>
                <c:pt idx="1781">
                  <c:v>0.72848026605986105</c:v>
                </c:pt>
                <c:pt idx="1782">
                  <c:v>0.75952818578875003</c:v>
                </c:pt>
                <c:pt idx="1783">
                  <c:v>0.99958997154227802</c:v>
                </c:pt>
                <c:pt idx="1784">
                  <c:v>0.79754712944745698</c:v>
                </c:pt>
                <c:pt idx="1785">
                  <c:v>0.69716774727647202</c:v>
                </c:pt>
                <c:pt idx="1786">
                  <c:v>0.976241326867621</c:v>
                </c:pt>
                <c:pt idx="1787">
                  <c:v>0.89048610505752801</c:v>
                </c:pt>
                <c:pt idx="1788">
                  <c:v>0.746725239586019</c:v>
                </c:pt>
                <c:pt idx="1789">
                  <c:v>0.93613629000606602</c:v>
                </c:pt>
                <c:pt idx="1790">
                  <c:v>0.61022055425669397</c:v>
                </c:pt>
                <c:pt idx="1791">
                  <c:v>0.69716774727647202</c:v>
                </c:pt>
                <c:pt idx="1792">
                  <c:v>0.65166219257179103</c:v>
                </c:pt>
                <c:pt idx="1793">
                  <c:v>0.68465871196192596</c:v>
                </c:pt>
                <c:pt idx="1794">
                  <c:v>0.76244339978817499</c:v>
                </c:pt>
                <c:pt idx="1795">
                  <c:v>0.83435037652111799</c:v>
                </c:pt>
                <c:pt idx="1796">
                  <c:v>0.82744033247709703</c:v>
                </c:pt>
                <c:pt idx="1797">
                  <c:v>0.83523171845075295</c:v>
                </c:pt>
                <c:pt idx="1798">
                  <c:v>0.65789604383884903</c:v>
                </c:pt>
                <c:pt idx="1799">
                  <c:v>0.94693810956082003</c:v>
                </c:pt>
                <c:pt idx="1800">
                  <c:v>0.98398357273589199</c:v>
                </c:pt>
                <c:pt idx="1801">
                  <c:v>0.76492883038788495</c:v>
                </c:pt>
                <c:pt idx="1802">
                  <c:v>0.59449965613420297</c:v>
                </c:pt>
                <c:pt idx="1803">
                  <c:v>0.82989891255374304</c:v>
                </c:pt>
                <c:pt idx="1804">
                  <c:v>0.82407832381843804</c:v>
                </c:pt>
                <c:pt idx="1805">
                  <c:v>0.77706567550328398</c:v>
                </c:pt>
                <c:pt idx="1806">
                  <c:v>0.81108482245095403</c:v>
                </c:pt>
                <c:pt idx="1807">
                  <c:v>0.65041533975794297</c:v>
                </c:pt>
                <c:pt idx="1808">
                  <c:v>0.87789010671910706</c:v>
                </c:pt>
                <c:pt idx="1809">
                  <c:v>0.83659888474215705</c:v>
                </c:pt>
                <c:pt idx="1810">
                  <c:v>0.95253372594750496</c:v>
                </c:pt>
                <c:pt idx="1811">
                  <c:v>0.898730549742914</c:v>
                </c:pt>
                <c:pt idx="1812">
                  <c:v>0.77187811103874304</c:v>
                </c:pt>
                <c:pt idx="1813">
                  <c:v>0.78875850678697002</c:v>
                </c:pt>
                <c:pt idx="1814">
                  <c:v>0.92858840279880694</c:v>
                </c:pt>
                <c:pt idx="1815">
                  <c:v>0.85374510633342604</c:v>
                </c:pt>
                <c:pt idx="1816">
                  <c:v>0.92824821161099602</c:v>
                </c:pt>
                <c:pt idx="1817">
                  <c:v>0.87726587717411098</c:v>
                </c:pt>
                <c:pt idx="1818">
                  <c:v>0.80225607378157604</c:v>
                </c:pt>
                <c:pt idx="1819">
                  <c:v>0.80385809704888</c:v>
                </c:pt>
                <c:pt idx="1820">
                  <c:v>0.95001984650576599</c:v>
                </c:pt>
                <c:pt idx="1821">
                  <c:v>0.78360284286051096</c:v>
                </c:pt>
                <c:pt idx="1822">
                  <c:v>0.80671686457220304</c:v>
                </c:pt>
                <c:pt idx="1823">
                  <c:v>0.86836079219522599</c:v>
                </c:pt>
                <c:pt idx="1824">
                  <c:v>0.73346898052087806</c:v>
                </c:pt>
                <c:pt idx="1825">
                  <c:v>0.89792691128814905</c:v>
                </c:pt>
                <c:pt idx="1826">
                  <c:v>0.92858840279880694</c:v>
                </c:pt>
                <c:pt idx="1827">
                  <c:v>0.97006217339823497</c:v>
                </c:pt>
                <c:pt idx="1828">
                  <c:v>0.78043384412703998</c:v>
                </c:pt>
                <c:pt idx="1829">
                  <c:v>0.93293293737884098</c:v>
                </c:pt>
                <c:pt idx="1830">
                  <c:v>0.92008235005310801</c:v>
                </c:pt>
                <c:pt idx="1831">
                  <c:v>0.95563073946371202</c:v>
                </c:pt>
                <c:pt idx="1832">
                  <c:v>0.77274641453011095</c:v>
                </c:pt>
                <c:pt idx="1833">
                  <c:v>0.95879522072812495</c:v>
                </c:pt>
                <c:pt idx="1834">
                  <c:v>0.75407013332541895</c:v>
                </c:pt>
                <c:pt idx="1835">
                  <c:v>0.56983853991068201</c:v>
                </c:pt>
                <c:pt idx="1836">
                  <c:v>0.86380809103681699</c:v>
                </c:pt>
                <c:pt idx="1837">
                  <c:v>0.96157069261649797</c:v>
                </c:pt>
                <c:pt idx="1838">
                  <c:v>0.63845333067069998</c:v>
                </c:pt>
                <c:pt idx="1839">
                  <c:v>0.81264138037007305</c:v>
                </c:pt>
                <c:pt idx="1840">
                  <c:v>0.92739887164704105</c:v>
                </c:pt>
                <c:pt idx="1841">
                  <c:v>0.94404071531893097</c:v>
                </c:pt>
                <c:pt idx="1842">
                  <c:v>0.79965653754100496</c:v>
                </c:pt>
                <c:pt idx="1843">
                  <c:v>0.90165293367759003</c:v>
                </c:pt>
                <c:pt idx="1844">
                  <c:v>0.87789010671910706</c:v>
                </c:pt>
                <c:pt idx="1845">
                  <c:v>0.99912236508456598</c:v>
                </c:pt>
                <c:pt idx="1846">
                  <c:v>0.92593550758787202</c:v>
                </c:pt>
                <c:pt idx="1847">
                  <c:v>0.84072538509211703</c:v>
                </c:pt>
                <c:pt idx="1848">
                  <c:v>0.81139269870075503</c:v>
                </c:pt>
                <c:pt idx="1849">
                  <c:v>0.920435673583192</c:v>
                </c:pt>
                <c:pt idx="1850">
                  <c:v>0.82812456744563501</c:v>
                </c:pt>
                <c:pt idx="1851">
                  <c:v>0.87309462146628103</c:v>
                </c:pt>
                <c:pt idx="1852">
                  <c:v>0.93527409728949196</c:v>
                </c:pt>
                <c:pt idx="1853">
                  <c:v>0.64090552695999703</c:v>
                </c:pt>
                <c:pt idx="1854">
                  <c:v>0.58242045849332602</c:v>
                </c:pt>
                <c:pt idx="1855">
                  <c:v>0.97178141732246304</c:v>
                </c:pt>
                <c:pt idx="1856">
                  <c:v>0.98283453598119597</c:v>
                </c:pt>
                <c:pt idx="1857">
                  <c:v>0.633206328469477</c:v>
                </c:pt>
                <c:pt idx="1858">
                  <c:v>0.850410406656122</c:v>
                </c:pt>
                <c:pt idx="1859">
                  <c:v>0.76765332846560896</c:v>
                </c:pt>
                <c:pt idx="1860">
                  <c:v>0.920435673583192</c:v>
                </c:pt>
                <c:pt idx="1861">
                  <c:v>0.75708844817604404</c:v>
                </c:pt>
                <c:pt idx="1862">
                  <c:v>0.98398357273589199</c:v>
                </c:pt>
                <c:pt idx="1863">
                  <c:v>0.81352871279180705</c:v>
                </c:pt>
                <c:pt idx="1864">
                  <c:v>0.88919256685330295</c:v>
                </c:pt>
                <c:pt idx="1865">
                  <c:v>0.74254083767587298</c:v>
                </c:pt>
                <c:pt idx="1866">
                  <c:v>0.884598474922066</c:v>
                </c:pt>
                <c:pt idx="1867">
                  <c:v>0.75117621353254904</c:v>
                </c:pt>
                <c:pt idx="1868">
                  <c:v>0.94074193865602096</c:v>
                </c:pt>
                <c:pt idx="1869">
                  <c:v>0.94263768222738298</c:v>
                </c:pt>
                <c:pt idx="1870">
                  <c:v>0.85246616199581804</c:v>
                </c:pt>
                <c:pt idx="1871">
                  <c:v>0.74370444844682304</c:v>
                </c:pt>
                <c:pt idx="1872">
                  <c:v>0.63855036325999903</c:v>
                </c:pt>
                <c:pt idx="1873">
                  <c:v>0.876196294121249</c:v>
                </c:pt>
                <c:pt idx="1874">
                  <c:v>0.90218923123084505</c:v>
                </c:pt>
                <c:pt idx="1875">
                  <c:v>0.70332456865642601</c:v>
                </c:pt>
                <c:pt idx="1876">
                  <c:v>0.90816392145800795</c:v>
                </c:pt>
                <c:pt idx="1877">
                  <c:v>0.80478723566341603</c:v>
                </c:pt>
                <c:pt idx="1878">
                  <c:v>0.77134883943223898</c:v>
                </c:pt>
                <c:pt idx="1879">
                  <c:v>0.47571834340291602</c:v>
                </c:pt>
                <c:pt idx="1880">
                  <c:v>0.87949898062876097</c:v>
                </c:pt>
                <c:pt idx="1881">
                  <c:v>0.92858840279880694</c:v>
                </c:pt>
                <c:pt idx="1882">
                  <c:v>0.73852181878571999</c:v>
                </c:pt>
                <c:pt idx="1883">
                  <c:v>0.81286023127551899</c:v>
                </c:pt>
                <c:pt idx="1884">
                  <c:v>0.933221575153246</c:v>
                </c:pt>
                <c:pt idx="1885">
                  <c:v>0.82089328182278998</c:v>
                </c:pt>
                <c:pt idx="1886">
                  <c:v>0.84488831805236098</c:v>
                </c:pt>
                <c:pt idx="1887">
                  <c:v>0.87155396631299398</c:v>
                </c:pt>
                <c:pt idx="1888">
                  <c:v>0.95856391827409404</c:v>
                </c:pt>
                <c:pt idx="1889">
                  <c:v>0.36318259572838602</c:v>
                </c:pt>
                <c:pt idx="1890">
                  <c:v>0.62963560249975903</c:v>
                </c:pt>
                <c:pt idx="1891">
                  <c:v>0.80828822916863696</c:v>
                </c:pt>
                <c:pt idx="1892">
                  <c:v>0.66150813395573105</c:v>
                </c:pt>
                <c:pt idx="1893">
                  <c:v>0.735475457812789</c:v>
                </c:pt>
                <c:pt idx="1894">
                  <c:v>0.82960020165148496</c:v>
                </c:pt>
                <c:pt idx="1895">
                  <c:v>0.98833188609885203</c:v>
                </c:pt>
                <c:pt idx="1896">
                  <c:v>0.87488591100350599</c:v>
                </c:pt>
                <c:pt idx="1897">
                  <c:v>0.76995034468546797</c:v>
                </c:pt>
                <c:pt idx="1898">
                  <c:v>0.84843296045008498</c:v>
                </c:pt>
                <c:pt idx="1899">
                  <c:v>0.59449965613420297</c:v>
                </c:pt>
                <c:pt idx="1900">
                  <c:v>0.74951657697713203</c:v>
                </c:pt>
                <c:pt idx="1901">
                  <c:v>0.97487932499475705</c:v>
                </c:pt>
                <c:pt idx="1902">
                  <c:v>0.595124281439809</c:v>
                </c:pt>
                <c:pt idx="1903">
                  <c:v>0.93996059518159902</c:v>
                </c:pt>
                <c:pt idx="1904">
                  <c:v>0.90386919601237903</c:v>
                </c:pt>
                <c:pt idx="1905">
                  <c:v>0.80802746966295702</c:v>
                </c:pt>
                <c:pt idx="1906">
                  <c:v>0.848176919183947</c:v>
                </c:pt>
                <c:pt idx="1907">
                  <c:v>0.87587878054291501</c:v>
                </c:pt>
                <c:pt idx="1908">
                  <c:v>0.75013308607391704</c:v>
                </c:pt>
                <c:pt idx="1909">
                  <c:v>0.651601999611234</c:v>
                </c:pt>
                <c:pt idx="1910">
                  <c:v>0.78740441634047298</c:v>
                </c:pt>
                <c:pt idx="1911">
                  <c:v>0.93345866171696801</c:v>
                </c:pt>
                <c:pt idx="1912">
                  <c:v>0.99851136775247995</c:v>
                </c:pt>
                <c:pt idx="1913">
                  <c:v>0.94109690173504501</c:v>
                </c:pt>
                <c:pt idx="1914">
                  <c:v>0.78155189771813205</c:v>
                </c:pt>
                <c:pt idx="1915">
                  <c:v>0.99536307412934799</c:v>
                </c:pt>
                <c:pt idx="1916">
                  <c:v>0.61193642879035204</c:v>
                </c:pt>
                <c:pt idx="1917">
                  <c:v>0.64439344741904303</c:v>
                </c:pt>
                <c:pt idx="1918">
                  <c:v>0.89488911339347499</c:v>
                </c:pt>
                <c:pt idx="1919">
                  <c:v>0.997270517150328</c:v>
                </c:pt>
                <c:pt idx="1920">
                  <c:v>0.98251734503766697</c:v>
                </c:pt>
                <c:pt idx="1921">
                  <c:v>0.77292000663312299</c:v>
                </c:pt>
                <c:pt idx="1922">
                  <c:v>0.88220197510085097</c:v>
                </c:pt>
                <c:pt idx="1923">
                  <c:v>0.88865186826793696</c:v>
                </c:pt>
                <c:pt idx="1924">
                  <c:v>0.87914557307046703</c:v>
                </c:pt>
                <c:pt idx="1925">
                  <c:v>0.82537579567918296</c:v>
                </c:pt>
                <c:pt idx="1926">
                  <c:v>0.88556609299387201</c:v>
                </c:pt>
                <c:pt idx="1927">
                  <c:v>0.742438866347088</c:v>
                </c:pt>
                <c:pt idx="1928">
                  <c:v>0.85168750765685097</c:v>
                </c:pt>
                <c:pt idx="1929">
                  <c:v>0.80149158746679705</c:v>
                </c:pt>
                <c:pt idx="1930">
                  <c:v>0.90937980369905802</c:v>
                </c:pt>
                <c:pt idx="1931">
                  <c:v>0.46873989798585303</c:v>
                </c:pt>
                <c:pt idx="1932">
                  <c:v>0.633206328469477</c:v>
                </c:pt>
                <c:pt idx="1933">
                  <c:v>0.92735033222447705</c:v>
                </c:pt>
                <c:pt idx="1934">
                  <c:v>0.87822838413110704</c:v>
                </c:pt>
                <c:pt idx="1935">
                  <c:v>0.71001188680636296</c:v>
                </c:pt>
                <c:pt idx="1936">
                  <c:v>0.649175511700396</c:v>
                </c:pt>
                <c:pt idx="1937">
                  <c:v>0.91245035593835599</c:v>
                </c:pt>
                <c:pt idx="1938">
                  <c:v>0.90049498142114404</c:v>
                </c:pt>
                <c:pt idx="1939">
                  <c:v>0.91067577420451695</c:v>
                </c:pt>
                <c:pt idx="1940">
                  <c:v>0.75911233897182295</c:v>
                </c:pt>
                <c:pt idx="1941">
                  <c:v>0.88869154424431596</c:v>
                </c:pt>
                <c:pt idx="1942">
                  <c:v>0.99972892208222697</c:v>
                </c:pt>
                <c:pt idx="1943">
                  <c:v>0.80950444319754</c:v>
                </c:pt>
                <c:pt idx="1944">
                  <c:v>0.80935952536797895</c:v>
                </c:pt>
                <c:pt idx="1945">
                  <c:v>0.97355997687514395</c:v>
                </c:pt>
                <c:pt idx="1946">
                  <c:v>0.88844607252156504</c:v>
                </c:pt>
                <c:pt idx="1947">
                  <c:v>0.92649766372791698</c:v>
                </c:pt>
                <c:pt idx="1948">
                  <c:v>0.92468832095229703</c:v>
                </c:pt>
                <c:pt idx="1949">
                  <c:v>0.80176344085684204</c:v>
                </c:pt>
                <c:pt idx="1950">
                  <c:v>0.93695765888048199</c:v>
                </c:pt>
                <c:pt idx="1951">
                  <c:v>0.86122496364513701</c:v>
                </c:pt>
                <c:pt idx="1952">
                  <c:v>0.781731221911934</c:v>
                </c:pt>
                <c:pt idx="1953">
                  <c:v>0.91778735076696105</c:v>
                </c:pt>
                <c:pt idx="1954">
                  <c:v>0.94857107271610197</c:v>
                </c:pt>
                <c:pt idx="1955">
                  <c:v>0.81701716775700295</c:v>
                </c:pt>
                <c:pt idx="1956">
                  <c:v>0.729998506825697</c:v>
                </c:pt>
                <c:pt idx="1957">
                  <c:v>0.96031932617297699</c:v>
                </c:pt>
                <c:pt idx="1958">
                  <c:v>0.61495540846469798</c:v>
                </c:pt>
                <c:pt idx="1959">
                  <c:v>0.82064885914529195</c:v>
                </c:pt>
                <c:pt idx="1960">
                  <c:v>0.87986395500681103</c:v>
                </c:pt>
                <c:pt idx="1961">
                  <c:v>0.92858840279880694</c:v>
                </c:pt>
                <c:pt idx="1962">
                  <c:v>0.99636496182405498</c:v>
                </c:pt>
                <c:pt idx="1963">
                  <c:v>0.79703061981412704</c:v>
                </c:pt>
                <c:pt idx="1964">
                  <c:v>0.84819625756608297</c:v>
                </c:pt>
                <c:pt idx="1965">
                  <c:v>0.99972892208222697</c:v>
                </c:pt>
                <c:pt idx="1966">
                  <c:v>0.87717246981395303</c:v>
                </c:pt>
                <c:pt idx="1967">
                  <c:v>0.38542087828564803</c:v>
                </c:pt>
                <c:pt idx="1968">
                  <c:v>0.88233672862187496</c:v>
                </c:pt>
                <c:pt idx="1969">
                  <c:v>0.81335169463203605</c:v>
                </c:pt>
                <c:pt idx="1970">
                  <c:v>0.80831768642752899</c:v>
                </c:pt>
                <c:pt idx="1971">
                  <c:v>0.78769424630423301</c:v>
                </c:pt>
                <c:pt idx="1972">
                  <c:v>0.78250426420526797</c:v>
                </c:pt>
                <c:pt idx="1973">
                  <c:v>0.88844607252156504</c:v>
                </c:pt>
                <c:pt idx="1974">
                  <c:v>0.82646712103398701</c:v>
                </c:pt>
                <c:pt idx="1975">
                  <c:v>0.89792691128814905</c:v>
                </c:pt>
                <c:pt idx="1976">
                  <c:v>0.86652026436791396</c:v>
                </c:pt>
                <c:pt idx="1977">
                  <c:v>0.85363509141815497</c:v>
                </c:pt>
                <c:pt idx="1978">
                  <c:v>0.87648165315544102</c:v>
                </c:pt>
                <c:pt idx="1979">
                  <c:v>0.883696921583634</c:v>
                </c:pt>
                <c:pt idx="1980">
                  <c:v>0.75002396773892199</c:v>
                </c:pt>
                <c:pt idx="1981">
                  <c:v>0.975330960472648</c:v>
                </c:pt>
                <c:pt idx="1982">
                  <c:v>0.99476385204024198</c:v>
                </c:pt>
                <c:pt idx="1983">
                  <c:v>0.77098118981267205</c:v>
                </c:pt>
                <c:pt idx="1984">
                  <c:v>0.89474714802165201</c:v>
                </c:pt>
                <c:pt idx="1985">
                  <c:v>0.89620028138219199</c:v>
                </c:pt>
                <c:pt idx="1986">
                  <c:v>0.983722713804284</c:v>
                </c:pt>
                <c:pt idx="1987">
                  <c:v>0.92774048743348803</c:v>
                </c:pt>
                <c:pt idx="1988">
                  <c:v>0.56036644945944503</c:v>
                </c:pt>
                <c:pt idx="1989">
                  <c:v>0.751061226548148</c:v>
                </c:pt>
                <c:pt idx="1990">
                  <c:v>0.79325081706461997</c:v>
                </c:pt>
                <c:pt idx="1991">
                  <c:v>0.70914488889235405</c:v>
                </c:pt>
                <c:pt idx="1992">
                  <c:v>0.91120819031393796</c:v>
                </c:pt>
                <c:pt idx="1993">
                  <c:v>0.91591771537433497</c:v>
                </c:pt>
                <c:pt idx="1994">
                  <c:v>0.81264138037007305</c:v>
                </c:pt>
                <c:pt idx="1995">
                  <c:v>0.82264544752603497</c:v>
                </c:pt>
                <c:pt idx="1996">
                  <c:v>0.88844607252156504</c:v>
                </c:pt>
                <c:pt idx="1997">
                  <c:v>0.87988690623826404</c:v>
                </c:pt>
                <c:pt idx="1998">
                  <c:v>0.64068944605058098</c:v>
                </c:pt>
                <c:pt idx="1999">
                  <c:v>0.70162659264764204</c:v>
                </c:pt>
                <c:pt idx="2000">
                  <c:v>0.64886116068062405</c:v>
                </c:pt>
                <c:pt idx="2001">
                  <c:v>0.83631580966559205</c:v>
                </c:pt>
                <c:pt idx="2002">
                  <c:v>0.70041780066479598</c:v>
                </c:pt>
                <c:pt idx="2003">
                  <c:v>0.862815778628511</c:v>
                </c:pt>
                <c:pt idx="2004">
                  <c:v>0.72185550196886195</c:v>
                </c:pt>
                <c:pt idx="2005">
                  <c:v>0.81589930552710699</c:v>
                </c:pt>
                <c:pt idx="2006">
                  <c:v>0.83219834875784804</c:v>
                </c:pt>
                <c:pt idx="2007">
                  <c:v>0.763785322785409</c:v>
                </c:pt>
                <c:pt idx="2008">
                  <c:v>0.68838311342171099</c:v>
                </c:pt>
                <c:pt idx="2009">
                  <c:v>0.701603408933276</c:v>
                </c:pt>
                <c:pt idx="2010">
                  <c:v>0.862815778628511</c:v>
                </c:pt>
                <c:pt idx="2011">
                  <c:v>0.66393703901270495</c:v>
                </c:pt>
                <c:pt idx="2012">
                  <c:v>0.73775832404089503</c:v>
                </c:pt>
                <c:pt idx="2013">
                  <c:v>0.78648074800847401</c:v>
                </c:pt>
                <c:pt idx="2014">
                  <c:v>0.85850622213072103</c:v>
                </c:pt>
                <c:pt idx="2015">
                  <c:v>0.88784399813665704</c:v>
                </c:pt>
                <c:pt idx="2016">
                  <c:v>0.90390343456461497</c:v>
                </c:pt>
                <c:pt idx="2017">
                  <c:v>0.991171302457859</c:v>
                </c:pt>
                <c:pt idx="2018">
                  <c:v>0.78060883827319505</c:v>
                </c:pt>
                <c:pt idx="2019">
                  <c:v>0.76362605588121601</c:v>
                </c:pt>
                <c:pt idx="2020">
                  <c:v>0.89114851927529803</c:v>
                </c:pt>
                <c:pt idx="2021">
                  <c:v>0.91160207564500595</c:v>
                </c:pt>
                <c:pt idx="2022">
                  <c:v>0.82437699465275105</c:v>
                </c:pt>
                <c:pt idx="2023">
                  <c:v>0.95442587135930401</c:v>
                </c:pt>
                <c:pt idx="2024">
                  <c:v>0.69123637421534201</c:v>
                </c:pt>
                <c:pt idx="2025">
                  <c:v>0.73927580694649397</c:v>
                </c:pt>
                <c:pt idx="2026">
                  <c:v>0.83016741797029703</c:v>
                </c:pt>
                <c:pt idx="2027">
                  <c:v>0.75836261779520797</c:v>
                </c:pt>
                <c:pt idx="2028">
                  <c:v>0.84554622747506103</c:v>
                </c:pt>
                <c:pt idx="2029">
                  <c:v>0.90691553994499796</c:v>
                </c:pt>
                <c:pt idx="2030">
                  <c:v>0.83631580966559205</c:v>
                </c:pt>
                <c:pt idx="2031">
                  <c:v>0.70402471449741799</c:v>
                </c:pt>
                <c:pt idx="2032">
                  <c:v>0.75907017719933001</c:v>
                </c:pt>
                <c:pt idx="2033">
                  <c:v>0.96322420588065305</c:v>
                </c:pt>
                <c:pt idx="2034">
                  <c:v>0.763785322785409</c:v>
                </c:pt>
                <c:pt idx="2035">
                  <c:v>0.90454953692819196</c:v>
                </c:pt>
                <c:pt idx="2036">
                  <c:v>0.79269058590178498</c:v>
                </c:pt>
                <c:pt idx="2037">
                  <c:v>0.97885482791220402</c:v>
                </c:pt>
                <c:pt idx="2038">
                  <c:v>0.810902823472191</c:v>
                </c:pt>
                <c:pt idx="2039">
                  <c:v>0.90290870378139099</c:v>
                </c:pt>
                <c:pt idx="2040">
                  <c:v>0.88220197510085097</c:v>
                </c:pt>
                <c:pt idx="2041">
                  <c:v>0.83552406900224896</c:v>
                </c:pt>
                <c:pt idx="2042">
                  <c:v>0.920435673583192</c:v>
                </c:pt>
                <c:pt idx="2043">
                  <c:v>0.75291840397660204</c:v>
                </c:pt>
                <c:pt idx="2044">
                  <c:v>0.89570012374998897</c:v>
                </c:pt>
                <c:pt idx="2045">
                  <c:v>0.78492434821372303</c:v>
                </c:pt>
                <c:pt idx="2046">
                  <c:v>0.74588799877682899</c:v>
                </c:pt>
                <c:pt idx="2047">
                  <c:v>0.89427698813404</c:v>
                </c:pt>
                <c:pt idx="2048">
                  <c:v>0.84359382080326994</c:v>
                </c:pt>
                <c:pt idx="2049">
                  <c:v>0.88736117089288202</c:v>
                </c:pt>
                <c:pt idx="2050">
                  <c:v>0.79198905208771997</c:v>
                </c:pt>
                <c:pt idx="2051">
                  <c:v>0.97775174058908898</c:v>
                </c:pt>
                <c:pt idx="2052">
                  <c:v>0.88220197510085097</c:v>
                </c:pt>
                <c:pt idx="2053">
                  <c:v>0.72388813894495696</c:v>
                </c:pt>
                <c:pt idx="2054">
                  <c:v>0.55288952023896598</c:v>
                </c:pt>
                <c:pt idx="2055">
                  <c:v>0.74088785741849805</c:v>
                </c:pt>
                <c:pt idx="2056">
                  <c:v>0.63277437886526</c:v>
                </c:pt>
                <c:pt idx="2057">
                  <c:v>0.98398357273589199</c:v>
                </c:pt>
                <c:pt idx="2058">
                  <c:v>0.953511816225174</c:v>
                </c:pt>
                <c:pt idx="2059">
                  <c:v>0.75579279148909595</c:v>
                </c:pt>
                <c:pt idx="2060">
                  <c:v>0.76609806538081104</c:v>
                </c:pt>
                <c:pt idx="2061">
                  <c:v>0.834920950503106</c:v>
                </c:pt>
                <c:pt idx="2062">
                  <c:v>0.79073038996147804</c:v>
                </c:pt>
                <c:pt idx="2063">
                  <c:v>0.69158295444523699</c:v>
                </c:pt>
                <c:pt idx="2064">
                  <c:v>0.82264544752603497</c:v>
                </c:pt>
                <c:pt idx="2065">
                  <c:v>0.91303619374339196</c:v>
                </c:pt>
                <c:pt idx="2066">
                  <c:v>0.88636230443899799</c:v>
                </c:pt>
                <c:pt idx="2067">
                  <c:v>0.80226665660340402</c:v>
                </c:pt>
                <c:pt idx="2068">
                  <c:v>0.89987446728501297</c:v>
                </c:pt>
                <c:pt idx="2069">
                  <c:v>0.828752101414582</c:v>
                </c:pt>
                <c:pt idx="2070">
                  <c:v>0.99921455356696698</c:v>
                </c:pt>
                <c:pt idx="2071">
                  <c:v>0.96217736199499804</c:v>
                </c:pt>
                <c:pt idx="2072">
                  <c:v>0.94799450759621195</c:v>
                </c:pt>
                <c:pt idx="2073">
                  <c:v>0.98816377874238104</c:v>
                </c:pt>
                <c:pt idx="2074">
                  <c:v>0.67347020038626304</c:v>
                </c:pt>
                <c:pt idx="2075">
                  <c:v>0.93195982198728999</c:v>
                </c:pt>
                <c:pt idx="2076">
                  <c:v>0.64911732302635405</c:v>
                </c:pt>
                <c:pt idx="2077">
                  <c:v>0.99215812507744106</c:v>
                </c:pt>
                <c:pt idx="2078">
                  <c:v>0.71979251305937297</c:v>
                </c:pt>
                <c:pt idx="2079">
                  <c:v>0.84020196945995096</c:v>
                </c:pt>
                <c:pt idx="2080">
                  <c:v>0.90391346831569996</c:v>
                </c:pt>
                <c:pt idx="2081">
                  <c:v>0.81611890741411297</c:v>
                </c:pt>
                <c:pt idx="2082">
                  <c:v>0.80267984705796402</c:v>
                </c:pt>
                <c:pt idx="2083">
                  <c:v>0.71623657156777598</c:v>
                </c:pt>
                <c:pt idx="2084">
                  <c:v>0.83219834875784804</c:v>
                </c:pt>
                <c:pt idx="2085">
                  <c:v>0.66538736903887996</c:v>
                </c:pt>
                <c:pt idx="2086">
                  <c:v>0.63522075738874295</c:v>
                </c:pt>
                <c:pt idx="2087">
                  <c:v>0.71365045041191499</c:v>
                </c:pt>
                <c:pt idx="2088">
                  <c:v>0.90716528535186103</c:v>
                </c:pt>
                <c:pt idx="2089">
                  <c:v>0.69602769539228104</c:v>
                </c:pt>
                <c:pt idx="2090">
                  <c:v>0.79618260954033504</c:v>
                </c:pt>
                <c:pt idx="2091">
                  <c:v>0.81831496519590097</c:v>
                </c:pt>
                <c:pt idx="2092">
                  <c:v>0.82017133636929396</c:v>
                </c:pt>
                <c:pt idx="2093">
                  <c:v>0.747109075564655</c:v>
                </c:pt>
                <c:pt idx="2094">
                  <c:v>0.77999132308984498</c:v>
                </c:pt>
                <c:pt idx="2095">
                  <c:v>0.86366032529228898</c:v>
                </c:pt>
                <c:pt idx="2096">
                  <c:v>0.90136241615814705</c:v>
                </c:pt>
                <c:pt idx="2097">
                  <c:v>0.82295693146288895</c:v>
                </c:pt>
                <c:pt idx="2098">
                  <c:v>0.88105275845123099</c:v>
                </c:pt>
                <c:pt idx="2099">
                  <c:v>0.75999628462268398</c:v>
                </c:pt>
                <c:pt idx="2100">
                  <c:v>0.95318046058314099</c:v>
                </c:pt>
                <c:pt idx="2101">
                  <c:v>0.67870011386750695</c:v>
                </c:pt>
                <c:pt idx="2102">
                  <c:v>0.79965653754100496</c:v>
                </c:pt>
                <c:pt idx="2103">
                  <c:v>0.90025668460360997</c:v>
                </c:pt>
                <c:pt idx="2104">
                  <c:v>0.80851762958246098</c:v>
                </c:pt>
                <c:pt idx="2105">
                  <c:v>0.83421164226147504</c:v>
                </c:pt>
                <c:pt idx="2106">
                  <c:v>0.91703022339645601</c:v>
                </c:pt>
                <c:pt idx="2107">
                  <c:v>0.77819727737006295</c:v>
                </c:pt>
                <c:pt idx="2108">
                  <c:v>0.83950559125305602</c:v>
                </c:pt>
                <c:pt idx="2109">
                  <c:v>0.69971813181637699</c:v>
                </c:pt>
                <c:pt idx="2110">
                  <c:v>0.76717765430415497</c:v>
                </c:pt>
                <c:pt idx="2111">
                  <c:v>0.71292199362227404</c:v>
                </c:pt>
                <c:pt idx="2112">
                  <c:v>0.989773363734192</c:v>
                </c:pt>
                <c:pt idx="2113">
                  <c:v>0.90808790080709401</c:v>
                </c:pt>
                <c:pt idx="2114">
                  <c:v>0.91304834469387397</c:v>
                </c:pt>
                <c:pt idx="2115">
                  <c:v>0.82560221379544596</c:v>
                </c:pt>
                <c:pt idx="2116">
                  <c:v>0.78489147203896203</c:v>
                </c:pt>
                <c:pt idx="2117">
                  <c:v>0.97269281553433495</c:v>
                </c:pt>
                <c:pt idx="2118">
                  <c:v>0.99052314803976804</c:v>
                </c:pt>
                <c:pt idx="2119">
                  <c:v>0.93901469477218902</c:v>
                </c:pt>
                <c:pt idx="2120">
                  <c:v>0.797229473637458</c:v>
                </c:pt>
                <c:pt idx="2121">
                  <c:v>0.97749672870011695</c:v>
                </c:pt>
                <c:pt idx="2122">
                  <c:v>0.91813443100274195</c:v>
                </c:pt>
                <c:pt idx="2123">
                  <c:v>0.89444580152327702</c:v>
                </c:pt>
                <c:pt idx="2124">
                  <c:v>0.861227550626111</c:v>
                </c:pt>
                <c:pt idx="2125">
                  <c:v>0.91047709908697405</c:v>
                </c:pt>
                <c:pt idx="2126">
                  <c:v>0.83303814141975696</c:v>
                </c:pt>
                <c:pt idx="2127">
                  <c:v>0.92080700728155596</c:v>
                </c:pt>
                <c:pt idx="2128">
                  <c:v>0.687692745217373</c:v>
                </c:pt>
                <c:pt idx="2129">
                  <c:v>0.98398357273589199</c:v>
                </c:pt>
                <c:pt idx="2130">
                  <c:v>0.79475823316498595</c:v>
                </c:pt>
                <c:pt idx="2131">
                  <c:v>0.98972900325093205</c:v>
                </c:pt>
                <c:pt idx="2132">
                  <c:v>0.614158903261249</c:v>
                </c:pt>
                <c:pt idx="2133">
                  <c:v>0.85850622213072103</c:v>
                </c:pt>
                <c:pt idx="2134">
                  <c:v>0.93500902934580998</c:v>
                </c:pt>
                <c:pt idx="2135">
                  <c:v>0.898730549742914</c:v>
                </c:pt>
                <c:pt idx="2136">
                  <c:v>0.78740441634047298</c:v>
                </c:pt>
                <c:pt idx="2137">
                  <c:v>0.85850622213072103</c:v>
                </c:pt>
                <c:pt idx="2138">
                  <c:v>0.82096545424038303</c:v>
                </c:pt>
                <c:pt idx="2139">
                  <c:v>0.77829279496132198</c:v>
                </c:pt>
                <c:pt idx="2140">
                  <c:v>0.74469262144970005</c:v>
                </c:pt>
                <c:pt idx="2141">
                  <c:v>0.92052732799467296</c:v>
                </c:pt>
                <c:pt idx="2142">
                  <c:v>0.99691018332318604</c:v>
                </c:pt>
                <c:pt idx="2143">
                  <c:v>0.93118310542369798</c:v>
                </c:pt>
                <c:pt idx="2144">
                  <c:v>0.96381890972186801</c:v>
                </c:pt>
                <c:pt idx="2145">
                  <c:v>0.96383516981648198</c:v>
                </c:pt>
                <c:pt idx="2146">
                  <c:v>0.614794361702795</c:v>
                </c:pt>
                <c:pt idx="2147">
                  <c:v>0.90584798218609097</c:v>
                </c:pt>
                <c:pt idx="2148">
                  <c:v>0.60506764664118795</c:v>
                </c:pt>
                <c:pt idx="2149">
                  <c:v>0.81500937556102504</c:v>
                </c:pt>
                <c:pt idx="2150">
                  <c:v>0.98577138912096696</c:v>
                </c:pt>
                <c:pt idx="2151">
                  <c:v>0.91276770197405699</c:v>
                </c:pt>
                <c:pt idx="2152">
                  <c:v>0.61276398211497596</c:v>
                </c:pt>
                <c:pt idx="2153">
                  <c:v>0.87915930322117197</c:v>
                </c:pt>
                <c:pt idx="2154">
                  <c:v>0.70398743185426604</c:v>
                </c:pt>
                <c:pt idx="2155">
                  <c:v>0.78749508330054097</c:v>
                </c:pt>
                <c:pt idx="2156">
                  <c:v>0.88844607252156504</c:v>
                </c:pt>
                <c:pt idx="2157">
                  <c:v>0.64887709233639501</c:v>
                </c:pt>
                <c:pt idx="2158">
                  <c:v>0.90810312601087095</c:v>
                </c:pt>
                <c:pt idx="2159">
                  <c:v>0.70138775763224204</c:v>
                </c:pt>
                <c:pt idx="2160">
                  <c:v>0.87731319290217402</c:v>
                </c:pt>
                <c:pt idx="2161">
                  <c:v>0.93190622553081703</c:v>
                </c:pt>
                <c:pt idx="2162">
                  <c:v>0.92085077923641501</c:v>
                </c:pt>
                <c:pt idx="2163">
                  <c:v>0.684094898244477</c:v>
                </c:pt>
                <c:pt idx="2164">
                  <c:v>0.82264544752603497</c:v>
                </c:pt>
                <c:pt idx="2165">
                  <c:v>0.81946613821649195</c:v>
                </c:pt>
                <c:pt idx="2166">
                  <c:v>0.80649809766882197</c:v>
                </c:pt>
                <c:pt idx="2167">
                  <c:v>0.89159309384820895</c:v>
                </c:pt>
                <c:pt idx="2168">
                  <c:v>0.98940376313326495</c:v>
                </c:pt>
                <c:pt idx="2169">
                  <c:v>0.68968000743330404</c:v>
                </c:pt>
                <c:pt idx="2170">
                  <c:v>0.88632522701286798</c:v>
                </c:pt>
                <c:pt idx="2171">
                  <c:v>0.60444979265888499</c:v>
                </c:pt>
                <c:pt idx="2172">
                  <c:v>0.99972892208222697</c:v>
                </c:pt>
                <c:pt idx="2173">
                  <c:v>0.82060793336907101</c:v>
                </c:pt>
                <c:pt idx="2174">
                  <c:v>0.69438905142606699</c:v>
                </c:pt>
                <c:pt idx="2175">
                  <c:v>0.80078875873372901</c:v>
                </c:pt>
                <c:pt idx="2176">
                  <c:v>0.96288529359429698</c:v>
                </c:pt>
                <c:pt idx="2177">
                  <c:v>0.71587538410887697</c:v>
                </c:pt>
                <c:pt idx="2178">
                  <c:v>0.78713297656340697</c:v>
                </c:pt>
                <c:pt idx="2179">
                  <c:v>0.85840112505955901</c:v>
                </c:pt>
                <c:pt idx="2180">
                  <c:v>0.82357286772412097</c:v>
                </c:pt>
                <c:pt idx="2181">
                  <c:v>0.66538736903887996</c:v>
                </c:pt>
                <c:pt idx="2182">
                  <c:v>0.94612907832981696</c:v>
                </c:pt>
                <c:pt idx="2183">
                  <c:v>0.90413206441460903</c:v>
                </c:pt>
                <c:pt idx="2184">
                  <c:v>0.99769416014373802</c:v>
                </c:pt>
                <c:pt idx="2185">
                  <c:v>0.95782674361737596</c:v>
                </c:pt>
                <c:pt idx="2186">
                  <c:v>0.51110979296190795</c:v>
                </c:pt>
                <c:pt idx="2187">
                  <c:v>0.95450827467349597</c:v>
                </c:pt>
                <c:pt idx="2188">
                  <c:v>0.98908898250514699</c:v>
                </c:pt>
                <c:pt idx="2189">
                  <c:v>0.88808618684789797</c:v>
                </c:pt>
                <c:pt idx="2190">
                  <c:v>0.86585428846454604</c:v>
                </c:pt>
                <c:pt idx="2191">
                  <c:v>0.73105462558345502</c:v>
                </c:pt>
                <c:pt idx="2192">
                  <c:v>0.66668906746595102</c:v>
                </c:pt>
                <c:pt idx="2193">
                  <c:v>0.66668906746595102</c:v>
                </c:pt>
                <c:pt idx="2194">
                  <c:v>0.90705183954479696</c:v>
                </c:pt>
                <c:pt idx="2195">
                  <c:v>0.61112800460858996</c:v>
                </c:pt>
                <c:pt idx="2196">
                  <c:v>0.90047183229675998</c:v>
                </c:pt>
                <c:pt idx="2197">
                  <c:v>0.94216521139932796</c:v>
                </c:pt>
                <c:pt idx="2198">
                  <c:v>0.79558175731000802</c:v>
                </c:pt>
                <c:pt idx="2199">
                  <c:v>0.974643562894977</c:v>
                </c:pt>
                <c:pt idx="2200">
                  <c:v>0.59449965613420297</c:v>
                </c:pt>
                <c:pt idx="2201">
                  <c:v>0.87789010671910706</c:v>
                </c:pt>
                <c:pt idx="2202">
                  <c:v>0.87789010671910706</c:v>
                </c:pt>
                <c:pt idx="2203">
                  <c:v>0.77727127389234296</c:v>
                </c:pt>
                <c:pt idx="2204">
                  <c:v>0.92208930632441899</c:v>
                </c:pt>
                <c:pt idx="2205">
                  <c:v>0.91114447548311694</c:v>
                </c:pt>
                <c:pt idx="2206">
                  <c:v>0.73715913931241595</c:v>
                </c:pt>
                <c:pt idx="2207">
                  <c:v>0.91788068985696003</c:v>
                </c:pt>
                <c:pt idx="2208">
                  <c:v>0.814643893206077</c:v>
                </c:pt>
                <c:pt idx="2209">
                  <c:v>0.92774048743348803</c:v>
                </c:pt>
                <c:pt idx="2210">
                  <c:v>0.87661102485000597</c:v>
                </c:pt>
                <c:pt idx="2211">
                  <c:v>0.82418762502116905</c:v>
                </c:pt>
                <c:pt idx="2212">
                  <c:v>0.67326348313468298</c:v>
                </c:pt>
                <c:pt idx="2213">
                  <c:v>0.81481478281917896</c:v>
                </c:pt>
                <c:pt idx="2214">
                  <c:v>0.77448567797581203</c:v>
                </c:pt>
                <c:pt idx="2215">
                  <c:v>0.77494352657114896</c:v>
                </c:pt>
                <c:pt idx="2216">
                  <c:v>0.82264544752603497</c:v>
                </c:pt>
                <c:pt idx="2217">
                  <c:v>0.83414646666994197</c:v>
                </c:pt>
                <c:pt idx="2218">
                  <c:v>0.87081449432416602</c:v>
                </c:pt>
                <c:pt idx="2219">
                  <c:v>0.98395701120307399</c:v>
                </c:pt>
                <c:pt idx="2220">
                  <c:v>0.91349410694868605</c:v>
                </c:pt>
                <c:pt idx="2221">
                  <c:v>0.88120595982491701</c:v>
                </c:pt>
                <c:pt idx="2222">
                  <c:v>0.81720057843445104</c:v>
                </c:pt>
                <c:pt idx="2223">
                  <c:v>0.89770882459996704</c:v>
                </c:pt>
                <c:pt idx="2224">
                  <c:v>0.82658582052834595</c:v>
                </c:pt>
                <c:pt idx="2225">
                  <c:v>0.788737833572834</c:v>
                </c:pt>
                <c:pt idx="2226">
                  <c:v>0.92061077401100899</c:v>
                </c:pt>
                <c:pt idx="2227">
                  <c:v>0.78676825676725903</c:v>
                </c:pt>
                <c:pt idx="2228">
                  <c:v>0.71675949547133</c:v>
                </c:pt>
                <c:pt idx="2229">
                  <c:v>0.80909434452432305</c:v>
                </c:pt>
                <c:pt idx="2230">
                  <c:v>0.92049205007470902</c:v>
                </c:pt>
                <c:pt idx="2231">
                  <c:v>0.899731038514618</c:v>
                </c:pt>
                <c:pt idx="2232">
                  <c:v>0.74047650915908803</c:v>
                </c:pt>
                <c:pt idx="2233">
                  <c:v>0.77639159004657998</c:v>
                </c:pt>
                <c:pt idx="2234">
                  <c:v>0.82375960856436903</c:v>
                </c:pt>
                <c:pt idx="2235">
                  <c:v>0.74238027110884097</c:v>
                </c:pt>
                <c:pt idx="2236">
                  <c:v>0.95837976958548499</c:v>
                </c:pt>
                <c:pt idx="2237">
                  <c:v>0.88607038204593103</c:v>
                </c:pt>
                <c:pt idx="2238">
                  <c:v>0.65611978228577095</c:v>
                </c:pt>
                <c:pt idx="2239">
                  <c:v>0.79042026765756301</c:v>
                </c:pt>
                <c:pt idx="2240">
                  <c:v>0.62504011380098401</c:v>
                </c:pt>
                <c:pt idx="2241">
                  <c:v>0.75533212833257102</c:v>
                </c:pt>
                <c:pt idx="2242">
                  <c:v>0.70143483700128395</c:v>
                </c:pt>
                <c:pt idx="2243">
                  <c:v>0.80528096485462797</c:v>
                </c:pt>
                <c:pt idx="2244">
                  <c:v>0.956132479317513</c:v>
                </c:pt>
                <c:pt idx="2245">
                  <c:v>0.87789010671910706</c:v>
                </c:pt>
                <c:pt idx="2246">
                  <c:v>0.89423882202736404</c:v>
                </c:pt>
                <c:pt idx="2247">
                  <c:v>0.99862230963209497</c:v>
                </c:pt>
                <c:pt idx="2248">
                  <c:v>0.99862230963209497</c:v>
                </c:pt>
                <c:pt idx="2249">
                  <c:v>0.96405789136215703</c:v>
                </c:pt>
                <c:pt idx="2250">
                  <c:v>0.75911233897182295</c:v>
                </c:pt>
                <c:pt idx="2251">
                  <c:v>0.819946055491655</c:v>
                </c:pt>
                <c:pt idx="2252">
                  <c:v>0.75906963503710101</c:v>
                </c:pt>
                <c:pt idx="2253">
                  <c:v>0.88865186826793696</c:v>
                </c:pt>
                <c:pt idx="2254">
                  <c:v>0.78027300132612698</c:v>
                </c:pt>
                <c:pt idx="2255">
                  <c:v>0.75085681488755596</c:v>
                </c:pt>
                <c:pt idx="2256">
                  <c:v>0.70087832114925297</c:v>
                </c:pt>
                <c:pt idx="2257">
                  <c:v>0.70138775763224204</c:v>
                </c:pt>
                <c:pt idx="2258">
                  <c:v>0.92099186476098405</c:v>
                </c:pt>
                <c:pt idx="2259">
                  <c:v>0.82110940129510801</c:v>
                </c:pt>
                <c:pt idx="2260">
                  <c:v>0.83869614026850103</c:v>
                </c:pt>
                <c:pt idx="2261">
                  <c:v>0.817119471974593</c:v>
                </c:pt>
                <c:pt idx="2262">
                  <c:v>0.66538736903887996</c:v>
                </c:pt>
                <c:pt idx="2263">
                  <c:v>0.788737833572834</c:v>
                </c:pt>
                <c:pt idx="2264">
                  <c:v>0.83219834875784804</c:v>
                </c:pt>
                <c:pt idx="2265">
                  <c:v>0.82313233104605499</c:v>
                </c:pt>
                <c:pt idx="2266">
                  <c:v>0.80570006953241102</c:v>
                </c:pt>
                <c:pt idx="2267">
                  <c:v>0.88579995541871703</c:v>
                </c:pt>
                <c:pt idx="2268">
                  <c:v>0.66819085384092702</c:v>
                </c:pt>
                <c:pt idx="2269">
                  <c:v>0.94330371120951895</c:v>
                </c:pt>
                <c:pt idx="2270">
                  <c:v>0.79965653754100496</c:v>
                </c:pt>
                <c:pt idx="2271">
                  <c:v>0.63653282463576499</c:v>
                </c:pt>
                <c:pt idx="2272">
                  <c:v>0.90705183954479696</c:v>
                </c:pt>
                <c:pt idx="2273">
                  <c:v>0.87686426529296502</c:v>
                </c:pt>
                <c:pt idx="2274">
                  <c:v>0.84725582365200103</c:v>
                </c:pt>
                <c:pt idx="2275">
                  <c:v>0.88502993482778403</c:v>
                </c:pt>
                <c:pt idx="2276">
                  <c:v>0.84052301462855605</c:v>
                </c:pt>
                <c:pt idx="2277">
                  <c:v>0.84460783438335296</c:v>
                </c:pt>
                <c:pt idx="2278">
                  <c:v>0.89749625475297201</c:v>
                </c:pt>
                <c:pt idx="2279">
                  <c:v>0.70571983752410705</c:v>
                </c:pt>
                <c:pt idx="2280">
                  <c:v>0.73221928398714498</c:v>
                </c:pt>
                <c:pt idx="2281">
                  <c:v>0.94437382986662499</c:v>
                </c:pt>
                <c:pt idx="2282">
                  <c:v>0.74923710149362499</c:v>
                </c:pt>
                <c:pt idx="2283">
                  <c:v>0.875637362061366</c:v>
                </c:pt>
                <c:pt idx="2284">
                  <c:v>0.95618864598984199</c:v>
                </c:pt>
                <c:pt idx="2285">
                  <c:v>0.78792495201178403</c:v>
                </c:pt>
                <c:pt idx="2286">
                  <c:v>0.751061226548148</c:v>
                </c:pt>
                <c:pt idx="2287">
                  <c:v>0.86487870187240001</c:v>
                </c:pt>
                <c:pt idx="2288">
                  <c:v>0.77127243411174196</c:v>
                </c:pt>
                <c:pt idx="2289">
                  <c:v>0.83925162259138097</c:v>
                </c:pt>
                <c:pt idx="2290">
                  <c:v>0.87685921235574804</c:v>
                </c:pt>
                <c:pt idx="2291">
                  <c:v>0.72128495672998705</c:v>
                </c:pt>
                <c:pt idx="2292">
                  <c:v>0.58898930363256896</c:v>
                </c:pt>
                <c:pt idx="2293">
                  <c:v>0.88849697213290302</c:v>
                </c:pt>
                <c:pt idx="2294">
                  <c:v>0.82257820490855005</c:v>
                </c:pt>
                <c:pt idx="2295">
                  <c:v>0.74920360929702701</c:v>
                </c:pt>
                <c:pt idx="2296">
                  <c:v>0.69782456005887294</c:v>
                </c:pt>
                <c:pt idx="2297">
                  <c:v>0.721322956188863</c:v>
                </c:pt>
                <c:pt idx="2298">
                  <c:v>0.87789010671910706</c:v>
                </c:pt>
                <c:pt idx="2299">
                  <c:v>0.66538736903887996</c:v>
                </c:pt>
                <c:pt idx="2300">
                  <c:v>0.53161159085057896</c:v>
                </c:pt>
                <c:pt idx="2301">
                  <c:v>0.72331775088041494</c:v>
                </c:pt>
                <c:pt idx="2302">
                  <c:v>0.78749846047156402</c:v>
                </c:pt>
                <c:pt idx="2303">
                  <c:v>0.98398357273589199</c:v>
                </c:pt>
                <c:pt idx="2304">
                  <c:v>0.89519688932732799</c:v>
                </c:pt>
                <c:pt idx="2305">
                  <c:v>0.75440490324643905</c:v>
                </c:pt>
                <c:pt idx="2306">
                  <c:v>0.96021080724519003</c:v>
                </c:pt>
                <c:pt idx="2307">
                  <c:v>0.78100336222389499</c:v>
                </c:pt>
                <c:pt idx="2308">
                  <c:v>0.88865186826793696</c:v>
                </c:pt>
                <c:pt idx="2309">
                  <c:v>0.83706637872674305</c:v>
                </c:pt>
                <c:pt idx="2310">
                  <c:v>0.91529373870967301</c:v>
                </c:pt>
                <c:pt idx="2311">
                  <c:v>0.93815722462461804</c:v>
                </c:pt>
                <c:pt idx="2312">
                  <c:v>0.69739179642160998</c:v>
                </c:pt>
                <c:pt idx="2313">
                  <c:v>0.74390522001817805</c:v>
                </c:pt>
                <c:pt idx="2314">
                  <c:v>0.95051983003505702</c:v>
                </c:pt>
                <c:pt idx="2315">
                  <c:v>0.75618465781882505</c:v>
                </c:pt>
                <c:pt idx="2316">
                  <c:v>0.81887360731272296</c:v>
                </c:pt>
                <c:pt idx="2317">
                  <c:v>0.85931873577527096</c:v>
                </c:pt>
                <c:pt idx="2318">
                  <c:v>0.56831682163224395</c:v>
                </c:pt>
                <c:pt idx="2319">
                  <c:v>0.79549412726764601</c:v>
                </c:pt>
                <c:pt idx="2320">
                  <c:v>0.76951132232917197</c:v>
                </c:pt>
                <c:pt idx="2321">
                  <c:v>0.83959347791142702</c:v>
                </c:pt>
                <c:pt idx="2322">
                  <c:v>0.75120070102681002</c:v>
                </c:pt>
                <c:pt idx="2323">
                  <c:v>0.97195220249786596</c:v>
                </c:pt>
                <c:pt idx="2324">
                  <c:v>0.83879697904106898</c:v>
                </c:pt>
                <c:pt idx="2325">
                  <c:v>0.71623657156777598</c:v>
                </c:pt>
                <c:pt idx="2326">
                  <c:v>0.68983305922722105</c:v>
                </c:pt>
                <c:pt idx="2327">
                  <c:v>0.87018908810479401</c:v>
                </c:pt>
                <c:pt idx="2328">
                  <c:v>0.781150936666266</c:v>
                </c:pt>
                <c:pt idx="2329">
                  <c:v>0.68935756877454302</c:v>
                </c:pt>
                <c:pt idx="2330">
                  <c:v>0.81906656848991</c:v>
                </c:pt>
                <c:pt idx="2331">
                  <c:v>0.83631580966559205</c:v>
                </c:pt>
                <c:pt idx="2332">
                  <c:v>0.88864031228535101</c:v>
                </c:pt>
                <c:pt idx="2333">
                  <c:v>0.60841777075917503</c:v>
                </c:pt>
                <c:pt idx="2334">
                  <c:v>0.87391997183655701</c:v>
                </c:pt>
                <c:pt idx="2335">
                  <c:v>0.75672608772280603</c:v>
                </c:pt>
                <c:pt idx="2336">
                  <c:v>0.87768160970647002</c:v>
                </c:pt>
                <c:pt idx="2337">
                  <c:v>0.82033707932153399</c:v>
                </c:pt>
                <c:pt idx="2338">
                  <c:v>0.60694605607559804</c:v>
                </c:pt>
                <c:pt idx="2339">
                  <c:v>0.66668906746595102</c:v>
                </c:pt>
                <c:pt idx="2340">
                  <c:v>0.64820025392753</c:v>
                </c:pt>
                <c:pt idx="2341">
                  <c:v>0.78573595587473699</c:v>
                </c:pt>
                <c:pt idx="2342">
                  <c:v>0.75229447705834196</c:v>
                </c:pt>
                <c:pt idx="2343">
                  <c:v>0.93821275117277603</c:v>
                </c:pt>
                <c:pt idx="2344">
                  <c:v>0.90422595818067997</c:v>
                </c:pt>
                <c:pt idx="2345">
                  <c:v>0.82759865020576595</c:v>
                </c:pt>
                <c:pt idx="2346">
                  <c:v>0.949130090453009</c:v>
                </c:pt>
                <c:pt idx="2347">
                  <c:v>0.862815778628511</c:v>
                </c:pt>
                <c:pt idx="2348">
                  <c:v>0.88042925627750501</c:v>
                </c:pt>
                <c:pt idx="2349">
                  <c:v>0.74970260116571796</c:v>
                </c:pt>
                <c:pt idx="2350">
                  <c:v>0.89627012923035598</c:v>
                </c:pt>
                <c:pt idx="2351">
                  <c:v>0.72635198681878899</c:v>
                </c:pt>
                <c:pt idx="2352">
                  <c:v>0.94179724168860701</c:v>
                </c:pt>
                <c:pt idx="2353">
                  <c:v>0.88579796226701701</c:v>
                </c:pt>
                <c:pt idx="2354">
                  <c:v>0.97754472889438704</c:v>
                </c:pt>
                <c:pt idx="2355">
                  <c:v>0.34418504804645</c:v>
                </c:pt>
                <c:pt idx="2356">
                  <c:v>0.74600349410174904</c:v>
                </c:pt>
                <c:pt idx="2357">
                  <c:v>0.86205687334416703</c:v>
                </c:pt>
                <c:pt idx="2358">
                  <c:v>0.73653764424180501</c:v>
                </c:pt>
                <c:pt idx="2359">
                  <c:v>0.77214547809686596</c:v>
                </c:pt>
                <c:pt idx="2360">
                  <c:v>0.87836424583601203</c:v>
                </c:pt>
                <c:pt idx="2361">
                  <c:v>0.87239940613563904</c:v>
                </c:pt>
                <c:pt idx="2362">
                  <c:v>0.83631580966559205</c:v>
                </c:pt>
                <c:pt idx="2363">
                  <c:v>0.90371898076178903</c:v>
                </c:pt>
                <c:pt idx="2364">
                  <c:v>0.64292470094202903</c:v>
                </c:pt>
                <c:pt idx="2365">
                  <c:v>0.84764957493993998</c:v>
                </c:pt>
                <c:pt idx="2366">
                  <c:v>0.85176264208932195</c:v>
                </c:pt>
                <c:pt idx="2367">
                  <c:v>0.90537539455771399</c:v>
                </c:pt>
                <c:pt idx="2368">
                  <c:v>0.84800002453518297</c:v>
                </c:pt>
                <c:pt idx="2369">
                  <c:v>0.97143231847459499</c:v>
                </c:pt>
                <c:pt idx="2370">
                  <c:v>0.962189259244985</c:v>
                </c:pt>
                <c:pt idx="2371">
                  <c:v>0.93795325351179804</c:v>
                </c:pt>
                <c:pt idx="2372">
                  <c:v>0.95437590128259897</c:v>
                </c:pt>
                <c:pt idx="2373">
                  <c:v>0.95178405239338404</c:v>
                </c:pt>
                <c:pt idx="2374">
                  <c:v>0.99972892208222697</c:v>
                </c:pt>
                <c:pt idx="2375">
                  <c:v>0.91569960471953005</c:v>
                </c:pt>
                <c:pt idx="2376">
                  <c:v>0.78728767600204896</c:v>
                </c:pt>
                <c:pt idx="2377">
                  <c:v>0.83794586199464205</c:v>
                </c:pt>
                <c:pt idx="2378">
                  <c:v>0.83857451742677402</c:v>
                </c:pt>
                <c:pt idx="2379">
                  <c:v>0.94994895469648599</c:v>
                </c:pt>
                <c:pt idx="2380">
                  <c:v>0.87130168986362799</c:v>
                </c:pt>
                <c:pt idx="2381">
                  <c:v>0.85331585667487497</c:v>
                </c:pt>
                <c:pt idx="2382">
                  <c:v>0.87209563231736498</c:v>
                </c:pt>
                <c:pt idx="2383">
                  <c:v>0.95488143083861898</c:v>
                </c:pt>
                <c:pt idx="2384">
                  <c:v>0.98643209835024903</c:v>
                </c:pt>
                <c:pt idx="2385">
                  <c:v>0.898730549742914</c:v>
                </c:pt>
                <c:pt idx="2386">
                  <c:v>0.96400766501007495</c:v>
                </c:pt>
                <c:pt idx="2387">
                  <c:v>0.96317363278521195</c:v>
                </c:pt>
                <c:pt idx="2388">
                  <c:v>0.78847175676446202</c:v>
                </c:pt>
                <c:pt idx="2389">
                  <c:v>0.89452211601305798</c:v>
                </c:pt>
                <c:pt idx="2390">
                  <c:v>0.97776196914983005</c:v>
                </c:pt>
                <c:pt idx="2391">
                  <c:v>0.95685319514954004</c:v>
                </c:pt>
                <c:pt idx="2392">
                  <c:v>0.83390798135845701</c:v>
                </c:pt>
                <c:pt idx="2393">
                  <c:v>0.97962770354960105</c:v>
                </c:pt>
                <c:pt idx="2394">
                  <c:v>0.89020152833059796</c:v>
                </c:pt>
                <c:pt idx="2395">
                  <c:v>0.633206328469477</c:v>
                </c:pt>
                <c:pt idx="2396">
                  <c:v>0.82791191810678</c:v>
                </c:pt>
                <c:pt idx="2397">
                  <c:v>0.94219227353856905</c:v>
                </c:pt>
                <c:pt idx="2398">
                  <c:v>0.64910183441909097</c:v>
                </c:pt>
                <c:pt idx="2399">
                  <c:v>0.78867256857649604</c:v>
                </c:pt>
                <c:pt idx="2400">
                  <c:v>0.91181093452133899</c:v>
                </c:pt>
                <c:pt idx="2401">
                  <c:v>0.71623657156777598</c:v>
                </c:pt>
                <c:pt idx="2402">
                  <c:v>0.76825810661690996</c:v>
                </c:pt>
                <c:pt idx="2403">
                  <c:v>0.81805884042118504</c:v>
                </c:pt>
                <c:pt idx="2404">
                  <c:v>0.59449965613420297</c:v>
                </c:pt>
                <c:pt idx="2405">
                  <c:v>0.89089063325094597</c:v>
                </c:pt>
                <c:pt idx="2406">
                  <c:v>0.94298582241162299</c:v>
                </c:pt>
                <c:pt idx="2407">
                  <c:v>0.72851239524712497</c:v>
                </c:pt>
                <c:pt idx="2408">
                  <c:v>0.78663783198874404</c:v>
                </c:pt>
                <c:pt idx="2409">
                  <c:v>0.76951132232917197</c:v>
                </c:pt>
                <c:pt idx="2410">
                  <c:v>0.80601713484339199</c:v>
                </c:pt>
                <c:pt idx="2411">
                  <c:v>0.66881401895321302</c:v>
                </c:pt>
                <c:pt idx="2412">
                  <c:v>0.99941769260386704</c:v>
                </c:pt>
                <c:pt idx="2413">
                  <c:v>0.97129695490467605</c:v>
                </c:pt>
                <c:pt idx="2414">
                  <c:v>0.858745720830702</c:v>
                </c:pt>
                <c:pt idx="2415">
                  <c:v>0.92255026771964099</c:v>
                </c:pt>
                <c:pt idx="2416">
                  <c:v>0.63390148418647596</c:v>
                </c:pt>
                <c:pt idx="2417">
                  <c:v>0.88426063339313199</c:v>
                </c:pt>
                <c:pt idx="2418">
                  <c:v>0.983321673998516</c:v>
                </c:pt>
                <c:pt idx="2419">
                  <c:v>0.79821399441721796</c:v>
                </c:pt>
                <c:pt idx="2420">
                  <c:v>0.95218698765964405</c:v>
                </c:pt>
                <c:pt idx="2421">
                  <c:v>0.92774048743348803</c:v>
                </c:pt>
                <c:pt idx="2422">
                  <c:v>0.76875612961526096</c:v>
                </c:pt>
                <c:pt idx="2423">
                  <c:v>0.75819033430926097</c:v>
                </c:pt>
                <c:pt idx="2424">
                  <c:v>0.89509451665370499</c:v>
                </c:pt>
                <c:pt idx="2425">
                  <c:v>0.93507719286491398</c:v>
                </c:pt>
                <c:pt idx="2426">
                  <c:v>0.88190351212713303</c:v>
                </c:pt>
                <c:pt idx="2427">
                  <c:v>0.99215586430857305</c:v>
                </c:pt>
                <c:pt idx="2428">
                  <c:v>0.61022055425669397</c:v>
                </c:pt>
                <c:pt idx="2429">
                  <c:v>0.70006046121168297</c:v>
                </c:pt>
                <c:pt idx="2430">
                  <c:v>0.70110450885378595</c:v>
                </c:pt>
                <c:pt idx="2431">
                  <c:v>0.633206328469477</c:v>
                </c:pt>
                <c:pt idx="2432">
                  <c:v>0.78982270796237397</c:v>
                </c:pt>
                <c:pt idx="2433">
                  <c:v>0.62364697119823898</c:v>
                </c:pt>
                <c:pt idx="2434">
                  <c:v>0.86334623200927696</c:v>
                </c:pt>
                <c:pt idx="2435">
                  <c:v>0.76485155981898101</c:v>
                </c:pt>
                <c:pt idx="2436">
                  <c:v>0.64282961108596803</c:v>
                </c:pt>
                <c:pt idx="2437">
                  <c:v>0.60627895226814998</c:v>
                </c:pt>
                <c:pt idx="2438">
                  <c:v>0.71005130841899999</c:v>
                </c:pt>
                <c:pt idx="2439">
                  <c:v>0.633206328469477</c:v>
                </c:pt>
                <c:pt idx="2440">
                  <c:v>0.84310217358567496</c:v>
                </c:pt>
                <c:pt idx="2441">
                  <c:v>0.93708088421052005</c:v>
                </c:pt>
                <c:pt idx="2442">
                  <c:v>0.71443397471466596</c:v>
                </c:pt>
                <c:pt idx="2443">
                  <c:v>0.66200778920765901</c:v>
                </c:pt>
                <c:pt idx="2444">
                  <c:v>0.72737556453970997</c:v>
                </c:pt>
                <c:pt idx="2445">
                  <c:v>0.87004528005904003</c:v>
                </c:pt>
                <c:pt idx="2446">
                  <c:v>0.83840513895468705</c:v>
                </c:pt>
                <c:pt idx="2447">
                  <c:v>0.69971813181637699</c:v>
                </c:pt>
                <c:pt idx="2448">
                  <c:v>0.76244339978817499</c:v>
                </c:pt>
                <c:pt idx="2449">
                  <c:v>0.75722715795670104</c:v>
                </c:pt>
                <c:pt idx="2450">
                  <c:v>0.850897628394226</c:v>
                </c:pt>
                <c:pt idx="2451">
                  <c:v>0.89084312192480297</c:v>
                </c:pt>
                <c:pt idx="2452">
                  <c:v>0.83166835832450603</c:v>
                </c:pt>
                <c:pt idx="2453">
                  <c:v>0.90386919601237903</c:v>
                </c:pt>
                <c:pt idx="2454">
                  <c:v>0.97673893421512903</c:v>
                </c:pt>
                <c:pt idx="2455">
                  <c:v>0.80843515228830598</c:v>
                </c:pt>
                <c:pt idx="2456">
                  <c:v>0.71695098188291695</c:v>
                </c:pt>
                <c:pt idx="2457">
                  <c:v>0.86473053834072</c:v>
                </c:pt>
                <c:pt idx="2458">
                  <c:v>0.99133154914599797</c:v>
                </c:pt>
                <c:pt idx="2459">
                  <c:v>0.90477325205325299</c:v>
                </c:pt>
                <c:pt idx="2460">
                  <c:v>0.86673097605322702</c:v>
                </c:pt>
                <c:pt idx="2461">
                  <c:v>0.83421520477959699</c:v>
                </c:pt>
                <c:pt idx="2462">
                  <c:v>0.662942405126137</c:v>
                </c:pt>
                <c:pt idx="2463">
                  <c:v>0.97635610288983199</c:v>
                </c:pt>
                <c:pt idx="2464">
                  <c:v>0.56714356246886899</c:v>
                </c:pt>
                <c:pt idx="2465">
                  <c:v>0.96130856874721404</c:v>
                </c:pt>
                <c:pt idx="2466">
                  <c:v>0.90035916345893197</c:v>
                </c:pt>
                <c:pt idx="2467">
                  <c:v>0.76244339978817499</c:v>
                </c:pt>
                <c:pt idx="2468">
                  <c:v>0.81004979445380598</c:v>
                </c:pt>
                <c:pt idx="2469">
                  <c:v>0.94602027838741498</c:v>
                </c:pt>
                <c:pt idx="2470">
                  <c:v>0.68785579471531599</c:v>
                </c:pt>
                <c:pt idx="2471">
                  <c:v>0.70790614419033504</c:v>
                </c:pt>
                <c:pt idx="2472">
                  <c:v>0.85927470184681198</c:v>
                </c:pt>
                <c:pt idx="2473">
                  <c:v>0.92170973220576102</c:v>
                </c:pt>
                <c:pt idx="2474">
                  <c:v>0.81834570356231395</c:v>
                </c:pt>
                <c:pt idx="2475">
                  <c:v>0.69379953949565798</c:v>
                </c:pt>
                <c:pt idx="2476">
                  <c:v>0.90573725853750697</c:v>
                </c:pt>
                <c:pt idx="2477">
                  <c:v>0.97893561323481104</c:v>
                </c:pt>
                <c:pt idx="2478">
                  <c:v>0.99585722648753705</c:v>
                </c:pt>
                <c:pt idx="2479">
                  <c:v>0.69282034295027495</c:v>
                </c:pt>
                <c:pt idx="2480">
                  <c:v>0.90958585309990103</c:v>
                </c:pt>
                <c:pt idx="2481">
                  <c:v>0.84072538509211703</c:v>
                </c:pt>
                <c:pt idx="2482">
                  <c:v>0.86438334740096001</c:v>
                </c:pt>
                <c:pt idx="2483">
                  <c:v>0.87686426529296502</c:v>
                </c:pt>
                <c:pt idx="2484">
                  <c:v>0.74479727754561798</c:v>
                </c:pt>
                <c:pt idx="2485">
                  <c:v>0.87788644693592199</c:v>
                </c:pt>
                <c:pt idx="2486">
                  <c:v>0.90386919601237903</c:v>
                </c:pt>
                <c:pt idx="2487">
                  <c:v>0.78650546440482005</c:v>
                </c:pt>
                <c:pt idx="2488">
                  <c:v>0.84069504744050905</c:v>
                </c:pt>
                <c:pt idx="2489">
                  <c:v>0.67965330280262903</c:v>
                </c:pt>
                <c:pt idx="2490">
                  <c:v>0.76236689542379499</c:v>
                </c:pt>
                <c:pt idx="2491">
                  <c:v>0.64068944605058098</c:v>
                </c:pt>
                <c:pt idx="2492">
                  <c:v>0.78018006952980201</c:v>
                </c:pt>
                <c:pt idx="2493">
                  <c:v>0.83734665767247296</c:v>
                </c:pt>
                <c:pt idx="2494">
                  <c:v>0.98340166998218204</c:v>
                </c:pt>
                <c:pt idx="2495">
                  <c:v>0.920435673583192</c:v>
                </c:pt>
                <c:pt idx="2496">
                  <c:v>0.73275111490163602</c:v>
                </c:pt>
                <c:pt idx="2497">
                  <c:v>0.83496831984145803</c:v>
                </c:pt>
                <c:pt idx="2498">
                  <c:v>0.836555483908621</c:v>
                </c:pt>
                <c:pt idx="2499">
                  <c:v>0.84468792232631695</c:v>
                </c:pt>
                <c:pt idx="2500">
                  <c:v>0.85201036369173</c:v>
                </c:pt>
                <c:pt idx="2501">
                  <c:v>0.78246184955922904</c:v>
                </c:pt>
                <c:pt idx="2502">
                  <c:v>0.76284872289691696</c:v>
                </c:pt>
                <c:pt idx="2503">
                  <c:v>0.70247800944076</c:v>
                </c:pt>
                <c:pt idx="2504">
                  <c:v>0.847057027338186</c:v>
                </c:pt>
                <c:pt idx="2505">
                  <c:v>0.87685921235574804</c:v>
                </c:pt>
                <c:pt idx="2506">
                  <c:v>0.71933173637263204</c:v>
                </c:pt>
                <c:pt idx="2507">
                  <c:v>0.91244752007316698</c:v>
                </c:pt>
                <c:pt idx="2508">
                  <c:v>0.89234076636706705</c:v>
                </c:pt>
                <c:pt idx="2509">
                  <c:v>0.867930798154116</c:v>
                </c:pt>
                <c:pt idx="2510">
                  <c:v>0.87789010671910706</c:v>
                </c:pt>
                <c:pt idx="2511">
                  <c:v>0.75087099923856804</c:v>
                </c:pt>
                <c:pt idx="2512">
                  <c:v>0.73655155978770603</c:v>
                </c:pt>
                <c:pt idx="2513">
                  <c:v>0.88645427842701396</c:v>
                </c:pt>
                <c:pt idx="2514">
                  <c:v>0.82257820490855005</c:v>
                </c:pt>
                <c:pt idx="2515">
                  <c:v>0.71648948983560601</c:v>
                </c:pt>
                <c:pt idx="2516">
                  <c:v>0.859707977080162</c:v>
                </c:pt>
                <c:pt idx="2517">
                  <c:v>0.81840790194271296</c:v>
                </c:pt>
                <c:pt idx="2518">
                  <c:v>0.88241594102595999</c:v>
                </c:pt>
                <c:pt idx="2519">
                  <c:v>0.79883804133019598</c:v>
                </c:pt>
                <c:pt idx="2520">
                  <c:v>0.81868012225318498</c:v>
                </c:pt>
                <c:pt idx="2521">
                  <c:v>0.67095015038514405</c:v>
                </c:pt>
                <c:pt idx="2522">
                  <c:v>0.75855346826576897</c:v>
                </c:pt>
                <c:pt idx="2523">
                  <c:v>0.83631580966559205</c:v>
                </c:pt>
                <c:pt idx="2524">
                  <c:v>0.66668906746595102</c:v>
                </c:pt>
                <c:pt idx="2525">
                  <c:v>0.72096433824077799</c:v>
                </c:pt>
                <c:pt idx="2526">
                  <c:v>0.97193322941422</c:v>
                </c:pt>
                <c:pt idx="2527">
                  <c:v>0.82733175824988403</c:v>
                </c:pt>
                <c:pt idx="2528">
                  <c:v>0.66657516549220097</c:v>
                </c:pt>
                <c:pt idx="2529">
                  <c:v>0.74127558574034702</c:v>
                </c:pt>
                <c:pt idx="2530">
                  <c:v>0.83056366131166004</c:v>
                </c:pt>
                <c:pt idx="2531">
                  <c:v>0.65722124940847004</c:v>
                </c:pt>
                <c:pt idx="2532">
                  <c:v>0.97190733546633401</c:v>
                </c:pt>
                <c:pt idx="2533">
                  <c:v>0.696054606721067</c:v>
                </c:pt>
                <c:pt idx="2534">
                  <c:v>0.94170571640098</c:v>
                </c:pt>
                <c:pt idx="2535">
                  <c:v>0.889909904100328</c:v>
                </c:pt>
                <c:pt idx="2536">
                  <c:v>0.92787389173108303</c:v>
                </c:pt>
                <c:pt idx="2537">
                  <c:v>0.76045377300086903</c:v>
                </c:pt>
                <c:pt idx="2538">
                  <c:v>0.98384594997272701</c:v>
                </c:pt>
                <c:pt idx="2539">
                  <c:v>0.96460576290247202</c:v>
                </c:pt>
                <c:pt idx="2540">
                  <c:v>0.91163090266574398</c:v>
                </c:pt>
                <c:pt idx="2541">
                  <c:v>0.877096180405318</c:v>
                </c:pt>
                <c:pt idx="2542">
                  <c:v>0.88042925627750501</c:v>
                </c:pt>
                <c:pt idx="2543">
                  <c:v>0.93807722651532</c:v>
                </c:pt>
                <c:pt idx="2544">
                  <c:v>0.87732873180775495</c:v>
                </c:pt>
                <c:pt idx="2545">
                  <c:v>0.65041533975794297</c:v>
                </c:pt>
                <c:pt idx="2546">
                  <c:v>0.66040206723379202</c:v>
                </c:pt>
                <c:pt idx="2547">
                  <c:v>0.78664468305642998</c:v>
                </c:pt>
                <c:pt idx="2548">
                  <c:v>0.58242045849332602</c:v>
                </c:pt>
                <c:pt idx="2549">
                  <c:v>0.78643894950919002</c:v>
                </c:pt>
                <c:pt idx="2550">
                  <c:v>0.64449985163911205</c:v>
                </c:pt>
                <c:pt idx="2551">
                  <c:v>0.83418750253584195</c:v>
                </c:pt>
                <c:pt idx="2552">
                  <c:v>0.96374190827803197</c:v>
                </c:pt>
                <c:pt idx="2553">
                  <c:v>0.85470850292851197</c:v>
                </c:pt>
                <c:pt idx="2554">
                  <c:v>0.93318811488984199</c:v>
                </c:pt>
                <c:pt idx="2555">
                  <c:v>0.95119437017125896</c:v>
                </c:pt>
                <c:pt idx="2556">
                  <c:v>0.94411956146948395</c:v>
                </c:pt>
                <c:pt idx="2557">
                  <c:v>0.67837434920481199</c:v>
                </c:pt>
                <c:pt idx="2558">
                  <c:v>0.88518526978080103</c:v>
                </c:pt>
                <c:pt idx="2559">
                  <c:v>0.887840773400701</c:v>
                </c:pt>
                <c:pt idx="2560">
                  <c:v>0.71795957766738905</c:v>
                </c:pt>
                <c:pt idx="2561">
                  <c:v>0.87128128324938003</c:v>
                </c:pt>
                <c:pt idx="2562">
                  <c:v>0.69990403981910099</c:v>
                </c:pt>
                <c:pt idx="2563">
                  <c:v>0.85579838309765699</c:v>
                </c:pt>
                <c:pt idx="2564">
                  <c:v>0.95818808141397105</c:v>
                </c:pt>
                <c:pt idx="2565">
                  <c:v>0.91442781011130803</c:v>
                </c:pt>
                <c:pt idx="2566">
                  <c:v>0.79807254448848897</c:v>
                </c:pt>
                <c:pt idx="2567">
                  <c:v>0.89065183694688599</c:v>
                </c:pt>
                <c:pt idx="2568">
                  <c:v>0.88509722007973002</c:v>
                </c:pt>
                <c:pt idx="2569">
                  <c:v>0.88320608616139595</c:v>
                </c:pt>
                <c:pt idx="2570">
                  <c:v>0.97212310980619199</c:v>
                </c:pt>
                <c:pt idx="2571">
                  <c:v>0.90143949310470795</c:v>
                </c:pt>
                <c:pt idx="2572">
                  <c:v>0.91274829589253703</c:v>
                </c:pt>
                <c:pt idx="2573">
                  <c:v>0.78415607100194895</c:v>
                </c:pt>
                <c:pt idx="2574">
                  <c:v>0.78415607100194895</c:v>
                </c:pt>
                <c:pt idx="2575">
                  <c:v>0.94219227353856905</c:v>
                </c:pt>
                <c:pt idx="2576">
                  <c:v>0.78749846047156402</c:v>
                </c:pt>
                <c:pt idx="2577">
                  <c:v>0.94377451341446095</c:v>
                </c:pt>
                <c:pt idx="2578">
                  <c:v>0.80898512946005496</c:v>
                </c:pt>
                <c:pt idx="2579">
                  <c:v>0.87788644693592199</c:v>
                </c:pt>
                <c:pt idx="2580">
                  <c:v>0.88220197510085097</c:v>
                </c:pt>
                <c:pt idx="2581">
                  <c:v>0.98512254820570899</c:v>
                </c:pt>
                <c:pt idx="2582">
                  <c:v>0.85913397706498795</c:v>
                </c:pt>
                <c:pt idx="2583">
                  <c:v>0.86654572163523902</c:v>
                </c:pt>
                <c:pt idx="2584">
                  <c:v>0.85195283182014203</c:v>
                </c:pt>
                <c:pt idx="2585">
                  <c:v>0.83453175539921598</c:v>
                </c:pt>
                <c:pt idx="2586">
                  <c:v>0.94977202796031002</c:v>
                </c:pt>
                <c:pt idx="2587">
                  <c:v>0.83950231201457404</c:v>
                </c:pt>
                <c:pt idx="2588">
                  <c:v>0.93670382892618997</c:v>
                </c:pt>
                <c:pt idx="2589">
                  <c:v>0.78664468305642998</c:v>
                </c:pt>
                <c:pt idx="2590">
                  <c:v>0.59449965613420297</c:v>
                </c:pt>
                <c:pt idx="2591">
                  <c:v>0.87734032253361305</c:v>
                </c:pt>
                <c:pt idx="2592">
                  <c:v>0.83513439990094396</c:v>
                </c:pt>
                <c:pt idx="2593">
                  <c:v>0.63664934914985405</c:v>
                </c:pt>
                <c:pt idx="2594">
                  <c:v>0.74253021733260505</c:v>
                </c:pt>
                <c:pt idx="2595">
                  <c:v>0.96721155849159801</c:v>
                </c:pt>
                <c:pt idx="2596">
                  <c:v>0.788737833572834</c:v>
                </c:pt>
                <c:pt idx="2597">
                  <c:v>0.82597186092068597</c:v>
                </c:pt>
                <c:pt idx="2598">
                  <c:v>0.83760644797283501</c:v>
                </c:pt>
                <c:pt idx="2599">
                  <c:v>0.82165204530116398</c:v>
                </c:pt>
                <c:pt idx="2600">
                  <c:v>0.76778072005454401</c:v>
                </c:pt>
                <c:pt idx="2601">
                  <c:v>0.63202081330440296</c:v>
                </c:pt>
                <c:pt idx="2602">
                  <c:v>0.76822401598677703</c:v>
                </c:pt>
                <c:pt idx="2603">
                  <c:v>0.90912044644905998</c:v>
                </c:pt>
                <c:pt idx="2604">
                  <c:v>0.84258916213886703</c:v>
                </c:pt>
                <c:pt idx="2605">
                  <c:v>0.81988646417034095</c:v>
                </c:pt>
                <c:pt idx="2606">
                  <c:v>0.69673625002310402</c:v>
                </c:pt>
                <c:pt idx="2607">
                  <c:v>0.898730549742914</c:v>
                </c:pt>
                <c:pt idx="2608">
                  <c:v>0.88869154424431596</c:v>
                </c:pt>
                <c:pt idx="2609">
                  <c:v>0.81818892162342205</c:v>
                </c:pt>
                <c:pt idx="2610">
                  <c:v>0.72993258584086895</c:v>
                </c:pt>
                <c:pt idx="2611">
                  <c:v>0.88869154424431596</c:v>
                </c:pt>
                <c:pt idx="2612">
                  <c:v>0.846136878505787</c:v>
                </c:pt>
                <c:pt idx="2613">
                  <c:v>0.87052552360300195</c:v>
                </c:pt>
                <c:pt idx="2614">
                  <c:v>0.789971907336108</c:v>
                </c:pt>
                <c:pt idx="2615">
                  <c:v>0.73952110925621295</c:v>
                </c:pt>
                <c:pt idx="2616">
                  <c:v>0.90728631097363099</c:v>
                </c:pt>
                <c:pt idx="2617">
                  <c:v>0.81167107205660505</c:v>
                </c:pt>
                <c:pt idx="2618">
                  <c:v>0.96968567357360202</c:v>
                </c:pt>
                <c:pt idx="2619">
                  <c:v>0.93159795398794998</c:v>
                </c:pt>
                <c:pt idx="2620">
                  <c:v>0.95296952781070698</c:v>
                </c:pt>
                <c:pt idx="2621">
                  <c:v>0.83219834875784804</c:v>
                </c:pt>
                <c:pt idx="2622">
                  <c:v>0.83741449287520198</c:v>
                </c:pt>
                <c:pt idx="2623">
                  <c:v>0.72128495672998705</c:v>
                </c:pt>
                <c:pt idx="2624">
                  <c:v>0.90596788825279995</c:v>
                </c:pt>
                <c:pt idx="2625">
                  <c:v>0.88875927098889296</c:v>
                </c:pt>
                <c:pt idx="2626">
                  <c:v>0.72104981920638</c:v>
                </c:pt>
                <c:pt idx="2627">
                  <c:v>0.75070697885045701</c:v>
                </c:pt>
                <c:pt idx="2628">
                  <c:v>0.79965653754100496</c:v>
                </c:pt>
                <c:pt idx="2629">
                  <c:v>0.88063820657865999</c:v>
                </c:pt>
                <c:pt idx="2630">
                  <c:v>0.91874817219765004</c:v>
                </c:pt>
                <c:pt idx="2631">
                  <c:v>0.83505927932504398</c:v>
                </c:pt>
                <c:pt idx="2632">
                  <c:v>0.97732596339203204</c:v>
                </c:pt>
                <c:pt idx="2633">
                  <c:v>0.89072340337603795</c:v>
                </c:pt>
                <c:pt idx="2634">
                  <c:v>0.751061226548148</c:v>
                </c:pt>
                <c:pt idx="2635">
                  <c:v>0.69185114628740196</c:v>
                </c:pt>
                <c:pt idx="2636">
                  <c:v>0.70006046121168297</c:v>
                </c:pt>
                <c:pt idx="2637">
                  <c:v>0.69097254957443999</c:v>
                </c:pt>
                <c:pt idx="2638">
                  <c:v>0.80056191843382896</c:v>
                </c:pt>
                <c:pt idx="2639">
                  <c:v>0.87789010671910706</c:v>
                </c:pt>
                <c:pt idx="2640">
                  <c:v>0.70398743185426604</c:v>
                </c:pt>
                <c:pt idx="2641">
                  <c:v>0.83772783608163803</c:v>
                </c:pt>
                <c:pt idx="2642">
                  <c:v>0.83763604904052302</c:v>
                </c:pt>
                <c:pt idx="2643">
                  <c:v>0.72451840712944904</c:v>
                </c:pt>
                <c:pt idx="2644">
                  <c:v>0.95437590128259897</c:v>
                </c:pt>
                <c:pt idx="2645">
                  <c:v>0.84738487859221701</c:v>
                </c:pt>
                <c:pt idx="2646">
                  <c:v>0.90997911420656996</c:v>
                </c:pt>
                <c:pt idx="2647">
                  <c:v>0.74680813848788496</c:v>
                </c:pt>
                <c:pt idx="2648">
                  <c:v>0.864347600418925</c:v>
                </c:pt>
                <c:pt idx="2649">
                  <c:v>0.70388322793923297</c:v>
                </c:pt>
                <c:pt idx="2650">
                  <c:v>0.87194741888240701</c:v>
                </c:pt>
                <c:pt idx="2651">
                  <c:v>0.88742119590527002</c:v>
                </c:pt>
                <c:pt idx="2652">
                  <c:v>0.80898512946005496</c:v>
                </c:pt>
                <c:pt idx="2653">
                  <c:v>0.87760044309458995</c:v>
                </c:pt>
                <c:pt idx="2654">
                  <c:v>0.78492434821372303</c:v>
                </c:pt>
                <c:pt idx="2655">
                  <c:v>0.80277120538376501</c:v>
                </c:pt>
                <c:pt idx="2656">
                  <c:v>0.97399440393466596</c:v>
                </c:pt>
                <c:pt idx="2657">
                  <c:v>0.84359382080326994</c:v>
                </c:pt>
                <c:pt idx="2658">
                  <c:v>0.76143784249373303</c:v>
                </c:pt>
                <c:pt idx="2659">
                  <c:v>0.64886116068062405</c:v>
                </c:pt>
                <c:pt idx="2660">
                  <c:v>0.64931266096504303</c:v>
                </c:pt>
                <c:pt idx="2661">
                  <c:v>0.87979681647132102</c:v>
                </c:pt>
                <c:pt idx="2662">
                  <c:v>0.96206262219537597</c:v>
                </c:pt>
                <c:pt idx="2663">
                  <c:v>0.84721425576445997</c:v>
                </c:pt>
                <c:pt idx="2664">
                  <c:v>0.80436473067942804</c:v>
                </c:pt>
                <c:pt idx="2665">
                  <c:v>0.87605732658187296</c:v>
                </c:pt>
                <c:pt idx="2666">
                  <c:v>0.67732428900763197</c:v>
                </c:pt>
                <c:pt idx="2667">
                  <c:v>0.91303619374339196</c:v>
                </c:pt>
                <c:pt idx="2668">
                  <c:v>0.82688348072976103</c:v>
                </c:pt>
                <c:pt idx="2669">
                  <c:v>0.89403156360806901</c:v>
                </c:pt>
                <c:pt idx="2670">
                  <c:v>0.91569331195689996</c:v>
                </c:pt>
                <c:pt idx="2671">
                  <c:v>0.63204244056897796</c:v>
                </c:pt>
                <c:pt idx="2672">
                  <c:v>0.80877484442910397</c:v>
                </c:pt>
                <c:pt idx="2673">
                  <c:v>0.95818808141397105</c:v>
                </c:pt>
                <c:pt idx="2674">
                  <c:v>0.85616154222120699</c:v>
                </c:pt>
                <c:pt idx="2675">
                  <c:v>0.94637093269585704</c:v>
                </c:pt>
                <c:pt idx="2676">
                  <c:v>0.89043017343295805</c:v>
                </c:pt>
                <c:pt idx="2677">
                  <c:v>0.95064140063171898</c:v>
                </c:pt>
                <c:pt idx="2678">
                  <c:v>0.61112800460858996</c:v>
                </c:pt>
                <c:pt idx="2679">
                  <c:v>0.78558578762356002</c:v>
                </c:pt>
                <c:pt idx="2680">
                  <c:v>0.747576662779454</c:v>
                </c:pt>
                <c:pt idx="2681">
                  <c:v>0.84795634099213502</c:v>
                </c:pt>
                <c:pt idx="2682">
                  <c:v>0.84725582365200103</c:v>
                </c:pt>
                <c:pt idx="2683">
                  <c:v>0.95437590128259897</c:v>
                </c:pt>
                <c:pt idx="2684">
                  <c:v>0.72195166964056801</c:v>
                </c:pt>
                <c:pt idx="2685">
                  <c:v>0.70025972199296804</c:v>
                </c:pt>
                <c:pt idx="2686">
                  <c:v>0.68586216244245601</c:v>
                </c:pt>
                <c:pt idx="2687">
                  <c:v>0.76186837804830199</c:v>
                </c:pt>
                <c:pt idx="2688">
                  <c:v>0.89197085823141997</c:v>
                </c:pt>
                <c:pt idx="2689">
                  <c:v>0.88869154424431596</c:v>
                </c:pt>
                <c:pt idx="2690">
                  <c:v>0.75446094779833905</c:v>
                </c:pt>
                <c:pt idx="2691">
                  <c:v>0.64886116068062405</c:v>
                </c:pt>
                <c:pt idx="2692">
                  <c:v>0.83102127566085104</c:v>
                </c:pt>
                <c:pt idx="2693">
                  <c:v>0.90776980789269301</c:v>
                </c:pt>
                <c:pt idx="2694">
                  <c:v>0.98849414638408994</c:v>
                </c:pt>
                <c:pt idx="2695">
                  <c:v>0.95255267266791099</c:v>
                </c:pt>
                <c:pt idx="2696">
                  <c:v>0.85401678985162799</c:v>
                </c:pt>
                <c:pt idx="2697">
                  <c:v>0.91797379322844797</c:v>
                </c:pt>
                <c:pt idx="2698">
                  <c:v>0.83631580966559205</c:v>
                </c:pt>
                <c:pt idx="2699">
                  <c:v>0.90983721302680398</c:v>
                </c:pt>
                <c:pt idx="2700">
                  <c:v>0.73872016036085297</c:v>
                </c:pt>
                <c:pt idx="2701">
                  <c:v>0.62154600058199005</c:v>
                </c:pt>
                <c:pt idx="2702">
                  <c:v>0.69971813181637699</c:v>
                </c:pt>
                <c:pt idx="2703">
                  <c:v>0.73462351100744805</c:v>
                </c:pt>
                <c:pt idx="2704">
                  <c:v>0.80403548189330598</c:v>
                </c:pt>
                <c:pt idx="2705">
                  <c:v>0.76444682247829499</c:v>
                </c:pt>
                <c:pt idx="2706">
                  <c:v>0.68165748783105695</c:v>
                </c:pt>
                <c:pt idx="2707">
                  <c:v>0.87789010671910706</c:v>
                </c:pt>
                <c:pt idx="2708">
                  <c:v>0.75911233897182295</c:v>
                </c:pt>
                <c:pt idx="2709">
                  <c:v>0.64331941857171504</c:v>
                </c:pt>
                <c:pt idx="2710">
                  <c:v>0.9337224906171</c:v>
                </c:pt>
                <c:pt idx="2711">
                  <c:v>0.782105077476975</c:v>
                </c:pt>
                <c:pt idx="2712">
                  <c:v>0.90793408693910505</c:v>
                </c:pt>
                <c:pt idx="2713">
                  <c:v>0.98577138912096696</c:v>
                </c:pt>
                <c:pt idx="2714">
                  <c:v>0.59449965613420297</c:v>
                </c:pt>
                <c:pt idx="2715">
                  <c:v>0.904291426539646</c:v>
                </c:pt>
                <c:pt idx="2716">
                  <c:v>0.70138775763224204</c:v>
                </c:pt>
                <c:pt idx="2717">
                  <c:v>0.82874348392191599</c:v>
                </c:pt>
                <c:pt idx="2718">
                  <c:v>0.65770704860246798</c:v>
                </c:pt>
                <c:pt idx="2719">
                  <c:v>0.94799450759621195</c:v>
                </c:pt>
                <c:pt idx="2720">
                  <c:v>0.75839266257365701</c:v>
                </c:pt>
                <c:pt idx="2721">
                  <c:v>0.76571607938618602</c:v>
                </c:pt>
                <c:pt idx="2722">
                  <c:v>0.72128495672998705</c:v>
                </c:pt>
                <c:pt idx="2723">
                  <c:v>0.88931996662436896</c:v>
                </c:pt>
                <c:pt idx="2724">
                  <c:v>0.90719182939564902</c:v>
                </c:pt>
                <c:pt idx="2725">
                  <c:v>0.85639157399505705</c:v>
                </c:pt>
                <c:pt idx="2726">
                  <c:v>0.88865186826793696</c:v>
                </c:pt>
                <c:pt idx="2727">
                  <c:v>0.93248593792424195</c:v>
                </c:pt>
                <c:pt idx="2728">
                  <c:v>0.63705164508888001</c:v>
                </c:pt>
                <c:pt idx="2729">
                  <c:v>0.79204999649089503</c:v>
                </c:pt>
                <c:pt idx="2730">
                  <c:v>0.796040537832988</c:v>
                </c:pt>
                <c:pt idx="2731">
                  <c:v>0.78664468305642998</c:v>
                </c:pt>
                <c:pt idx="2732">
                  <c:v>0.64068944605058098</c:v>
                </c:pt>
                <c:pt idx="2733">
                  <c:v>0.78749508330054097</c:v>
                </c:pt>
                <c:pt idx="2734">
                  <c:v>0.70576571885084805</c:v>
                </c:pt>
                <c:pt idx="2735">
                  <c:v>0.93673244654759202</c:v>
                </c:pt>
                <c:pt idx="2736">
                  <c:v>0.85729371571701696</c:v>
                </c:pt>
                <c:pt idx="2737">
                  <c:v>0.87789010671910706</c:v>
                </c:pt>
                <c:pt idx="2738">
                  <c:v>0.83297650179531701</c:v>
                </c:pt>
                <c:pt idx="2739">
                  <c:v>0.81642137668025705</c:v>
                </c:pt>
                <c:pt idx="2740">
                  <c:v>0.91843444976778699</c:v>
                </c:pt>
                <c:pt idx="2741">
                  <c:v>0.83178322158228601</c:v>
                </c:pt>
                <c:pt idx="2742">
                  <c:v>0.96149249232163003</c:v>
                </c:pt>
                <c:pt idx="2743">
                  <c:v>0.95221908002462996</c:v>
                </c:pt>
                <c:pt idx="2744">
                  <c:v>0.997270517150328</c:v>
                </c:pt>
                <c:pt idx="2745">
                  <c:v>0.98398357273589199</c:v>
                </c:pt>
                <c:pt idx="2746">
                  <c:v>0.64886116068062405</c:v>
                </c:pt>
                <c:pt idx="2747">
                  <c:v>0.81774713344795302</c:v>
                </c:pt>
                <c:pt idx="2748">
                  <c:v>0.70398743185426604</c:v>
                </c:pt>
                <c:pt idx="2749">
                  <c:v>0.781376143508003</c:v>
                </c:pt>
                <c:pt idx="2750">
                  <c:v>0.98577138912096696</c:v>
                </c:pt>
                <c:pt idx="2751">
                  <c:v>0.85593506350065995</c:v>
                </c:pt>
                <c:pt idx="2752">
                  <c:v>0.80540575878616505</c:v>
                </c:pt>
                <c:pt idx="2753">
                  <c:v>0.95178405239338404</c:v>
                </c:pt>
                <c:pt idx="2754">
                  <c:v>0.792567548407629</c:v>
                </c:pt>
                <c:pt idx="2755">
                  <c:v>0.91303619374339196</c:v>
                </c:pt>
                <c:pt idx="2756">
                  <c:v>0.92205456521501405</c:v>
                </c:pt>
                <c:pt idx="2757">
                  <c:v>0.69971813181637699</c:v>
                </c:pt>
                <c:pt idx="2758">
                  <c:v>0.68991938544791598</c:v>
                </c:pt>
                <c:pt idx="2759">
                  <c:v>0.80377465620004995</c:v>
                </c:pt>
                <c:pt idx="2760">
                  <c:v>0.85750654573819596</c:v>
                </c:pt>
                <c:pt idx="2761">
                  <c:v>0.89159309384820895</c:v>
                </c:pt>
                <c:pt idx="2762">
                  <c:v>0.89459155404674595</c:v>
                </c:pt>
                <c:pt idx="2763">
                  <c:v>0.69971813181637699</c:v>
                </c:pt>
                <c:pt idx="2764">
                  <c:v>0.89917777177972502</c:v>
                </c:pt>
                <c:pt idx="2765">
                  <c:v>0.91162590077106198</c:v>
                </c:pt>
                <c:pt idx="2766">
                  <c:v>0.76329985718824001</c:v>
                </c:pt>
                <c:pt idx="2767">
                  <c:v>0.78982667099766901</c:v>
                </c:pt>
                <c:pt idx="2768">
                  <c:v>0.70398743185426604</c:v>
                </c:pt>
                <c:pt idx="2769">
                  <c:v>0.70453235741123599</c:v>
                </c:pt>
                <c:pt idx="2770">
                  <c:v>0.81585341524009103</c:v>
                </c:pt>
                <c:pt idx="2771">
                  <c:v>0.97634350696501404</c:v>
                </c:pt>
                <c:pt idx="2772">
                  <c:v>0.87197063382012097</c:v>
                </c:pt>
                <c:pt idx="2773">
                  <c:v>0.71623657156777598</c:v>
                </c:pt>
                <c:pt idx="2774">
                  <c:v>0.738422626142621</c:v>
                </c:pt>
                <c:pt idx="2775">
                  <c:v>0.78663783198874404</c:v>
                </c:pt>
                <c:pt idx="2776">
                  <c:v>0.70138775763224204</c:v>
                </c:pt>
                <c:pt idx="2777">
                  <c:v>0.86728012356186801</c:v>
                </c:pt>
                <c:pt idx="2778">
                  <c:v>0.88042925627750501</c:v>
                </c:pt>
                <c:pt idx="2779">
                  <c:v>0.89751507338488701</c:v>
                </c:pt>
                <c:pt idx="2780">
                  <c:v>0.78290183967867299</c:v>
                </c:pt>
                <c:pt idx="2781">
                  <c:v>0.87178214944472798</c:v>
                </c:pt>
                <c:pt idx="2782">
                  <c:v>0.71387371603359295</c:v>
                </c:pt>
                <c:pt idx="2783">
                  <c:v>0.93894306728269294</c:v>
                </c:pt>
                <c:pt idx="2784">
                  <c:v>0.91529373870967301</c:v>
                </c:pt>
                <c:pt idx="2785">
                  <c:v>0.99845147779481902</c:v>
                </c:pt>
                <c:pt idx="2786">
                  <c:v>0.91800596824453495</c:v>
                </c:pt>
                <c:pt idx="2787">
                  <c:v>0.66787049065799098</c:v>
                </c:pt>
                <c:pt idx="2788">
                  <c:v>0.97955093106856195</c:v>
                </c:pt>
                <c:pt idx="2789">
                  <c:v>0.98940376313326495</c:v>
                </c:pt>
                <c:pt idx="2790">
                  <c:v>0.94451787883376503</c:v>
                </c:pt>
                <c:pt idx="2791">
                  <c:v>0.89143112584782203</c:v>
                </c:pt>
                <c:pt idx="2792">
                  <c:v>0.73303063462872298</c:v>
                </c:pt>
                <c:pt idx="2793">
                  <c:v>0.66668906746595102</c:v>
                </c:pt>
                <c:pt idx="2794">
                  <c:v>0.94141412057724505</c:v>
                </c:pt>
                <c:pt idx="2795">
                  <c:v>0.92274461487372705</c:v>
                </c:pt>
                <c:pt idx="2796">
                  <c:v>0.67325231520917705</c:v>
                </c:pt>
                <c:pt idx="2797">
                  <c:v>0.87785943941148004</c:v>
                </c:pt>
                <c:pt idx="2798">
                  <c:v>0.8012586958133</c:v>
                </c:pt>
                <c:pt idx="2799">
                  <c:v>0.76244339978817499</c:v>
                </c:pt>
                <c:pt idx="2800">
                  <c:v>0.92170973220576102</c:v>
                </c:pt>
                <c:pt idx="2801">
                  <c:v>0.91303619374339196</c:v>
                </c:pt>
                <c:pt idx="2802">
                  <c:v>0.73429248153503401</c:v>
                </c:pt>
                <c:pt idx="2803">
                  <c:v>0.92109517097509797</c:v>
                </c:pt>
                <c:pt idx="2804">
                  <c:v>0.94582026893056403</c:v>
                </c:pt>
                <c:pt idx="2805">
                  <c:v>0.95818808141397105</c:v>
                </c:pt>
                <c:pt idx="2806">
                  <c:v>0.88955152826783102</c:v>
                </c:pt>
                <c:pt idx="2807">
                  <c:v>0.98940376313326495</c:v>
                </c:pt>
                <c:pt idx="2808">
                  <c:v>0.95647001977381996</c:v>
                </c:pt>
                <c:pt idx="2809">
                  <c:v>0.83746091657051902</c:v>
                </c:pt>
                <c:pt idx="2810">
                  <c:v>0.633206328469477</c:v>
                </c:pt>
                <c:pt idx="2811">
                  <c:v>0.64068944605058098</c:v>
                </c:pt>
                <c:pt idx="2812">
                  <c:v>0.98940376313326495</c:v>
                </c:pt>
                <c:pt idx="2813">
                  <c:v>0.78094057650735904</c:v>
                </c:pt>
                <c:pt idx="2814">
                  <c:v>0.76291765976679204</c:v>
                </c:pt>
                <c:pt idx="2815">
                  <c:v>0.88978792624381897</c:v>
                </c:pt>
                <c:pt idx="2816">
                  <c:v>0.96391299949528897</c:v>
                </c:pt>
                <c:pt idx="2817">
                  <c:v>0.86260230896299706</c:v>
                </c:pt>
                <c:pt idx="2818">
                  <c:v>0.87789010671910706</c:v>
                </c:pt>
                <c:pt idx="2819">
                  <c:v>0.87206109466620596</c:v>
                </c:pt>
                <c:pt idx="2820">
                  <c:v>0.814393706543448</c:v>
                </c:pt>
                <c:pt idx="2821">
                  <c:v>0.85456689839226396</c:v>
                </c:pt>
                <c:pt idx="2822">
                  <c:v>0.953845187349184</c:v>
                </c:pt>
                <c:pt idx="2823">
                  <c:v>0.90589490428581099</c:v>
                </c:pt>
                <c:pt idx="2824">
                  <c:v>0.71623657156777598</c:v>
                </c:pt>
                <c:pt idx="2825">
                  <c:v>0.73737584827651403</c:v>
                </c:pt>
                <c:pt idx="2826">
                  <c:v>0.793520486866507</c:v>
                </c:pt>
                <c:pt idx="2827">
                  <c:v>0.69971813181637699</c:v>
                </c:pt>
                <c:pt idx="2828">
                  <c:v>0.90386919601237903</c:v>
                </c:pt>
                <c:pt idx="2829">
                  <c:v>0.763785322785409</c:v>
                </c:pt>
                <c:pt idx="2830">
                  <c:v>0.72138999362076295</c:v>
                </c:pt>
                <c:pt idx="2831">
                  <c:v>0.81906656848991</c:v>
                </c:pt>
                <c:pt idx="2832">
                  <c:v>0.87789010671910706</c:v>
                </c:pt>
                <c:pt idx="2833">
                  <c:v>0.69511285389862498</c:v>
                </c:pt>
                <c:pt idx="2834">
                  <c:v>0.71622171356852804</c:v>
                </c:pt>
                <c:pt idx="2835">
                  <c:v>0.77146911825558695</c:v>
                </c:pt>
                <c:pt idx="2836">
                  <c:v>0.67739540753632599</c:v>
                </c:pt>
                <c:pt idx="2837">
                  <c:v>0.83865641134545399</c:v>
                </c:pt>
                <c:pt idx="2838">
                  <c:v>0.78129620078672701</c:v>
                </c:pt>
                <c:pt idx="2839">
                  <c:v>0.69550861814208897</c:v>
                </c:pt>
                <c:pt idx="2840">
                  <c:v>0.76244339978817499</c:v>
                </c:pt>
                <c:pt idx="2841">
                  <c:v>0.78094057650735904</c:v>
                </c:pt>
                <c:pt idx="2842">
                  <c:v>0.80543589600815202</c:v>
                </c:pt>
                <c:pt idx="2843">
                  <c:v>0.82597186092068597</c:v>
                </c:pt>
                <c:pt idx="2844">
                  <c:v>0.74682141642561395</c:v>
                </c:pt>
                <c:pt idx="2845">
                  <c:v>0.59436509996406695</c:v>
                </c:pt>
                <c:pt idx="2846">
                  <c:v>0.73899981677543103</c:v>
                </c:pt>
                <c:pt idx="2847">
                  <c:v>0.78740441634047298</c:v>
                </c:pt>
                <c:pt idx="2848">
                  <c:v>0.86233927481642103</c:v>
                </c:pt>
                <c:pt idx="2849">
                  <c:v>0.975330960472648</c:v>
                </c:pt>
                <c:pt idx="2850">
                  <c:v>0.95782674361737596</c:v>
                </c:pt>
                <c:pt idx="2851">
                  <c:v>0.98398357273589199</c:v>
                </c:pt>
                <c:pt idx="2852">
                  <c:v>0.87883600605367795</c:v>
                </c:pt>
                <c:pt idx="2853">
                  <c:v>0.84884155775472203</c:v>
                </c:pt>
                <c:pt idx="2854">
                  <c:v>0.828752101414582</c:v>
                </c:pt>
                <c:pt idx="2855">
                  <c:v>0.76105364394860797</c:v>
                </c:pt>
                <c:pt idx="2856">
                  <c:v>0.67870011386750695</c:v>
                </c:pt>
                <c:pt idx="2857">
                  <c:v>0.85895636876382098</c:v>
                </c:pt>
                <c:pt idx="2858">
                  <c:v>0.649175511700396</c:v>
                </c:pt>
                <c:pt idx="2859">
                  <c:v>0.85689642763574803</c:v>
                </c:pt>
                <c:pt idx="2860">
                  <c:v>0.87883600605367795</c:v>
                </c:pt>
                <c:pt idx="2861">
                  <c:v>0.89808930537436105</c:v>
                </c:pt>
                <c:pt idx="2862">
                  <c:v>0.920435673583192</c:v>
                </c:pt>
                <c:pt idx="2863">
                  <c:v>0.65041533975794297</c:v>
                </c:pt>
                <c:pt idx="2864">
                  <c:v>0.87789010671910706</c:v>
                </c:pt>
                <c:pt idx="2865">
                  <c:v>0.74068109127434101</c:v>
                </c:pt>
                <c:pt idx="2866">
                  <c:v>0.89698488685730504</c:v>
                </c:pt>
                <c:pt idx="2867">
                  <c:v>0.83016741797029703</c:v>
                </c:pt>
                <c:pt idx="2868">
                  <c:v>0.85064420844488497</c:v>
                </c:pt>
                <c:pt idx="2869">
                  <c:v>0.83414646666994197</c:v>
                </c:pt>
                <c:pt idx="2870">
                  <c:v>0.91979820076096097</c:v>
                </c:pt>
                <c:pt idx="2871">
                  <c:v>0.95437590128259897</c:v>
                </c:pt>
                <c:pt idx="2872">
                  <c:v>0.92521332735367701</c:v>
                </c:pt>
                <c:pt idx="2873">
                  <c:v>0.71481262578589599</c:v>
                </c:pt>
                <c:pt idx="2874">
                  <c:v>0.76157977758709305</c:v>
                </c:pt>
                <c:pt idx="2875">
                  <c:v>0.751061226548148</c:v>
                </c:pt>
                <c:pt idx="2876">
                  <c:v>0.86841860269498095</c:v>
                </c:pt>
                <c:pt idx="2877">
                  <c:v>0.80831768642752899</c:v>
                </c:pt>
                <c:pt idx="2878">
                  <c:v>0.79778839444445104</c:v>
                </c:pt>
                <c:pt idx="2879">
                  <c:v>0.80282413136136999</c:v>
                </c:pt>
                <c:pt idx="2880">
                  <c:v>0.93045073206912099</c:v>
                </c:pt>
                <c:pt idx="2881">
                  <c:v>0.82264544752603497</c:v>
                </c:pt>
                <c:pt idx="2882">
                  <c:v>0.82264544752603497</c:v>
                </c:pt>
                <c:pt idx="2883">
                  <c:v>0.78913344707461297</c:v>
                </c:pt>
                <c:pt idx="2884">
                  <c:v>0.83219834875784804</c:v>
                </c:pt>
                <c:pt idx="2885">
                  <c:v>0.69782456005887294</c:v>
                </c:pt>
                <c:pt idx="2886">
                  <c:v>0.93212099671536597</c:v>
                </c:pt>
                <c:pt idx="2887">
                  <c:v>0.70301513811842997</c:v>
                </c:pt>
                <c:pt idx="2888">
                  <c:v>0.91548366584838703</c:v>
                </c:pt>
                <c:pt idx="2889">
                  <c:v>0.72128495672998705</c:v>
                </c:pt>
                <c:pt idx="2890">
                  <c:v>0.92111374216318498</c:v>
                </c:pt>
                <c:pt idx="2891">
                  <c:v>0.74920360929702701</c:v>
                </c:pt>
                <c:pt idx="2892">
                  <c:v>0.74920360929702701</c:v>
                </c:pt>
                <c:pt idx="2893">
                  <c:v>0.62504011380098401</c:v>
                </c:pt>
                <c:pt idx="2894">
                  <c:v>0.65096933690540404</c:v>
                </c:pt>
                <c:pt idx="2895">
                  <c:v>0.59449965613420297</c:v>
                </c:pt>
                <c:pt idx="2896">
                  <c:v>0.93046004080582101</c:v>
                </c:pt>
                <c:pt idx="2897">
                  <c:v>0.74510238463669898</c:v>
                </c:pt>
                <c:pt idx="2898">
                  <c:v>0.88872373583481501</c:v>
                </c:pt>
                <c:pt idx="2899">
                  <c:v>0.87783339177779496</c:v>
                </c:pt>
                <c:pt idx="2900">
                  <c:v>0.90748168569578302</c:v>
                </c:pt>
                <c:pt idx="2901">
                  <c:v>0.78664468305642998</c:v>
                </c:pt>
                <c:pt idx="2902">
                  <c:v>0.64282961108596803</c:v>
                </c:pt>
                <c:pt idx="2903">
                  <c:v>0.84345781308203505</c:v>
                </c:pt>
                <c:pt idx="2904">
                  <c:v>0.98108074900256304</c:v>
                </c:pt>
                <c:pt idx="2905">
                  <c:v>0.66538736903887996</c:v>
                </c:pt>
                <c:pt idx="2906">
                  <c:v>0.64282961108596803</c:v>
                </c:pt>
                <c:pt idx="2907">
                  <c:v>0.87706826422265005</c:v>
                </c:pt>
                <c:pt idx="2908">
                  <c:v>0.89792691128814905</c:v>
                </c:pt>
                <c:pt idx="2909">
                  <c:v>0.77788029219277699</c:v>
                </c:pt>
                <c:pt idx="2910">
                  <c:v>0.83505927932504398</c:v>
                </c:pt>
                <c:pt idx="2911">
                  <c:v>0.856151014744436</c:v>
                </c:pt>
                <c:pt idx="2912">
                  <c:v>0.97749672870011695</c:v>
                </c:pt>
                <c:pt idx="2913">
                  <c:v>0.66668906746595102</c:v>
                </c:pt>
                <c:pt idx="2914">
                  <c:v>0.98940376313326495</c:v>
                </c:pt>
                <c:pt idx="2915">
                  <c:v>0.90386919601237903</c:v>
                </c:pt>
                <c:pt idx="2916">
                  <c:v>0.78562587103551795</c:v>
                </c:pt>
                <c:pt idx="2917">
                  <c:v>0.80802746966295702</c:v>
                </c:pt>
                <c:pt idx="2918">
                  <c:v>0.85850622213072103</c:v>
                </c:pt>
                <c:pt idx="2919">
                  <c:v>0.95298682300953197</c:v>
                </c:pt>
                <c:pt idx="2920">
                  <c:v>0.88509722007973002</c:v>
                </c:pt>
                <c:pt idx="2921">
                  <c:v>0.88509722007973002</c:v>
                </c:pt>
                <c:pt idx="2922">
                  <c:v>0.96387351855763903</c:v>
                </c:pt>
                <c:pt idx="2923">
                  <c:v>0.94330371120951895</c:v>
                </c:pt>
                <c:pt idx="2924">
                  <c:v>0.93045073206912099</c:v>
                </c:pt>
                <c:pt idx="2925">
                  <c:v>0.88844607252156504</c:v>
                </c:pt>
                <c:pt idx="2926">
                  <c:v>0.83739912151398899</c:v>
                </c:pt>
                <c:pt idx="2927">
                  <c:v>0.806402994840976</c:v>
                </c:pt>
                <c:pt idx="2928">
                  <c:v>0.61112800460858996</c:v>
                </c:pt>
                <c:pt idx="2929">
                  <c:v>0.93523737722632805</c:v>
                </c:pt>
                <c:pt idx="2930">
                  <c:v>0.89159309384820895</c:v>
                </c:pt>
                <c:pt idx="2931">
                  <c:v>0.90386919601237903</c:v>
                </c:pt>
                <c:pt idx="2932">
                  <c:v>0.90386919601237903</c:v>
                </c:pt>
                <c:pt idx="2933">
                  <c:v>0.939675590091821</c:v>
                </c:pt>
                <c:pt idx="2934">
                  <c:v>0.95221908002462996</c:v>
                </c:pt>
                <c:pt idx="2935">
                  <c:v>0.87789010671910706</c:v>
                </c:pt>
                <c:pt idx="2936">
                  <c:v>0.99972892208222697</c:v>
                </c:pt>
                <c:pt idx="2937">
                  <c:v>0.93745355335162395</c:v>
                </c:pt>
                <c:pt idx="2938">
                  <c:v>0.845005207594693</c:v>
                </c:pt>
                <c:pt idx="2939">
                  <c:v>0.75911233897182295</c:v>
                </c:pt>
                <c:pt idx="2940">
                  <c:v>0.90386919601237903</c:v>
                </c:pt>
                <c:pt idx="2941">
                  <c:v>0.847980689766065</c:v>
                </c:pt>
                <c:pt idx="2942">
                  <c:v>0.75911233897182295</c:v>
                </c:pt>
                <c:pt idx="2943">
                  <c:v>0.81264138037007305</c:v>
                </c:pt>
                <c:pt idx="2944">
                  <c:v>0.93190622553081703</c:v>
                </c:pt>
                <c:pt idx="2945">
                  <c:v>0.788737833572834</c:v>
                </c:pt>
                <c:pt idx="2946">
                  <c:v>0.862815778628511</c:v>
                </c:pt>
                <c:pt idx="2947">
                  <c:v>0.94074193865602096</c:v>
                </c:pt>
                <c:pt idx="2948">
                  <c:v>0.99133154914599797</c:v>
                </c:pt>
                <c:pt idx="2949">
                  <c:v>0.898730549742914</c:v>
                </c:pt>
                <c:pt idx="2950">
                  <c:v>0.95178405239338404</c:v>
                </c:pt>
                <c:pt idx="2951">
                  <c:v>0.80831768642752899</c:v>
                </c:pt>
                <c:pt idx="2952">
                  <c:v>0.82911214494416496</c:v>
                </c:pt>
                <c:pt idx="2953">
                  <c:v>0.75911233897182295</c:v>
                </c:pt>
                <c:pt idx="2954">
                  <c:v>0.99585722648753705</c:v>
                </c:pt>
                <c:pt idx="2955">
                  <c:v>0.80828822916863696</c:v>
                </c:pt>
                <c:pt idx="2956">
                  <c:v>0.79965653754100496</c:v>
                </c:pt>
                <c:pt idx="2957">
                  <c:v>0.87606369934186901</c:v>
                </c:pt>
                <c:pt idx="2958">
                  <c:v>0.89955118098698195</c:v>
                </c:pt>
                <c:pt idx="2959">
                  <c:v>0.90025668460360997</c:v>
                </c:pt>
                <c:pt idx="2960">
                  <c:v>0.93118310542369798</c:v>
                </c:pt>
                <c:pt idx="2961">
                  <c:v>0.88539714273737902</c:v>
                </c:pt>
                <c:pt idx="2962">
                  <c:v>0.90025668460360997</c:v>
                </c:pt>
                <c:pt idx="2963">
                  <c:v>0.81004979445380598</c:v>
                </c:pt>
                <c:pt idx="2964">
                  <c:v>0.83688758368280702</c:v>
                </c:pt>
                <c:pt idx="2965">
                  <c:v>0.82330855547575499</c:v>
                </c:pt>
                <c:pt idx="2966">
                  <c:v>0.788737833572834</c:v>
                </c:pt>
                <c:pt idx="2967">
                  <c:v>0.94330371120951895</c:v>
                </c:pt>
                <c:pt idx="2968">
                  <c:v>0.97787310581590203</c:v>
                </c:pt>
                <c:pt idx="2969">
                  <c:v>0.95782674361737596</c:v>
                </c:pt>
                <c:pt idx="2970">
                  <c:v>0.82105806054789199</c:v>
                </c:pt>
                <c:pt idx="2971">
                  <c:v>0.89444580152327702</c:v>
                </c:pt>
                <c:pt idx="2972">
                  <c:v>0.78740441634047298</c:v>
                </c:pt>
                <c:pt idx="2973">
                  <c:v>0.97103966511899198</c:v>
                </c:pt>
                <c:pt idx="2974">
                  <c:v>0.862815778628511</c:v>
                </c:pt>
                <c:pt idx="2975">
                  <c:v>0.95716739389237304</c:v>
                </c:pt>
                <c:pt idx="2976">
                  <c:v>0.76951132232917197</c:v>
                </c:pt>
                <c:pt idx="2977">
                  <c:v>0.94074193865602096</c:v>
                </c:pt>
                <c:pt idx="2978">
                  <c:v>0.94799450759621195</c:v>
                </c:pt>
                <c:pt idx="2979">
                  <c:v>0.88593985798858699</c:v>
                </c:pt>
                <c:pt idx="2980">
                  <c:v>0.88872373583481501</c:v>
                </c:pt>
                <c:pt idx="2981">
                  <c:v>0.88276321295330595</c:v>
                </c:pt>
                <c:pt idx="2982">
                  <c:v>0.89159309384820895</c:v>
                </c:pt>
                <c:pt idx="2983">
                  <c:v>0.98674226627961903</c:v>
                </c:pt>
                <c:pt idx="2984">
                  <c:v>0.82257820490855005</c:v>
                </c:pt>
                <c:pt idx="2985">
                  <c:v>0.83631580966559205</c:v>
                </c:pt>
                <c:pt idx="2986">
                  <c:v>0.85176264208932195</c:v>
                </c:pt>
                <c:pt idx="2987">
                  <c:v>0.92774048743348803</c:v>
                </c:pt>
                <c:pt idx="2988">
                  <c:v>0.92774048743348803</c:v>
                </c:pt>
                <c:pt idx="2989">
                  <c:v>0.92858840279880694</c:v>
                </c:pt>
                <c:pt idx="2990">
                  <c:v>0.975330960472648</c:v>
                </c:pt>
                <c:pt idx="2991">
                  <c:v>0.76953330941415299</c:v>
                </c:pt>
                <c:pt idx="2992">
                  <c:v>0.89460228778017803</c:v>
                </c:pt>
                <c:pt idx="2993">
                  <c:v>0.956132479317513</c:v>
                </c:pt>
                <c:pt idx="2994">
                  <c:v>0.89223233762421095</c:v>
                </c:pt>
                <c:pt idx="2995">
                  <c:v>0.964590153447211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27-489A-AABF-C1C96CE76E4F}"/>
            </c:ext>
          </c:extLst>
        </c:ser>
        <c:ser>
          <c:idx val="2"/>
          <c:order val="1"/>
          <c:tx>
            <c:strRef>
              <c:f>Foglio1!$A$1</c:f>
              <c:strCache>
                <c:ptCount val="1"/>
                <c:pt idx="0">
                  <c:v>min_df</c:v>
                </c:pt>
              </c:strCache>
            </c:strRef>
          </c:tx>
          <c:spPr>
            <a:ln w="31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299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078-4733-ABC5-E275F18342FE}"/>
              </c:ext>
            </c:extLst>
          </c:dPt>
          <c:val>
            <c:numRef>
              <c:f>Foglio1!$A$2:$A$2998</c:f>
              <c:numCache>
                <c:formatCode>General</c:formatCode>
                <c:ptCount val="2997"/>
                <c:pt idx="0">
                  <c:v>0.55084174729055002</c:v>
                </c:pt>
                <c:pt idx="1">
                  <c:v>0.70585730894366605</c:v>
                </c:pt>
                <c:pt idx="2">
                  <c:v>0.50738910695952499</c:v>
                </c:pt>
                <c:pt idx="3">
                  <c:v>0.40054758852114197</c:v>
                </c:pt>
                <c:pt idx="4">
                  <c:v>0.62710997155039605</c:v>
                </c:pt>
                <c:pt idx="5">
                  <c:v>0.63552024444165101</c:v>
                </c:pt>
                <c:pt idx="6">
                  <c:v>0.46617163686039997</c:v>
                </c:pt>
                <c:pt idx="7">
                  <c:v>0.70190678705287002</c:v>
                </c:pt>
                <c:pt idx="8">
                  <c:v>0.67516765373040999</c:v>
                </c:pt>
                <c:pt idx="9">
                  <c:v>0.66835884083325003</c:v>
                </c:pt>
                <c:pt idx="10">
                  <c:v>0.67181888776575305</c:v>
                </c:pt>
                <c:pt idx="11">
                  <c:v>0.67633866056288505</c:v>
                </c:pt>
                <c:pt idx="12">
                  <c:v>0.67633866056288505</c:v>
                </c:pt>
                <c:pt idx="13">
                  <c:v>0.407097297585022</c:v>
                </c:pt>
                <c:pt idx="14">
                  <c:v>0.62710997155039605</c:v>
                </c:pt>
                <c:pt idx="15">
                  <c:v>0.63911659507143104</c:v>
                </c:pt>
                <c:pt idx="16">
                  <c:v>0.62710997155039605</c:v>
                </c:pt>
                <c:pt idx="17">
                  <c:v>0.62920605047309297</c:v>
                </c:pt>
                <c:pt idx="18">
                  <c:v>0.66394693972087804</c:v>
                </c:pt>
                <c:pt idx="19">
                  <c:v>0.24273063604563999</c:v>
                </c:pt>
                <c:pt idx="20">
                  <c:v>6.4640112772063302E-2</c:v>
                </c:pt>
                <c:pt idx="21">
                  <c:v>7.4393776384644394E-2</c:v>
                </c:pt>
                <c:pt idx="22">
                  <c:v>6.9687204021364801E-2</c:v>
                </c:pt>
                <c:pt idx="23">
                  <c:v>0.35571698569397697</c:v>
                </c:pt>
                <c:pt idx="24">
                  <c:v>0.34064541069466397</c:v>
                </c:pt>
                <c:pt idx="25">
                  <c:v>0.574065545119683</c:v>
                </c:pt>
                <c:pt idx="26">
                  <c:v>0.327327857335384</c:v>
                </c:pt>
                <c:pt idx="27">
                  <c:v>0.221997814428744</c:v>
                </c:pt>
                <c:pt idx="28">
                  <c:v>0.56837526788989201</c:v>
                </c:pt>
                <c:pt idx="29">
                  <c:v>0.35375574332705301</c:v>
                </c:pt>
                <c:pt idx="30">
                  <c:v>0.37348848068404999</c:v>
                </c:pt>
                <c:pt idx="31">
                  <c:v>0.22600153568911599</c:v>
                </c:pt>
                <c:pt idx="32">
                  <c:v>0.52067679472018102</c:v>
                </c:pt>
                <c:pt idx="33">
                  <c:v>0.52413160544063497</c:v>
                </c:pt>
                <c:pt idx="34">
                  <c:v>0.56692181002535003</c:v>
                </c:pt>
                <c:pt idx="35">
                  <c:v>0.51755028097538203</c:v>
                </c:pt>
                <c:pt idx="36">
                  <c:v>0.52145437965061603</c:v>
                </c:pt>
                <c:pt idx="37">
                  <c:v>0.57122837529102</c:v>
                </c:pt>
                <c:pt idx="38">
                  <c:v>0.57122837529102</c:v>
                </c:pt>
                <c:pt idx="39">
                  <c:v>0.48074490565188699</c:v>
                </c:pt>
                <c:pt idx="40">
                  <c:v>0.48821976012478202</c:v>
                </c:pt>
                <c:pt idx="41">
                  <c:v>0.50053482403802296</c:v>
                </c:pt>
                <c:pt idx="42">
                  <c:v>0.50707161421675195</c:v>
                </c:pt>
                <c:pt idx="43">
                  <c:v>0.47801100376400801</c:v>
                </c:pt>
                <c:pt idx="44">
                  <c:v>0.58539888178745403</c:v>
                </c:pt>
                <c:pt idx="45">
                  <c:v>0.39367877388156203</c:v>
                </c:pt>
                <c:pt idx="46">
                  <c:v>0.14502098581103401</c:v>
                </c:pt>
                <c:pt idx="47">
                  <c:v>0.31001278747797301</c:v>
                </c:pt>
                <c:pt idx="48">
                  <c:v>0.452633778233617</c:v>
                </c:pt>
                <c:pt idx="49">
                  <c:v>0.43665253436225099</c:v>
                </c:pt>
                <c:pt idx="50">
                  <c:v>0.20707370705859501</c:v>
                </c:pt>
                <c:pt idx="51">
                  <c:v>0.41287042727703599</c:v>
                </c:pt>
                <c:pt idx="52">
                  <c:v>0.43418268823671702</c:v>
                </c:pt>
                <c:pt idx="53">
                  <c:v>0.40272820844250601</c:v>
                </c:pt>
                <c:pt idx="54">
                  <c:v>0.39715229103890498</c:v>
                </c:pt>
                <c:pt idx="55">
                  <c:v>0.39715229103890498</c:v>
                </c:pt>
                <c:pt idx="56">
                  <c:v>0.468277671468664</c:v>
                </c:pt>
                <c:pt idx="57">
                  <c:v>0.47055222800233298</c:v>
                </c:pt>
                <c:pt idx="58">
                  <c:v>0.43846726683866499</c:v>
                </c:pt>
                <c:pt idx="59">
                  <c:v>0.103891320205292</c:v>
                </c:pt>
                <c:pt idx="60">
                  <c:v>0.362875266638572</c:v>
                </c:pt>
                <c:pt idx="61">
                  <c:v>0.34967833166592899</c:v>
                </c:pt>
                <c:pt idx="62">
                  <c:v>0.38347583847293398</c:v>
                </c:pt>
                <c:pt idx="63">
                  <c:v>0.29049152817287099</c:v>
                </c:pt>
                <c:pt idx="64">
                  <c:v>0.26368228775166802</c:v>
                </c:pt>
                <c:pt idx="65">
                  <c:v>5.3101800401633301E-2</c:v>
                </c:pt>
                <c:pt idx="66">
                  <c:v>0.28166696139924902</c:v>
                </c:pt>
                <c:pt idx="67">
                  <c:v>0.36964932214366297</c:v>
                </c:pt>
                <c:pt idx="68">
                  <c:v>0.33239154462748599</c:v>
                </c:pt>
                <c:pt idx="69">
                  <c:v>0.34934166806546602</c:v>
                </c:pt>
                <c:pt idx="70">
                  <c:v>0.35052448626002197</c:v>
                </c:pt>
                <c:pt idx="71">
                  <c:v>0.36964932214366297</c:v>
                </c:pt>
                <c:pt idx="72">
                  <c:v>0.31231289700419401</c:v>
                </c:pt>
                <c:pt idx="73">
                  <c:v>0.32466600408714202</c:v>
                </c:pt>
                <c:pt idx="74">
                  <c:v>0.34064541069466397</c:v>
                </c:pt>
                <c:pt idx="75">
                  <c:v>0.386770093243334</c:v>
                </c:pt>
                <c:pt idx="76">
                  <c:v>0.29505128399528502</c:v>
                </c:pt>
                <c:pt idx="77">
                  <c:v>4.3319000380133803E-2</c:v>
                </c:pt>
                <c:pt idx="78">
                  <c:v>0.33239154462748599</c:v>
                </c:pt>
                <c:pt idx="79">
                  <c:v>0.22378915712226899</c:v>
                </c:pt>
                <c:pt idx="80">
                  <c:v>0.11144078023967301</c:v>
                </c:pt>
                <c:pt idx="81">
                  <c:v>1.1623403336951299E-2</c:v>
                </c:pt>
                <c:pt idx="82">
                  <c:v>5.8174541305599403E-2</c:v>
                </c:pt>
                <c:pt idx="83">
                  <c:v>5.4432584284659802E-2</c:v>
                </c:pt>
                <c:pt idx="84">
                  <c:v>1.78847528884995E-2</c:v>
                </c:pt>
                <c:pt idx="85">
                  <c:v>0.181774762212327</c:v>
                </c:pt>
                <c:pt idx="86">
                  <c:v>0.25490016790101599</c:v>
                </c:pt>
                <c:pt idx="87">
                  <c:v>0.17669153781713101</c:v>
                </c:pt>
                <c:pt idx="88">
                  <c:v>0.25991092862356202</c:v>
                </c:pt>
                <c:pt idx="89">
                  <c:v>0.189576071027131</c:v>
                </c:pt>
                <c:pt idx="90">
                  <c:v>5.32559729843066E-2</c:v>
                </c:pt>
                <c:pt idx="91">
                  <c:v>0.30722942866645497</c:v>
                </c:pt>
                <c:pt idx="92">
                  <c:v>1.45887075038682E-2</c:v>
                </c:pt>
                <c:pt idx="93">
                  <c:v>0.26553638280557101</c:v>
                </c:pt>
                <c:pt idx="94">
                  <c:v>0.22873733515747899</c:v>
                </c:pt>
                <c:pt idx="95">
                  <c:v>0.30030047494877699</c:v>
                </c:pt>
                <c:pt idx="96">
                  <c:v>0.26596020737053699</c:v>
                </c:pt>
                <c:pt idx="97">
                  <c:v>0.23033773712292499</c:v>
                </c:pt>
                <c:pt idx="98">
                  <c:v>0.17998471330140001</c:v>
                </c:pt>
                <c:pt idx="99">
                  <c:v>0.165467502201947</c:v>
                </c:pt>
                <c:pt idx="100">
                  <c:v>0.25303849183299298</c:v>
                </c:pt>
                <c:pt idx="101">
                  <c:v>0.22873733515747899</c:v>
                </c:pt>
                <c:pt idx="102">
                  <c:v>0.182269843802705</c:v>
                </c:pt>
                <c:pt idx="103">
                  <c:v>0.22914260742860701</c:v>
                </c:pt>
                <c:pt idx="104">
                  <c:v>0.213225012122919</c:v>
                </c:pt>
                <c:pt idx="105">
                  <c:v>0.24324335542744899</c:v>
                </c:pt>
                <c:pt idx="106">
                  <c:v>0.22378915712226899</c:v>
                </c:pt>
                <c:pt idx="107">
                  <c:v>5.3106083052948498E-2</c:v>
                </c:pt>
                <c:pt idx="108">
                  <c:v>0.24518363754849201</c:v>
                </c:pt>
                <c:pt idx="109">
                  <c:v>0.18116369364187701</c:v>
                </c:pt>
                <c:pt idx="110">
                  <c:v>0.124042560004856</c:v>
                </c:pt>
                <c:pt idx="111">
                  <c:v>0.150985728445686</c:v>
                </c:pt>
                <c:pt idx="112">
                  <c:v>0.18778448482193799</c:v>
                </c:pt>
                <c:pt idx="113">
                  <c:v>0.22751690460473201</c:v>
                </c:pt>
                <c:pt idx="114">
                  <c:v>3.3710447691449701E-2</c:v>
                </c:pt>
                <c:pt idx="115">
                  <c:v>0.205168104484687</c:v>
                </c:pt>
                <c:pt idx="116">
                  <c:v>0.21115465798556901</c:v>
                </c:pt>
                <c:pt idx="117">
                  <c:v>0.147432833936921</c:v>
                </c:pt>
                <c:pt idx="118">
                  <c:v>0.155455284564846</c:v>
                </c:pt>
                <c:pt idx="119">
                  <c:v>2.3402372592171702E-2</c:v>
                </c:pt>
                <c:pt idx="120">
                  <c:v>5.14028265669738E-2</c:v>
                </c:pt>
                <c:pt idx="121">
                  <c:v>4.1427262855128801E-2</c:v>
                </c:pt>
                <c:pt idx="122">
                  <c:v>0.16722983249748699</c:v>
                </c:pt>
                <c:pt idx="123">
                  <c:v>0.211522503032301</c:v>
                </c:pt>
                <c:pt idx="124">
                  <c:v>0.19615320201999401</c:v>
                </c:pt>
                <c:pt idx="125">
                  <c:v>0.17555817373493601</c:v>
                </c:pt>
                <c:pt idx="126">
                  <c:v>0.16370918414379601</c:v>
                </c:pt>
                <c:pt idx="127">
                  <c:v>0.190704407120981</c:v>
                </c:pt>
                <c:pt idx="128">
                  <c:v>0.17288039181606801</c:v>
                </c:pt>
                <c:pt idx="129">
                  <c:v>0.165453575556475</c:v>
                </c:pt>
                <c:pt idx="130">
                  <c:v>0.165453575556475</c:v>
                </c:pt>
                <c:pt idx="131">
                  <c:v>0.156967948285271</c:v>
                </c:pt>
                <c:pt idx="132">
                  <c:v>0.154987497338887</c:v>
                </c:pt>
                <c:pt idx="133">
                  <c:v>5.0353931812477E-2</c:v>
                </c:pt>
                <c:pt idx="134">
                  <c:v>2.2921886395143198E-2</c:v>
                </c:pt>
                <c:pt idx="135">
                  <c:v>4.3545755947976397E-2</c:v>
                </c:pt>
                <c:pt idx="136">
                  <c:v>4.8846825596778401E-2</c:v>
                </c:pt>
                <c:pt idx="137">
                  <c:v>6.1438440140614399E-2</c:v>
                </c:pt>
                <c:pt idx="138">
                  <c:v>5.0144631093938401E-2</c:v>
                </c:pt>
                <c:pt idx="139">
                  <c:v>2.8816066797766601E-2</c:v>
                </c:pt>
                <c:pt idx="140">
                  <c:v>4.9739535740840501E-2</c:v>
                </c:pt>
                <c:pt idx="141">
                  <c:v>1.5921310121789899E-2</c:v>
                </c:pt>
                <c:pt idx="142">
                  <c:v>0.20523336144785501</c:v>
                </c:pt>
                <c:pt idx="143">
                  <c:v>5.5327397377793297E-2</c:v>
                </c:pt>
                <c:pt idx="144">
                  <c:v>0.163306578788499</c:v>
                </c:pt>
                <c:pt idx="145">
                  <c:v>0.163306578788499</c:v>
                </c:pt>
                <c:pt idx="146">
                  <c:v>5.16713656813335E-2</c:v>
                </c:pt>
                <c:pt idx="147">
                  <c:v>8.9658666844934704E-2</c:v>
                </c:pt>
                <c:pt idx="148">
                  <c:v>0.165467502201947</c:v>
                </c:pt>
                <c:pt idx="149">
                  <c:v>4.2593237944794603E-2</c:v>
                </c:pt>
                <c:pt idx="150">
                  <c:v>5.4511775307044097E-2</c:v>
                </c:pt>
                <c:pt idx="151">
                  <c:v>4.37462732747783E-2</c:v>
                </c:pt>
                <c:pt idx="152">
                  <c:v>0.13928897901531001</c:v>
                </c:pt>
                <c:pt idx="153">
                  <c:v>7.8902943923998201E-2</c:v>
                </c:pt>
                <c:pt idx="154">
                  <c:v>6.4155533865854097E-2</c:v>
                </c:pt>
                <c:pt idx="155">
                  <c:v>5.2679908283891998E-2</c:v>
                </c:pt>
                <c:pt idx="156">
                  <c:v>5.4601735738585899E-2</c:v>
                </c:pt>
                <c:pt idx="157">
                  <c:v>7.8534054376398293E-2</c:v>
                </c:pt>
                <c:pt idx="158">
                  <c:v>4.7629003774043402E-2</c:v>
                </c:pt>
                <c:pt idx="159">
                  <c:v>0.14469820677856399</c:v>
                </c:pt>
                <c:pt idx="160">
                  <c:v>0.13852519051909501</c:v>
                </c:pt>
                <c:pt idx="161">
                  <c:v>9.4799833496986702E-2</c:v>
                </c:pt>
                <c:pt idx="162">
                  <c:v>0.16612142471549601</c:v>
                </c:pt>
                <c:pt idx="163">
                  <c:v>0.16664290484369701</c:v>
                </c:pt>
                <c:pt idx="164">
                  <c:v>0.12751221083275799</c:v>
                </c:pt>
                <c:pt idx="165">
                  <c:v>4.8059221335268999E-2</c:v>
                </c:pt>
                <c:pt idx="166">
                  <c:v>7.4004517616655899E-2</c:v>
                </c:pt>
                <c:pt idx="167">
                  <c:v>0.109505174371073</c:v>
                </c:pt>
                <c:pt idx="168">
                  <c:v>7.5273479283600106E-2</c:v>
                </c:pt>
                <c:pt idx="169">
                  <c:v>5.8727938835916503E-2</c:v>
                </c:pt>
                <c:pt idx="170">
                  <c:v>4.4650104669849797E-2</c:v>
                </c:pt>
                <c:pt idx="171">
                  <c:v>8.9122277081154999E-2</c:v>
                </c:pt>
                <c:pt idx="172">
                  <c:v>0.11754331773728199</c:v>
                </c:pt>
                <c:pt idx="173">
                  <c:v>6.0804073147829402E-2</c:v>
                </c:pt>
                <c:pt idx="174">
                  <c:v>6.7272167832357899E-2</c:v>
                </c:pt>
                <c:pt idx="175">
                  <c:v>5.8781904728843003E-2</c:v>
                </c:pt>
                <c:pt idx="176">
                  <c:v>0.13678370413823901</c:v>
                </c:pt>
                <c:pt idx="177">
                  <c:v>7.2037669023682097E-2</c:v>
                </c:pt>
                <c:pt idx="178">
                  <c:v>5.2433284487939699E-2</c:v>
                </c:pt>
                <c:pt idx="179">
                  <c:v>0.135187047586765</c:v>
                </c:pt>
                <c:pt idx="180">
                  <c:v>0.129591145070407</c:v>
                </c:pt>
                <c:pt idx="181">
                  <c:v>9.3171030416076106E-2</c:v>
                </c:pt>
                <c:pt idx="182">
                  <c:v>9.5523292964770301E-2</c:v>
                </c:pt>
                <c:pt idx="183">
                  <c:v>0.140346808833932</c:v>
                </c:pt>
                <c:pt idx="184">
                  <c:v>7.9322891312234897E-2</c:v>
                </c:pt>
                <c:pt idx="185">
                  <c:v>7.6740615077390203E-2</c:v>
                </c:pt>
                <c:pt idx="186">
                  <c:v>9.8973302707881697E-2</c:v>
                </c:pt>
                <c:pt idx="187">
                  <c:v>4.5158251097029603E-2</c:v>
                </c:pt>
                <c:pt idx="188">
                  <c:v>0.10371760398547999</c:v>
                </c:pt>
                <c:pt idx="189">
                  <c:v>9.0133516540832098E-2</c:v>
                </c:pt>
                <c:pt idx="190">
                  <c:v>5.7115699683362497E-2</c:v>
                </c:pt>
                <c:pt idx="191">
                  <c:v>4.5841861422696799E-2</c:v>
                </c:pt>
                <c:pt idx="192">
                  <c:v>0.12694511502146499</c:v>
                </c:pt>
                <c:pt idx="193">
                  <c:v>0.12613528558814599</c:v>
                </c:pt>
                <c:pt idx="194">
                  <c:v>5.4929607698439797E-2</c:v>
                </c:pt>
                <c:pt idx="195">
                  <c:v>4.7852752648948498E-2</c:v>
                </c:pt>
                <c:pt idx="196">
                  <c:v>0.105509554073995</c:v>
                </c:pt>
                <c:pt idx="197">
                  <c:v>9.4299550644403402E-2</c:v>
                </c:pt>
                <c:pt idx="198">
                  <c:v>9.4717856395408695E-2</c:v>
                </c:pt>
                <c:pt idx="199">
                  <c:v>0.12694511502146499</c:v>
                </c:pt>
                <c:pt idx="200">
                  <c:v>4.4500581934763403E-2</c:v>
                </c:pt>
                <c:pt idx="201">
                  <c:v>5.8582791268320701E-2</c:v>
                </c:pt>
                <c:pt idx="202">
                  <c:v>5.3019595224775298E-2</c:v>
                </c:pt>
                <c:pt idx="203">
                  <c:v>8.3448228882281802E-2</c:v>
                </c:pt>
                <c:pt idx="204">
                  <c:v>5.4630278805595102E-2</c:v>
                </c:pt>
                <c:pt idx="205">
                  <c:v>3.8330699926126199E-2</c:v>
                </c:pt>
                <c:pt idx="206">
                  <c:v>9.2389489111659506E-2</c:v>
                </c:pt>
                <c:pt idx="207">
                  <c:v>5.5143492537951401E-2</c:v>
                </c:pt>
                <c:pt idx="208">
                  <c:v>1.36669628585682E-2</c:v>
                </c:pt>
                <c:pt idx="209">
                  <c:v>0.11797636872268601</c:v>
                </c:pt>
                <c:pt idx="210">
                  <c:v>9.4210099225651503E-2</c:v>
                </c:pt>
                <c:pt idx="211">
                  <c:v>5.3161352573660697E-2</c:v>
                </c:pt>
                <c:pt idx="212">
                  <c:v>6.1202080750919999E-2</c:v>
                </c:pt>
                <c:pt idx="213">
                  <c:v>6.4088494970351295E-2</c:v>
                </c:pt>
                <c:pt idx="214">
                  <c:v>3.4409323071605998E-2</c:v>
                </c:pt>
                <c:pt idx="215">
                  <c:v>3.93415254755878E-2</c:v>
                </c:pt>
                <c:pt idx="216">
                  <c:v>2.5130234853552199E-2</c:v>
                </c:pt>
                <c:pt idx="217">
                  <c:v>4.4866954375029501E-2</c:v>
                </c:pt>
                <c:pt idx="218">
                  <c:v>7.2170915583200004E-2</c:v>
                </c:pt>
                <c:pt idx="219">
                  <c:v>6.0309772196131303E-2</c:v>
                </c:pt>
                <c:pt idx="220">
                  <c:v>4.6343420189980597E-2</c:v>
                </c:pt>
                <c:pt idx="221">
                  <c:v>0.100028937745756</c:v>
                </c:pt>
                <c:pt idx="222">
                  <c:v>7.0170294652883006E-2</c:v>
                </c:pt>
                <c:pt idx="223">
                  <c:v>4.9368425378718397E-2</c:v>
                </c:pt>
                <c:pt idx="224">
                  <c:v>0.103447722559559</c:v>
                </c:pt>
                <c:pt idx="225">
                  <c:v>4.7701467845559099E-2</c:v>
                </c:pt>
                <c:pt idx="226">
                  <c:v>5.3592050786198997E-2</c:v>
                </c:pt>
                <c:pt idx="227">
                  <c:v>0.129594442605134</c:v>
                </c:pt>
                <c:pt idx="228">
                  <c:v>9.6145757971371107E-2</c:v>
                </c:pt>
                <c:pt idx="229">
                  <c:v>3.4390559162927603E-2</c:v>
                </c:pt>
                <c:pt idx="230">
                  <c:v>2.5728931886484101E-2</c:v>
                </c:pt>
                <c:pt idx="231">
                  <c:v>7.0371917375576395E-2</c:v>
                </c:pt>
                <c:pt idx="232">
                  <c:v>7.12891508145794E-2</c:v>
                </c:pt>
                <c:pt idx="233">
                  <c:v>5.3817565473719603E-2</c:v>
                </c:pt>
                <c:pt idx="234">
                  <c:v>0.110553622779687</c:v>
                </c:pt>
                <c:pt idx="235">
                  <c:v>5.8564583784668403E-2</c:v>
                </c:pt>
                <c:pt idx="236">
                  <c:v>0.110165253652958</c:v>
                </c:pt>
                <c:pt idx="237">
                  <c:v>1.26886371662213E-2</c:v>
                </c:pt>
                <c:pt idx="238">
                  <c:v>3.3072589833648802E-2</c:v>
                </c:pt>
                <c:pt idx="239">
                  <c:v>4.9222032623845301E-2</c:v>
                </c:pt>
                <c:pt idx="240">
                  <c:v>0.111802379991131</c:v>
                </c:pt>
                <c:pt idx="241">
                  <c:v>0.103418260386779</c:v>
                </c:pt>
                <c:pt idx="242">
                  <c:v>9.32061936619583E-2</c:v>
                </c:pt>
                <c:pt idx="243">
                  <c:v>7.1378811413006907E-2</c:v>
                </c:pt>
                <c:pt idx="244">
                  <c:v>5.12719023476398E-2</c:v>
                </c:pt>
                <c:pt idx="245">
                  <c:v>8.0935323085575495E-2</c:v>
                </c:pt>
                <c:pt idx="246">
                  <c:v>3.9067770219752801E-2</c:v>
                </c:pt>
                <c:pt idx="247">
                  <c:v>4.5517717735694498E-2</c:v>
                </c:pt>
                <c:pt idx="248">
                  <c:v>1.9262208313473E-3</c:v>
                </c:pt>
                <c:pt idx="249">
                  <c:v>5.9826715938382097E-2</c:v>
                </c:pt>
                <c:pt idx="250">
                  <c:v>5.4100429948707701E-2</c:v>
                </c:pt>
                <c:pt idx="251">
                  <c:v>6.9676696336924193E-2</c:v>
                </c:pt>
                <c:pt idx="252">
                  <c:v>5.97666878383167E-2</c:v>
                </c:pt>
                <c:pt idx="253">
                  <c:v>7.3738987188761304E-2</c:v>
                </c:pt>
                <c:pt idx="254">
                  <c:v>5.9831399301018599E-2</c:v>
                </c:pt>
                <c:pt idx="255">
                  <c:v>5.1882661294908802E-2</c:v>
                </c:pt>
                <c:pt idx="256">
                  <c:v>2.76394744804235E-2</c:v>
                </c:pt>
                <c:pt idx="257">
                  <c:v>0.11495854683024501</c:v>
                </c:pt>
                <c:pt idx="258">
                  <c:v>1.0127458059967899E-2</c:v>
                </c:pt>
                <c:pt idx="259">
                  <c:v>0.112341680683191</c:v>
                </c:pt>
                <c:pt idx="260">
                  <c:v>9.5869043418727207E-2</c:v>
                </c:pt>
                <c:pt idx="261">
                  <c:v>3.2743098642662699E-2</c:v>
                </c:pt>
                <c:pt idx="262">
                  <c:v>5.4870483843689498E-2</c:v>
                </c:pt>
                <c:pt idx="263">
                  <c:v>0.10425802846437</c:v>
                </c:pt>
                <c:pt idx="264">
                  <c:v>0.10315055369672201</c:v>
                </c:pt>
                <c:pt idx="265">
                  <c:v>0.103477152737898</c:v>
                </c:pt>
                <c:pt idx="266">
                  <c:v>8.9689297671931498E-2</c:v>
                </c:pt>
                <c:pt idx="267">
                  <c:v>6.6605511921495997E-2</c:v>
                </c:pt>
                <c:pt idx="268">
                  <c:v>0.103333342894708</c:v>
                </c:pt>
                <c:pt idx="269">
                  <c:v>5.4306561514672197E-2</c:v>
                </c:pt>
                <c:pt idx="270">
                  <c:v>4.5351491480006598E-2</c:v>
                </c:pt>
                <c:pt idx="271">
                  <c:v>7.8325615092368794E-2</c:v>
                </c:pt>
                <c:pt idx="272">
                  <c:v>6.9769785521706498E-2</c:v>
                </c:pt>
                <c:pt idx="273">
                  <c:v>5.6228115047836397E-2</c:v>
                </c:pt>
                <c:pt idx="274">
                  <c:v>3.8736647352849499E-2</c:v>
                </c:pt>
                <c:pt idx="275">
                  <c:v>6.2224180465871297E-2</c:v>
                </c:pt>
                <c:pt idx="276">
                  <c:v>1.7566055499996899E-2</c:v>
                </c:pt>
                <c:pt idx="277">
                  <c:v>6.4378846720708399E-2</c:v>
                </c:pt>
                <c:pt idx="278">
                  <c:v>3.61390681835062E-2</c:v>
                </c:pt>
                <c:pt idx="279">
                  <c:v>4.6270833636079201E-2</c:v>
                </c:pt>
                <c:pt idx="280">
                  <c:v>5.0695655138786697E-2</c:v>
                </c:pt>
                <c:pt idx="281">
                  <c:v>5.1409690015105897E-2</c:v>
                </c:pt>
                <c:pt idx="282">
                  <c:v>5.7823407866824099E-2</c:v>
                </c:pt>
                <c:pt idx="283">
                  <c:v>7.2744933668667799E-2</c:v>
                </c:pt>
                <c:pt idx="284">
                  <c:v>4.46942981245863E-2</c:v>
                </c:pt>
                <c:pt idx="285">
                  <c:v>5.1954389739001197E-2</c:v>
                </c:pt>
                <c:pt idx="286">
                  <c:v>4.9745711854370198E-2</c:v>
                </c:pt>
                <c:pt idx="287">
                  <c:v>7.2037669023682097E-2</c:v>
                </c:pt>
                <c:pt idx="288">
                  <c:v>7.2126834840781903E-2</c:v>
                </c:pt>
                <c:pt idx="289">
                  <c:v>7.2037669023682097E-2</c:v>
                </c:pt>
                <c:pt idx="290">
                  <c:v>3.4726111145023199E-2</c:v>
                </c:pt>
                <c:pt idx="291">
                  <c:v>6.6258247080874494E-2</c:v>
                </c:pt>
                <c:pt idx="292">
                  <c:v>5.2540272617508897E-2</c:v>
                </c:pt>
                <c:pt idx="293">
                  <c:v>4.9998167762255401E-2</c:v>
                </c:pt>
                <c:pt idx="294">
                  <c:v>5.1220518452728202E-2</c:v>
                </c:pt>
                <c:pt idx="295">
                  <c:v>7.6775182993629995E-2</c:v>
                </c:pt>
                <c:pt idx="296">
                  <c:v>0.10511238687965101</c:v>
                </c:pt>
                <c:pt idx="297">
                  <c:v>7.1769419168912996E-2</c:v>
                </c:pt>
                <c:pt idx="298">
                  <c:v>9.2502187807891101E-2</c:v>
                </c:pt>
                <c:pt idx="299">
                  <c:v>4.3771077076557002E-2</c:v>
                </c:pt>
                <c:pt idx="300">
                  <c:v>4.56290004229584E-2</c:v>
                </c:pt>
                <c:pt idx="301">
                  <c:v>5.4538615652599702E-2</c:v>
                </c:pt>
                <c:pt idx="302">
                  <c:v>6.4546353118724697E-2</c:v>
                </c:pt>
                <c:pt idx="303">
                  <c:v>5.4458243058781303E-2</c:v>
                </c:pt>
                <c:pt idx="304">
                  <c:v>4.9919937528740202E-2</c:v>
                </c:pt>
                <c:pt idx="305">
                  <c:v>6.5905813956365397E-2</c:v>
                </c:pt>
                <c:pt idx="306">
                  <c:v>2.7167622650109399E-2</c:v>
                </c:pt>
                <c:pt idx="307">
                  <c:v>8.1730855814253198E-2</c:v>
                </c:pt>
                <c:pt idx="308">
                  <c:v>4.8378521028422397E-2</c:v>
                </c:pt>
                <c:pt idx="309">
                  <c:v>5.4403669317680797E-3</c:v>
                </c:pt>
                <c:pt idx="310">
                  <c:v>3.3832475091422697E-2</c:v>
                </c:pt>
                <c:pt idx="311">
                  <c:v>7.1533013645666693E-2</c:v>
                </c:pt>
                <c:pt idx="312">
                  <c:v>0.101870194011199</c:v>
                </c:pt>
                <c:pt idx="313">
                  <c:v>7.87103201485536E-2</c:v>
                </c:pt>
                <c:pt idx="314">
                  <c:v>7.3941543110446206E-2</c:v>
                </c:pt>
                <c:pt idx="315">
                  <c:v>4.5783500292266598E-2</c:v>
                </c:pt>
                <c:pt idx="316">
                  <c:v>7.4141357357031798E-2</c:v>
                </c:pt>
                <c:pt idx="317">
                  <c:v>4.9331138652494999E-2</c:v>
                </c:pt>
                <c:pt idx="318">
                  <c:v>5.2683292881390599E-2</c:v>
                </c:pt>
                <c:pt idx="319">
                  <c:v>5.5143492537951401E-2</c:v>
                </c:pt>
                <c:pt idx="320">
                  <c:v>4.9594548840764703E-2</c:v>
                </c:pt>
                <c:pt idx="321">
                  <c:v>6.06036251726597E-2</c:v>
                </c:pt>
                <c:pt idx="322">
                  <c:v>7.8325615092368794E-2</c:v>
                </c:pt>
                <c:pt idx="323">
                  <c:v>4.0237181512067503E-2</c:v>
                </c:pt>
                <c:pt idx="324">
                  <c:v>8.8431076648606999E-2</c:v>
                </c:pt>
                <c:pt idx="325">
                  <c:v>6.4169406499207493E-2</c:v>
                </c:pt>
                <c:pt idx="326">
                  <c:v>4.7283516735875997E-2</c:v>
                </c:pt>
                <c:pt idx="327">
                  <c:v>5.3431417860041602E-2</c:v>
                </c:pt>
                <c:pt idx="328">
                  <c:v>4.3742498377599602E-2</c:v>
                </c:pt>
                <c:pt idx="329">
                  <c:v>4.7140478325901701E-2</c:v>
                </c:pt>
                <c:pt idx="330">
                  <c:v>4.0595088190532598E-2</c:v>
                </c:pt>
                <c:pt idx="331">
                  <c:v>5.1980171721809201E-2</c:v>
                </c:pt>
                <c:pt idx="332">
                  <c:v>7.9339998343018595E-2</c:v>
                </c:pt>
                <c:pt idx="333">
                  <c:v>0.128196675395744</c:v>
                </c:pt>
                <c:pt idx="334">
                  <c:v>7.9364197454681096E-2</c:v>
                </c:pt>
                <c:pt idx="335">
                  <c:v>2.53521129487881E-2</c:v>
                </c:pt>
                <c:pt idx="336">
                  <c:v>8.7757230999722602E-2</c:v>
                </c:pt>
                <c:pt idx="337">
                  <c:v>8.4662873615329606E-2</c:v>
                </c:pt>
                <c:pt idx="338">
                  <c:v>3.8279889043027003E-2</c:v>
                </c:pt>
                <c:pt idx="339">
                  <c:v>2.7787549938937499E-2</c:v>
                </c:pt>
                <c:pt idx="340">
                  <c:v>6.5445823861091698E-2</c:v>
                </c:pt>
                <c:pt idx="341">
                  <c:v>4.8200179889967103E-2</c:v>
                </c:pt>
                <c:pt idx="342">
                  <c:v>4.31464919290558E-2</c:v>
                </c:pt>
                <c:pt idx="343">
                  <c:v>5.8900800021697799E-2</c:v>
                </c:pt>
                <c:pt idx="344">
                  <c:v>4.5807160978469201E-2</c:v>
                </c:pt>
                <c:pt idx="345">
                  <c:v>5.0761925589505499E-2</c:v>
                </c:pt>
                <c:pt idx="346">
                  <c:v>3.43754150384062E-3</c:v>
                </c:pt>
                <c:pt idx="347">
                  <c:v>7.5273479283600106E-2</c:v>
                </c:pt>
                <c:pt idx="348">
                  <c:v>6.6979024355767497E-2</c:v>
                </c:pt>
                <c:pt idx="349">
                  <c:v>4.4689573256860099E-2</c:v>
                </c:pt>
                <c:pt idx="350">
                  <c:v>4.0558097423155998E-2</c:v>
                </c:pt>
                <c:pt idx="351">
                  <c:v>6.6240123834350503E-2</c:v>
                </c:pt>
                <c:pt idx="352">
                  <c:v>5.7697931771630198E-2</c:v>
                </c:pt>
                <c:pt idx="353">
                  <c:v>5.5037766197450599E-2</c:v>
                </c:pt>
                <c:pt idx="354">
                  <c:v>4.00142060770136E-2</c:v>
                </c:pt>
                <c:pt idx="355">
                  <c:v>4.8852292269435799E-2</c:v>
                </c:pt>
                <c:pt idx="356">
                  <c:v>2.5550458776441701E-2</c:v>
                </c:pt>
                <c:pt idx="357">
                  <c:v>9.5532092343408107E-2</c:v>
                </c:pt>
                <c:pt idx="358">
                  <c:v>4.58020617305697E-2</c:v>
                </c:pt>
                <c:pt idx="359">
                  <c:v>4.57207239915388E-2</c:v>
                </c:pt>
                <c:pt idx="360">
                  <c:v>4.8650422345950101E-2</c:v>
                </c:pt>
                <c:pt idx="361">
                  <c:v>5.5499990492260801E-2</c:v>
                </c:pt>
                <c:pt idx="362">
                  <c:v>5.61230019692152E-2</c:v>
                </c:pt>
                <c:pt idx="363">
                  <c:v>9.6101074017320501E-2</c:v>
                </c:pt>
                <c:pt idx="364">
                  <c:v>5.5055945541355303E-2</c:v>
                </c:pt>
                <c:pt idx="365">
                  <c:v>5.46015447713184E-2</c:v>
                </c:pt>
                <c:pt idx="366">
                  <c:v>4.1997543972957997E-2</c:v>
                </c:pt>
                <c:pt idx="367">
                  <c:v>5.1175092154980797E-2</c:v>
                </c:pt>
                <c:pt idx="368">
                  <c:v>5.4511775307044097E-2</c:v>
                </c:pt>
                <c:pt idx="369">
                  <c:v>4.7075676162059502E-2</c:v>
                </c:pt>
                <c:pt idx="370">
                  <c:v>4.9920697117099198E-2</c:v>
                </c:pt>
                <c:pt idx="371">
                  <c:v>5.12813390482336E-2</c:v>
                </c:pt>
                <c:pt idx="372">
                  <c:v>5.5034822415749099E-2</c:v>
                </c:pt>
                <c:pt idx="373">
                  <c:v>5.0547364490207997E-2</c:v>
                </c:pt>
                <c:pt idx="374">
                  <c:v>5.4286604943885701E-2</c:v>
                </c:pt>
                <c:pt idx="375">
                  <c:v>0.100464137426739</c:v>
                </c:pt>
                <c:pt idx="376">
                  <c:v>5.8649991840586304E-3</c:v>
                </c:pt>
                <c:pt idx="377">
                  <c:v>0.10138716270001601</c:v>
                </c:pt>
                <c:pt idx="378">
                  <c:v>0.100464137426739</c:v>
                </c:pt>
                <c:pt idx="379">
                  <c:v>2.7211378484907602E-2</c:v>
                </c:pt>
                <c:pt idx="380">
                  <c:v>0.100464137426739</c:v>
                </c:pt>
                <c:pt idx="381">
                  <c:v>1.5895070742110801E-2</c:v>
                </c:pt>
                <c:pt idx="382">
                  <c:v>4.7140478325901701E-2</c:v>
                </c:pt>
                <c:pt idx="383">
                  <c:v>5.3747038039262299E-2</c:v>
                </c:pt>
                <c:pt idx="384">
                  <c:v>4.1572272857942197E-2</c:v>
                </c:pt>
                <c:pt idx="385">
                  <c:v>4.1572272857942197E-2</c:v>
                </c:pt>
                <c:pt idx="386">
                  <c:v>5.6536906775182999E-2</c:v>
                </c:pt>
                <c:pt idx="387">
                  <c:v>5.3163330825882003E-2</c:v>
                </c:pt>
                <c:pt idx="388">
                  <c:v>7.6740615077390203E-2</c:v>
                </c:pt>
                <c:pt idx="389">
                  <c:v>7.6740615077390203E-2</c:v>
                </c:pt>
                <c:pt idx="390">
                  <c:v>7.5273479283600106E-2</c:v>
                </c:pt>
                <c:pt idx="391">
                  <c:v>0.112485526618656</c:v>
                </c:pt>
                <c:pt idx="392">
                  <c:v>6.6465379354979204E-2</c:v>
                </c:pt>
                <c:pt idx="393">
                  <c:v>7.3158049274093695E-2</c:v>
                </c:pt>
                <c:pt idx="394">
                  <c:v>9.6871440000997303E-2</c:v>
                </c:pt>
                <c:pt idx="395">
                  <c:v>5.6232334587429302E-2</c:v>
                </c:pt>
                <c:pt idx="396">
                  <c:v>4.3742498377599602E-2</c:v>
                </c:pt>
                <c:pt idx="397">
                  <c:v>4.8464725226354699E-2</c:v>
                </c:pt>
                <c:pt idx="398">
                  <c:v>4.2601409174368998E-2</c:v>
                </c:pt>
                <c:pt idx="399">
                  <c:v>6.9725477718397794E-2</c:v>
                </c:pt>
                <c:pt idx="400">
                  <c:v>4.1532092054481197E-2</c:v>
                </c:pt>
                <c:pt idx="401">
                  <c:v>4.2020593475379502E-2</c:v>
                </c:pt>
                <c:pt idx="402">
                  <c:v>5.2658609719807299E-2</c:v>
                </c:pt>
                <c:pt idx="403">
                  <c:v>5.2658609719807299E-2</c:v>
                </c:pt>
                <c:pt idx="404">
                  <c:v>6.62818897935053E-2</c:v>
                </c:pt>
                <c:pt idx="405">
                  <c:v>6.2982005929496099E-2</c:v>
                </c:pt>
                <c:pt idx="406">
                  <c:v>5.4496185646894298E-2</c:v>
                </c:pt>
                <c:pt idx="407">
                  <c:v>5.21060212158009E-2</c:v>
                </c:pt>
                <c:pt idx="408">
                  <c:v>5.8152628732062603E-2</c:v>
                </c:pt>
                <c:pt idx="409">
                  <c:v>6.6608367546801703E-2</c:v>
                </c:pt>
                <c:pt idx="410">
                  <c:v>4.7952657383522598E-2</c:v>
                </c:pt>
                <c:pt idx="411">
                  <c:v>5.2672535600747798E-2</c:v>
                </c:pt>
                <c:pt idx="412">
                  <c:v>7.9236050854503401E-2</c:v>
                </c:pt>
                <c:pt idx="413">
                  <c:v>7.1425139121592096E-2</c:v>
                </c:pt>
                <c:pt idx="414">
                  <c:v>8.8857661480813505E-2</c:v>
                </c:pt>
                <c:pt idx="415">
                  <c:v>3.0577977644071799E-2</c:v>
                </c:pt>
                <c:pt idx="416">
                  <c:v>4.8353881895155701E-2</c:v>
                </c:pt>
                <c:pt idx="417">
                  <c:v>4.6863936410261597E-2</c:v>
                </c:pt>
                <c:pt idx="418">
                  <c:v>5.4717020391649801E-2</c:v>
                </c:pt>
                <c:pt idx="419">
                  <c:v>4.7645168795098197E-2</c:v>
                </c:pt>
                <c:pt idx="420">
                  <c:v>5.8972518863243797E-2</c:v>
                </c:pt>
                <c:pt idx="421">
                  <c:v>1.49834813751162E-2</c:v>
                </c:pt>
                <c:pt idx="422">
                  <c:v>6.2424439336290202E-2</c:v>
                </c:pt>
                <c:pt idx="423">
                  <c:v>4.3249613291928599E-2</c:v>
                </c:pt>
                <c:pt idx="424">
                  <c:v>4.4669265185941297E-2</c:v>
                </c:pt>
                <c:pt idx="425">
                  <c:v>4.1952902757938101E-2</c:v>
                </c:pt>
                <c:pt idx="426">
                  <c:v>5.23012545351043E-2</c:v>
                </c:pt>
                <c:pt idx="427">
                  <c:v>3.8675574620349401E-2</c:v>
                </c:pt>
                <c:pt idx="428">
                  <c:v>4.6583872173060502E-2</c:v>
                </c:pt>
                <c:pt idx="429">
                  <c:v>4.6583872173060502E-2</c:v>
                </c:pt>
                <c:pt idx="430">
                  <c:v>2.8816066797766601E-2</c:v>
                </c:pt>
                <c:pt idx="431">
                  <c:v>4.0334503283571098E-2</c:v>
                </c:pt>
                <c:pt idx="432">
                  <c:v>3.2780872409978901E-2</c:v>
                </c:pt>
                <c:pt idx="433">
                  <c:v>6.2487048905916602E-2</c:v>
                </c:pt>
                <c:pt idx="434">
                  <c:v>3.7242932683128997E-2</c:v>
                </c:pt>
                <c:pt idx="435">
                  <c:v>5.1130437377675503E-2</c:v>
                </c:pt>
                <c:pt idx="436">
                  <c:v>5.4584830195759097E-2</c:v>
                </c:pt>
                <c:pt idx="437">
                  <c:v>5.46015447713184E-2</c:v>
                </c:pt>
                <c:pt idx="438">
                  <c:v>4.5817895124496501E-2</c:v>
                </c:pt>
                <c:pt idx="439">
                  <c:v>4.6157695091846002E-2</c:v>
                </c:pt>
                <c:pt idx="440">
                  <c:v>5.4900473736448102E-2</c:v>
                </c:pt>
                <c:pt idx="441">
                  <c:v>5.2563540229868602E-2</c:v>
                </c:pt>
                <c:pt idx="442">
                  <c:v>5.0469071568461803E-2</c:v>
                </c:pt>
                <c:pt idx="443">
                  <c:v>4.83094061768677E-2</c:v>
                </c:pt>
                <c:pt idx="444">
                  <c:v>4.1427262855128801E-2</c:v>
                </c:pt>
                <c:pt idx="445">
                  <c:v>5.3108675586099698E-2</c:v>
                </c:pt>
                <c:pt idx="446">
                  <c:v>5.4601735738585899E-2</c:v>
                </c:pt>
                <c:pt idx="447">
                  <c:v>3.5482787900312097E-2</c:v>
                </c:pt>
                <c:pt idx="448">
                  <c:v>5.8600408355891399E-2</c:v>
                </c:pt>
                <c:pt idx="449">
                  <c:v>5.6500442343130203E-2</c:v>
                </c:pt>
                <c:pt idx="450">
                  <c:v>7.1296956366226003E-2</c:v>
                </c:pt>
                <c:pt idx="451">
                  <c:v>2.4228386380651001E-2</c:v>
                </c:pt>
                <c:pt idx="452">
                  <c:v>3.1131540595418599E-2</c:v>
                </c:pt>
                <c:pt idx="453">
                  <c:v>5.8012239226778797E-2</c:v>
                </c:pt>
                <c:pt idx="454">
                  <c:v>6.6219182644667696E-2</c:v>
                </c:pt>
                <c:pt idx="455">
                  <c:v>6.3468249463017101E-2</c:v>
                </c:pt>
                <c:pt idx="456">
                  <c:v>5.4511775307044097E-2</c:v>
                </c:pt>
                <c:pt idx="457">
                  <c:v>5.4582365131156697E-2</c:v>
                </c:pt>
                <c:pt idx="458">
                  <c:v>0.10440584023094999</c:v>
                </c:pt>
                <c:pt idx="459">
                  <c:v>0.10440584023094999</c:v>
                </c:pt>
                <c:pt idx="460">
                  <c:v>0.10440584023094999</c:v>
                </c:pt>
                <c:pt idx="461">
                  <c:v>0.10497681699898199</c:v>
                </c:pt>
                <c:pt idx="462">
                  <c:v>1.6258404916158601E-2</c:v>
                </c:pt>
                <c:pt idx="463">
                  <c:v>5.3842194190986001E-2</c:v>
                </c:pt>
                <c:pt idx="464">
                  <c:v>2.9845046665972399E-2</c:v>
                </c:pt>
                <c:pt idx="465">
                  <c:v>4.9628571463086801E-2</c:v>
                </c:pt>
                <c:pt idx="466">
                  <c:v>5.2848988584680602E-2</c:v>
                </c:pt>
                <c:pt idx="467">
                  <c:v>4.82763497874098E-2</c:v>
                </c:pt>
                <c:pt idx="468">
                  <c:v>3.1237749057240399E-2</c:v>
                </c:pt>
                <c:pt idx="469">
                  <c:v>4.4167346322189702E-2</c:v>
                </c:pt>
                <c:pt idx="470">
                  <c:v>5.4511775307044097E-2</c:v>
                </c:pt>
                <c:pt idx="471">
                  <c:v>5.5143492537951401E-2</c:v>
                </c:pt>
                <c:pt idx="472">
                  <c:v>5.2389288980345297E-2</c:v>
                </c:pt>
                <c:pt idx="473">
                  <c:v>5.5143492537951401E-2</c:v>
                </c:pt>
                <c:pt idx="474">
                  <c:v>5.92245118538898E-2</c:v>
                </c:pt>
                <c:pt idx="475">
                  <c:v>5.26828721327047E-2</c:v>
                </c:pt>
                <c:pt idx="476">
                  <c:v>5.2617957098367599E-2</c:v>
                </c:pt>
                <c:pt idx="477">
                  <c:v>5.4432584284659802E-2</c:v>
                </c:pt>
                <c:pt idx="478">
                  <c:v>5.4610078430721E-2</c:v>
                </c:pt>
                <c:pt idx="479">
                  <c:v>5.4356787665115001E-2</c:v>
                </c:pt>
                <c:pt idx="480">
                  <c:v>5.4010749751216003E-2</c:v>
                </c:pt>
                <c:pt idx="481">
                  <c:v>5.4590631981504698E-2</c:v>
                </c:pt>
                <c:pt idx="482">
                  <c:v>5.0007545755345398E-2</c:v>
                </c:pt>
                <c:pt idx="483">
                  <c:v>7.3159470303815297E-2</c:v>
                </c:pt>
                <c:pt idx="484">
                  <c:v>5.2375984015318199E-2</c:v>
                </c:pt>
                <c:pt idx="485">
                  <c:v>5.76390284934023E-2</c:v>
                </c:pt>
                <c:pt idx="486">
                  <c:v>6.0755373046608899E-2</c:v>
                </c:pt>
                <c:pt idx="487">
                  <c:v>4.7140478325901701E-2</c:v>
                </c:pt>
                <c:pt idx="488">
                  <c:v>5.6793950534619997E-2</c:v>
                </c:pt>
                <c:pt idx="489">
                  <c:v>5.05337047514023E-2</c:v>
                </c:pt>
                <c:pt idx="490">
                  <c:v>5.3443362279235698E-2</c:v>
                </c:pt>
                <c:pt idx="491">
                  <c:v>5.2332037220817598E-2</c:v>
                </c:pt>
                <c:pt idx="492">
                  <c:v>2.36366587080028E-3</c:v>
                </c:pt>
                <c:pt idx="493">
                  <c:v>7.8771115011777096E-2</c:v>
                </c:pt>
                <c:pt idx="494">
                  <c:v>7.8913527699916705E-2</c:v>
                </c:pt>
                <c:pt idx="495">
                  <c:v>7.6202191653203896E-2</c:v>
                </c:pt>
                <c:pt idx="496">
                  <c:v>7.6083397171641504E-2</c:v>
                </c:pt>
                <c:pt idx="497">
                  <c:v>5.1348324965563401E-2</c:v>
                </c:pt>
                <c:pt idx="498">
                  <c:v>7.9061824640588696E-2</c:v>
                </c:pt>
                <c:pt idx="499">
                  <c:v>4.7161518486978603E-2</c:v>
                </c:pt>
                <c:pt idx="500">
                  <c:v>3.4265751098633203E-2</c:v>
                </c:pt>
                <c:pt idx="501">
                  <c:v>8.2512562833019998E-2</c:v>
                </c:pt>
                <c:pt idx="502">
                  <c:v>4.7896020035040898E-2</c:v>
                </c:pt>
                <c:pt idx="503">
                  <c:v>4.7601287609130002E-2</c:v>
                </c:pt>
                <c:pt idx="504">
                  <c:v>4.82630685022487E-2</c:v>
                </c:pt>
                <c:pt idx="505">
                  <c:v>5.4913659064624802E-2</c:v>
                </c:pt>
                <c:pt idx="506">
                  <c:v>5.8656376219000397E-2</c:v>
                </c:pt>
                <c:pt idx="507">
                  <c:v>6.7433586786991503E-2</c:v>
                </c:pt>
                <c:pt idx="508">
                  <c:v>5.9472753464221402E-3</c:v>
                </c:pt>
                <c:pt idx="509">
                  <c:v>5.1176475953296899E-2</c:v>
                </c:pt>
                <c:pt idx="510">
                  <c:v>4.1533681341493399E-2</c:v>
                </c:pt>
                <c:pt idx="511">
                  <c:v>5.9479849584612703E-3</c:v>
                </c:pt>
                <c:pt idx="512">
                  <c:v>3.7783023612477797E-2</c:v>
                </c:pt>
                <c:pt idx="513">
                  <c:v>8.2424456108644698E-2</c:v>
                </c:pt>
                <c:pt idx="514">
                  <c:v>2.4098915210079098E-2</c:v>
                </c:pt>
                <c:pt idx="515">
                  <c:v>5.6961571589960701E-2</c:v>
                </c:pt>
                <c:pt idx="516">
                  <c:v>6.6445534300244496E-2</c:v>
                </c:pt>
                <c:pt idx="517">
                  <c:v>5.7124860009955897E-2</c:v>
                </c:pt>
                <c:pt idx="518">
                  <c:v>4.0179909220868802E-2</c:v>
                </c:pt>
                <c:pt idx="519">
                  <c:v>9.4098704077684794E-2</c:v>
                </c:pt>
                <c:pt idx="520">
                  <c:v>7.38137515334992E-2</c:v>
                </c:pt>
                <c:pt idx="521">
                  <c:v>3.6603684115383402E-2</c:v>
                </c:pt>
                <c:pt idx="522">
                  <c:v>5.5037766197450599E-2</c:v>
                </c:pt>
                <c:pt idx="523">
                  <c:v>5.2684518722350603E-2</c:v>
                </c:pt>
                <c:pt idx="524">
                  <c:v>6.0509125144544297E-2</c:v>
                </c:pt>
                <c:pt idx="525">
                  <c:v>7.1006071804225204E-2</c:v>
                </c:pt>
                <c:pt idx="526">
                  <c:v>5.9490059085244899E-2</c:v>
                </c:pt>
                <c:pt idx="527">
                  <c:v>5.8711393783270602E-2</c:v>
                </c:pt>
                <c:pt idx="528">
                  <c:v>4.0385083268507802E-2</c:v>
                </c:pt>
                <c:pt idx="529">
                  <c:v>5.2194965255166703E-2</c:v>
                </c:pt>
                <c:pt idx="530">
                  <c:v>4.0928414703270397E-2</c:v>
                </c:pt>
                <c:pt idx="531">
                  <c:v>5.9864029248723798E-2</c:v>
                </c:pt>
                <c:pt idx="532">
                  <c:v>5.4432584284659802E-2</c:v>
                </c:pt>
                <c:pt idx="533">
                  <c:v>5.10154525690623E-2</c:v>
                </c:pt>
                <c:pt idx="534">
                  <c:v>2.39020476749735E-2</c:v>
                </c:pt>
                <c:pt idx="535">
                  <c:v>3.9205631683453299E-2</c:v>
                </c:pt>
                <c:pt idx="536">
                  <c:v>1.7166134175685799E-2</c:v>
                </c:pt>
                <c:pt idx="537">
                  <c:v>2.8825474733421699E-2</c:v>
                </c:pt>
                <c:pt idx="538">
                  <c:v>5.5754956437752502E-2</c:v>
                </c:pt>
                <c:pt idx="539">
                  <c:v>5.0431914836276001E-2</c:v>
                </c:pt>
                <c:pt idx="540">
                  <c:v>4.1128444754881401E-2</c:v>
                </c:pt>
                <c:pt idx="541">
                  <c:v>7.5697682023333296E-2</c:v>
                </c:pt>
                <c:pt idx="542">
                  <c:v>7.5170292761533405E-2</c:v>
                </c:pt>
                <c:pt idx="543">
                  <c:v>7.9585118632041305E-2</c:v>
                </c:pt>
                <c:pt idx="544">
                  <c:v>7.5496781323133005E-2</c:v>
                </c:pt>
                <c:pt idx="545">
                  <c:v>5.5141593479214802E-2</c:v>
                </c:pt>
                <c:pt idx="546">
                  <c:v>7.5707656862158398E-2</c:v>
                </c:pt>
                <c:pt idx="547">
                  <c:v>4.2064485108513398E-2</c:v>
                </c:pt>
                <c:pt idx="548">
                  <c:v>5.1421227569560801E-2</c:v>
                </c:pt>
                <c:pt idx="549">
                  <c:v>8.6804009903207496E-2</c:v>
                </c:pt>
                <c:pt idx="550">
                  <c:v>8.6754275278751597E-2</c:v>
                </c:pt>
                <c:pt idx="551">
                  <c:v>4.0241864760103302E-2</c:v>
                </c:pt>
                <c:pt idx="552">
                  <c:v>5.4717020391649801E-2</c:v>
                </c:pt>
                <c:pt idx="553">
                  <c:v>5.2846689779570903E-2</c:v>
                </c:pt>
                <c:pt idx="554">
                  <c:v>4.0183289629570802E-2</c:v>
                </c:pt>
                <c:pt idx="555">
                  <c:v>4.08966704680266E-2</c:v>
                </c:pt>
                <c:pt idx="556">
                  <c:v>6.4942965461527905E-2</c:v>
                </c:pt>
                <c:pt idx="557">
                  <c:v>5.8957447236248003E-2</c:v>
                </c:pt>
                <c:pt idx="558">
                  <c:v>5.01884262316468E-2</c:v>
                </c:pt>
                <c:pt idx="559">
                  <c:v>5.2675278525714998E-2</c:v>
                </c:pt>
                <c:pt idx="560">
                  <c:v>4.8323599065184401E-2</c:v>
                </c:pt>
                <c:pt idx="561">
                  <c:v>4.1733945116728698E-2</c:v>
                </c:pt>
                <c:pt idx="562">
                  <c:v>5.45280851556703E-2</c:v>
                </c:pt>
                <c:pt idx="563">
                  <c:v>4.9768026241879398E-2</c:v>
                </c:pt>
                <c:pt idx="564">
                  <c:v>5.2435105806556699E-2</c:v>
                </c:pt>
                <c:pt idx="565">
                  <c:v>5.4601735738585899E-2</c:v>
                </c:pt>
                <c:pt idx="566">
                  <c:v>6.3181405707585403E-2</c:v>
                </c:pt>
                <c:pt idx="567">
                  <c:v>3.5036800659365201E-2</c:v>
                </c:pt>
                <c:pt idx="568">
                  <c:v>1.9812690600160499E-2</c:v>
                </c:pt>
                <c:pt idx="569">
                  <c:v>9.1397801092046996E-2</c:v>
                </c:pt>
                <c:pt idx="570">
                  <c:v>9.1191294754868105E-2</c:v>
                </c:pt>
                <c:pt idx="571">
                  <c:v>7.1230370112402797E-2</c:v>
                </c:pt>
                <c:pt idx="572">
                  <c:v>4.1929480846118097E-2</c:v>
                </c:pt>
                <c:pt idx="573">
                  <c:v>4.2679954596274897E-2</c:v>
                </c:pt>
                <c:pt idx="574">
                  <c:v>9.1158848368953493E-2</c:v>
                </c:pt>
                <c:pt idx="575">
                  <c:v>2.8670213086746801E-2</c:v>
                </c:pt>
                <c:pt idx="576">
                  <c:v>5.2332037220817598E-2</c:v>
                </c:pt>
                <c:pt idx="577">
                  <c:v>5.4601735738585899E-2</c:v>
                </c:pt>
                <c:pt idx="578">
                  <c:v>5.8142711098195299E-2</c:v>
                </c:pt>
                <c:pt idx="579">
                  <c:v>4.23315200359577E-2</c:v>
                </c:pt>
                <c:pt idx="580">
                  <c:v>5.9807587227492097E-2</c:v>
                </c:pt>
                <c:pt idx="581">
                  <c:v>5.8718863412000201E-2</c:v>
                </c:pt>
                <c:pt idx="582">
                  <c:v>4.0443603472487197E-2</c:v>
                </c:pt>
                <c:pt idx="583">
                  <c:v>4.1997543972957997E-2</c:v>
                </c:pt>
                <c:pt idx="584">
                  <c:v>4.8439493594312898E-2</c:v>
                </c:pt>
                <c:pt idx="585">
                  <c:v>4.9331138652494999E-2</c:v>
                </c:pt>
                <c:pt idx="586">
                  <c:v>4.2337218251923103E-2</c:v>
                </c:pt>
                <c:pt idx="587">
                  <c:v>4.7346068941140101E-2</c:v>
                </c:pt>
                <c:pt idx="588">
                  <c:v>3.9546827327906299E-2</c:v>
                </c:pt>
                <c:pt idx="589">
                  <c:v>5.1070871305372002E-2</c:v>
                </c:pt>
                <c:pt idx="590">
                  <c:v>5.3208599803114903E-2</c:v>
                </c:pt>
                <c:pt idx="591">
                  <c:v>5.2596720619043899E-2</c:v>
                </c:pt>
                <c:pt idx="592">
                  <c:v>6.5694741856988301E-2</c:v>
                </c:pt>
                <c:pt idx="593">
                  <c:v>5.82029535977504E-2</c:v>
                </c:pt>
                <c:pt idx="594">
                  <c:v>4.8203315109724802E-2</c:v>
                </c:pt>
                <c:pt idx="595">
                  <c:v>4.7482491872097597E-2</c:v>
                </c:pt>
                <c:pt idx="596">
                  <c:v>4.9848644909515197E-2</c:v>
                </c:pt>
                <c:pt idx="597">
                  <c:v>5.2672465713095001E-2</c:v>
                </c:pt>
                <c:pt idx="598">
                  <c:v>6.2486417180470502E-2</c:v>
                </c:pt>
                <c:pt idx="599">
                  <c:v>5.4648589692437598E-2</c:v>
                </c:pt>
                <c:pt idx="600">
                  <c:v>4.5500356986222401E-2</c:v>
                </c:pt>
                <c:pt idx="601">
                  <c:v>5.5143492537951401E-2</c:v>
                </c:pt>
                <c:pt idx="602">
                  <c:v>5.7926308434334398E-2</c:v>
                </c:pt>
                <c:pt idx="603">
                  <c:v>4.6580350615643903E-2</c:v>
                </c:pt>
                <c:pt idx="604">
                  <c:v>2.2921886395143198E-2</c:v>
                </c:pt>
                <c:pt idx="605">
                  <c:v>8.5284354100363099E-2</c:v>
                </c:pt>
                <c:pt idx="606">
                  <c:v>4.0807503914860203E-2</c:v>
                </c:pt>
                <c:pt idx="607">
                  <c:v>6.5748377470510905E-2</c:v>
                </c:pt>
                <c:pt idx="608">
                  <c:v>1.0414022922726101E-2</c:v>
                </c:pt>
                <c:pt idx="609">
                  <c:v>3.8512888377297799E-2</c:v>
                </c:pt>
                <c:pt idx="610">
                  <c:v>9.5123437258462104E-2</c:v>
                </c:pt>
                <c:pt idx="611">
                  <c:v>4.6259070281505103E-2</c:v>
                </c:pt>
                <c:pt idx="612">
                  <c:v>4.2979933844038698E-2</c:v>
                </c:pt>
                <c:pt idx="613">
                  <c:v>3.9714050043141998E-2</c:v>
                </c:pt>
                <c:pt idx="614">
                  <c:v>4.9032287104094401E-2</c:v>
                </c:pt>
                <c:pt idx="615">
                  <c:v>7.79790796650984E-2</c:v>
                </c:pt>
                <c:pt idx="616">
                  <c:v>4.6522630560280699E-2</c:v>
                </c:pt>
                <c:pt idx="617">
                  <c:v>5.2454678976497499E-2</c:v>
                </c:pt>
                <c:pt idx="618">
                  <c:v>5.5277510723063403E-2</c:v>
                </c:pt>
                <c:pt idx="619">
                  <c:v>4.5269989465798098E-2</c:v>
                </c:pt>
                <c:pt idx="620">
                  <c:v>5.5277510723063403E-2</c:v>
                </c:pt>
                <c:pt idx="621">
                  <c:v>5.49053918514796E-2</c:v>
                </c:pt>
                <c:pt idx="622">
                  <c:v>4.9707267884765101E-2</c:v>
                </c:pt>
                <c:pt idx="623">
                  <c:v>5.32233630960579E-2</c:v>
                </c:pt>
                <c:pt idx="624">
                  <c:v>5.4933822457908697E-2</c:v>
                </c:pt>
                <c:pt idx="625">
                  <c:v>5.0155057454830197E-2</c:v>
                </c:pt>
                <c:pt idx="626">
                  <c:v>5.29712060642301E-2</c:v>
                </c:pt>
                <c:pt idx="627">
                  <c:v>4.8125110302749699E-2</c:v>
                </c:pt>
                <c:pt idx="628">
                  <c:v>4.5932072400893399E-2</c:v>
                </c:pt>
                <c:pt idx="629">
                  <c:v>5.2057235107543599E-2</c:v>
                </c:pt>
                <c:pt idx="630">
                  <c:v>4.4871298836073201E-2</c:v>
                </c:pt>
                <c:pt idx="631">
                  <c:v>4.6874819613211202E-2</c:v>
                </c:pt>
                <c:pt idx="632">
                  <c:v>4.7567046293240801E-2</c:v>
                </c:pt>
                <c:pt idx="633">
                  <c:v>4.7140498241223898E-2</c:v>
                </c:pt>
                <c:pt idx="634">
                  <c:v>4.8090289601396503E-2</c:v>
                </c:pt>
                <c:pt idx="635">
                  <c:v>0.10623720871815601</c:v>
                </c:pt>
                <c:pt idx="636">
                  <c:v>0.10623720871815601</c:v>
                </c:pt>
                <c:pt idx="637">
                  <c:v>6.4730860946941001E-3</c:v>
                </c:pt>
                <c:pt idx="638">
                  <c:v>5.9293900292929497E-2</c:v>
                </c:pt>
                <c:pt idx="639">
                  <c:v>3.2724440878250202E-2</c:v>
                </c:pt>
                <c:pt idx="640">
                  <c:v>4.6787039783566298E-2</c:v>
                </c:pt>
                <c:pt idx="641">
                  <c:v>5.3448923144715998E-2</c:v>
                </c:pt>
                <c:pt idx="642">
                  <c:v>5.7188090138294602E-2</c:v>
                </c:pt>
                <c:pt idx="643">
                  <c:v>5.6071577577727003E-2</c:v>
                </c:pt>
                <c:pt idx="644">
                  <c:v>4.06437459294531E-2</c:v>
                </c:pt>
                <c:pt idx="645">
                  <c:v>5.1190340585881199E-2</c:v>
                </c:pt>
                <c:pt idx="646">
                  <c:v>3.8129288909474403E-2</c:v>
                </c:pt>
                <c:pt idx="647">
                  <c:v>4.1518554154631702E-2</c:v>
                </c:pt>
                <c:pt idx="648">
                  <c:v>5.3056020231396599E-2</c:v>
                </c:pt>
                <c:pt idx="649">
                  <c:v>6.61769875288645E-2</c:v>
                </c:pt>
                <c:pt idx="650">
                  <c:v>6.9050913523705196E-2</c:v>
                </c:pt>
                <c:pt idx="651">
                  <c:v>4.5587884125651297E-2</c:v>
                </c:pt>
                <c:pt idx="652">
                  <c:v>5.1510942788001099E-2</c:v>
                </c:pt>
                <c:pt idx="653">
                  <c:v>3.8047994212870501E-2</c:v>
                </c:pt>
                <c:pt idx="654">
                  <c:v>5.4843099857237503E-2</c:v>
                </c:pt>
                <c:pt idx="655">
                  <c:v>3.8047994212870501E-2</c:v>
                </c:pt>
                <c:pt idx="656">
                  <c:v>5.8174541305599403E-2</c:v>
                </c:pt>
                <c:pt idx="657">
                  <c:v>5.4432584284659802E-2</c:v>
                </c:pt>
                <c:pt idx="658">
                  <c:v>4.6039526197143001E-2</c:v>
                </c:pt>
                <c:pt idx="659">
                  <c:v>5.43553866748527E-2</c:v>
                </c:pt>
                <c:pt idx="660">
                  <c:v>4.5242663662858201E-2</c:v>
                </c:pt>
                <c:pt idx="661">
                  <c:v>8.3960000819735203E-2</c:v>
                </c:pt>
                <c:pt idx="662">
                  <c:v>7.1192694196150194E-2</c:v>
                </c:pt>
                <c:pt idx="663">
                  <c:v>6.9304361653354393E-2</c:v>
                </c:pt>
                <c:pt idx="664">
                  <c:v>4.8413695420864898E-2</c:v>
                </c:pt>
                <c:pt idx="665">
                  <c:v>5.84437150433567E-2</c:v>
                </c:pt>
                <c:pt idx="666">
                  <c:v>7.7979269318520894E-2</c:v>
                </c:pt>
                <c:pt idx="667">
                  <c:v>5.4661244779090498E-2</c:v>
                </c:pt>
                <c:pt idx="668">
                  <c:v>6.1495834583040802E-2</c:v>
                </c:pt>
                <c:pt idx="669">
                  <c:v>5.4610078430721E-2</c:v>
                </c:pt>
                <c:pt idx="670">
                  <c:v>4.8183783262554299E-2</c:v>
                </c:pt>
                <c:pt idx="671">
                  <c:v>5.6015196846561498E-2</c:v>
                </c:pt>
                <c:pt idx="672">
                  <c:v>6.4730860946941001E-3</c:v>
                </c:pt>
                <c:pt idx="673">
                  <c:v>8.8192024872647296E-2</c:v>
                </c:pt>
                <c:pt idx="674">
                  <c:v>6.7433586786991503E-2</c:v>
                </c:pt>
                <c:pt idx="675">
                  <c:v>3.5237636435683901E-2</c:v>
                </c:pt>
                <c:pt idx="676">
                  <c:v>5.2466270754121802E-2</c:v>
                </c:pt>
                <c:pt idx="677">
                  <c:v>8.5810744289494895E-2</c:v>
                </c:pt>
                <c:pt idx="678">
                  <c:v>4.6978542673965701E-2</c:v>
                </c:pt>
                <c:pt idx="679">
                  <c:v>6.4318389101773094E-2</c:v>
                </c:pt>
                <c:pt idx="680">
                  <c:v>6.0508055600067397E-2</c:v>
                </c:pt>
                <c:pt idx="681">
                  <c:v>5.2748336020932499E-2</c:v>
                </c:pt>
                <c:pt idx="682">
                  <c:v>2.2377139068159101E-2</c:v>
                </c:pt>
                <c:pt idx="683">
                  <c:v>5.2060291014678399E-2</c:v>
                </c:pt>
                <c:pt idx="684">
                  <c:v>5.2901533915715102E-2</c:v>
                </c:pt>
                <c:pt idx="685">
                  <c:v>6.2516306093245599E-2</c:v>
                </c:pt>
                <c:pt idx="686">
                  <c:v>5.6858297344657797E-2</c:v>
                </c:pt>
                <c:pt idx="687">
                  <c:v>4.2105958634880501E-2</c:v>
                </c:pt>
                <c:pt idx="688">
                  <c:v>5.6498068198456798E-2</c:v>
                </c:pt>
                <c:pt idx="689">
                  <c:v>5.17069155589183E-2</c:v>
                </c:pt>
                <c:pt idx="690">
                  <c:v>4.6205250662547499E-2</c:v>
                </c:pt>
                <c:pt idx="691">
                  <c:v>6.1056571609030302E-2</c:v>
                </c:pt>
                <c:pt idx="692">
                  <c:v>4.46025372748085E-2</c:v>
                </c:pt>
                <c:pt idx="693">
                  <c:v>5.2773998853575699E-2</c:v>
                </c:pt>
                <c:pt idx="694">
                  <c:v>4.5473414457473001E-2</c:v>
                </c:pt>
                <c:pt idx="695">
                  <c:v>4.3671749304514999E-2</c:v>
                </c:pt>
                <c:pt idx="696">
                  <c:v>3.8047994212870501E-2</c:v>
                </c:pt>
                <c:pt idx="697">
                  <c:v>5.4451048689718999E-2</c:v>
                </c:pt>
                <c:pt idx="698">
                  <c:v>4.2896663638497999E-2</c:v>
                </c:pt>
                <c:pt idx="699">
                  <c:v>5.1711335645305202E-2</c:v>
                </c:pt>
                <c:pt idx="700">
                  <c:v>5.2500556374168103E-2</c:v>
                </c:pt>
                <c:pt idx="701">
                  <c:v>5.2493491931410001E-2</c:v>
                </c:pt>
                <c:pt idx="702">
                  <c:v>5.5315243238882199E-2</c:v>
                </c:pt>
                <c:pt idx="703">
                  <c:v>3.75508918979994E-2</c:v>
                </c:pt>
                <c:pt idx="704">
                  <c:v>6.2014212461334303E-2</c:v>
                </c:pt>
                <c:pt idx="705">
                  <c:v>1.42377838660979E-2</c:v>
                </c:pt>
                <c:pt idx="706">
                  <c:v>5.0215883857442599E-2</c:v>
                </c:pt>
                <c:pt idx="707">
                  <c:v>6.1436706139133601E-2</c:v>
                </c:pt>
                <c:pt idx="708">
                  <c:v>8.1262601460386205E-2</c:v>
                </c:pt>
                <c:pt idx="709">
                  <c:v>4.5695706322011198E-2</c:v>
                </c:pt>
                <c:pt idx="710">
                  <c:v>5.6585410185864597E-2</c:v>
                </c:pt>
                <c:pt idx="711">
                  <c:v>5.2034520227660197E-2</c:v>
                </c:pt>
                <c:pt idx="712">
                  <c:v>5.6585410185864597E-2</c:v>
                </c:pt>
                <c:pt idx="713">
                  <c:v>5.1535972486145602E-2</c:v>
                </c:pt>
                <c:pt idx="714">
                  <c:v>5.2365500154766702E-2</c:v>
                </c:pt>
                <c:pt idx="715">
                  <c:v>4.3742498377599602E-2</c:v>
                </c:pt>
                <c:pt idx="716">
                  <c:v>3.3796820949596101E-2</c:v>
                </c:pt>
                <c:pt idx="717">
                  <c:v>5.2318245972963702E-2</c:v>
                </c:pt>
                <c:pt idx="718">
                  <c:v>5.3925540355445202E-2</c:v>
                </c:pt>
                <c:pt idx="719">
                  <c:v>4.9768026241879398E-2</c:v>
                </c:pt>
                <c:pt idx="720">
                  <c:v>4.2622703927039499E-2</c:v>
                </c:pt>
                <c:pt idx="721">
                  <c:v>4.6048259719152197E-2</c:v>
                </c:pt>
                <c:pt idx="722">
                  <c:v>4.4140758068667303E-2</c:v>
                </c:pt>
                <c:pt idx="723">
                  <c:v>6.4792348393090698E-2</c:v>
                </c:pt>
                <c:pt idx="724">
                  <c:v>5.3258667984625897E-2</c:v>
                </c:pt>
                <c:pt idx="725">
                  <c:v>5.2091432729583498E-2</c:v>
                </c:pt>
                <c:pt idx="726">
                  <c:v>4.8482204955768E-2</c:v>
                </c:pt>
                <c:pt idx="727">
                  <c:v>5.8635157415658598E-2</c:v>
                </c:pt>
                <c:pt idx="728">
                  <c:v>5.494197974508E-2</c:v>
                </c:pt>
                <c:pt idx="729">
                  <c:v>6.4931740003133703E-2</c:v>
                </c:pt>
                <c:pt idx="730">
                  <c:v>7.7952843525902205E-2</c:v>
                </c:pt>
                <c:pt idx="731">
                  <c:v>1.0355178247481301E-2</c:v>
                </c:pt>
                <c:pt idx="732">
                  <c:v>8.5534763692462101E-2</c:v>
                </c:pt>
                <c:pt idx="733">
                  <c:v>4.1847629773931E-2</c:v>
                </c:pt>
                <c:pt idx="734">
                  <c:v>4.25430235595574E-2</c:v>
                </c:pt>
                <c:pt idx="735">
                  <c:v>3.9884409171471499E-2</c:v>
                </c:pt>
                <c:pt idx="736">
                  <c:v>4.1606714289622697E-2</c:v>
                </c:pt>
                <c:pt idx="737">
                  <c:v>2.6347486520088701E-2</c:v>
                </c:pt>
                <c:pt idx="738">
                  <c:v>3.2629256665687001E-2</c:v>
                </c:pt>
                <c:pt idx="739">
                  <c:v>4.4381919490247598E-2</c:v>
                </c:pt>
                <c:pt idx="740">
                  <c:v>4.9081622082452099E-2</c:v>
                </c:pt>
                <c:pt idx="741">
                  <c:v>4.9551509663526602E-2</c:v>
                </c:pt>
                <c:pt idx="742">
                  <c:v>5.8174541305599403E-2</c:v>
                </c:pt>
                <c:pt idx="743">
                  <c:v>4.06437459294531E-2</c:v>
                </c:pt>
                <c:pt idx="744">
                  <c:v>3.5151947059116902E-2</c:v>
                </c:pt>
                <c:pt idx="745">
                  <c:v>4.9999278680547099E-2</c:v>
                </c:pt>
                <c:pt idx="746">
                  <c:v>3.9669974025077097E-2</c:v>
                </c:pt>
                <c:pt idx="747">
                  <c:v>4.2681679340756097E-2</c:v>
                </c:pt>
                <c:pt idx="748">
                  <c:v>5.2186052389729197E-2</c:v>
                </c:pt>
                <c:pt idx="749">
                  <c:v>5.0296724126820701E-2</c:v>
                </c:pt>
                <c:pt idx="750">
                  <c:v>6.2417151891748901E-2</c:v>
                </c:pt>
                <c:pt idx="751">
                  <c:v>4.4740458124052598E-2</c:v>
                </c:pt>
                <c:pt idx="752">
                  <c:v>5.3357122526787801E-2</c:v>
                </c:pt>
                <c:pt idx="753">
                  <c:v>5.3336063985353899E-2</c:v>
                </c:pt>
                <c:pt idx="754">
                  <c:v>4.11440599625836E-2</c:v>
                </c:pt>
                <c:pt idx="755">
                  <c:v>5.8671386076521503E-2</c:v>
                </c:pt>
                <c:pt idx="756">
                  <c:v>4.8213032810467897E-2</c:v>
                </c:pt>
                <c:pt idx="757">
                  <c:v>5.2318245972963702E-2</c:v>
                </c:pt>
                <c:pt idx="758">
                  <c:v>5.2943385082484702E-2</c:v>
                </c:pt>
                <c:pt idx="759">
                  <c:v>4.3458287785898303E-2</c:v>
                </c:pt>
                <c:pt idx="760">
                  <c:v>5.2493491931410001E-2</c:v>
                </c:pt>
                <c:pt idx="761">
                  <c:v>4.9998013194649797E-2</c:v>
                </c:pt>
                <c:pt idx="762">
                  <c:v>5.5912651725327903E-2</c:v>
                </c:pt>
                <c:pt idx="763">
                  <c:v>5.2371004450688201E-2</c:v>
                </c:pt>
                <c:pt idx="764">
                  <c:v>5.4400775977481698E-2</c:v>
                </c:pt>
                <c:pt idx="765">
                  <c:v>4.9940586151285098E-2</c:v>
                </c:pt>
                <c:pt idx="766">
                  <c:v>5.4458243058781303E-2</c:v>
                </c:pt>
                <c:pt idx="767">
                  <c:v>5.0925703914891401E-2</c:v>
                </c:pt>
                <c:pt idx="768">
                  <c:v>7.6173429108932503E-2</c:v>
                </c:pt>
                <c:pt idx="769">
                  <c:v>7.6202191653203896E-2</c:v>
                </c:pt>
                <c:pt idx="770">
                  <c:v>5.5665411989194898E-2</c:v>
                </c:pt>
                <c:pt idx="771">
                  <c:v>6.4596879195454801E-2</c:v>
                </c:pt>
                <c:pt idx="772">
                  <c:v>7.7110108044018397E-2</c:v>
                </c:pt>
                <c:pt idx="773">
                  <c:v>4.91638801159828E-2</c:v>
                </c:pt>
                <c:pt idx="774">
                  <c:v>4.4773381804861401E-2</c:v>
                </c:pt>
                <c:pt idx="775">
                  <c:v>4.06178898329317E-2</c:v>
                </c:pt>
                <c:pt idx="776">
                  <c:v>4.77731786402237E-2</c:v>
                </c:pt>
                <c:pt idx="777">
                  <c:v>6.2764761324826807E-2</c:v>
                </c:pt>
                <c:pt idx="778">
                  <c:v>4.5536001164563501E-2</c:v>
                </c:pt>
                <c:pt idx="779">
                  <c:v>5.2208332255184398E-2</c:v>
                </c:pt>
                <c:pt idx="780">
                  <c:v>3.5365537525716202E-2</c:v>
                </c:pt>
                <c:pt idx="781">
                  <c:v>4.62841064445835E-2</c:v>
                </c:pt>
                <c:pt idx="782">
                  <c:v>3.8047994212870501E-2</c:v>
                </c:pt>
                <c:pt idx="783">
                  <c:v>4.7127257979307197E-2</c:v>
                </c:pt>
                <c:pt idx="784">
                  <c:v>5.9472753464221402E-3</c:v>
                </c:pt>
                <c:pt idx="785">
                  <c:v>4.6904379100231097E-2</c:v>
                </c:pt>
                <c:pt idx="786">
                  <c:v>4.1052881829648002E-2</c:v>
                </c:pt>
                <c:pt idx="787">
                  <c:v>5.1089611954762103E-2</c:v>
                </c:pt>
                <c:pt idx="788">
                  <c:v>7.0856969154660804E-2</c:v>
                </c:pt>
                <c:pt idx="789">
                  <c:v>5.5334102228873701E-2</c:v>
                </c:pt>
                <c:pt idx="790">
                  <c:v>4.2952600938295997E-2</c:v>
                </c:pt>
                <c:pt idx="791">
                  <c:v>6.4730860946941001E-3</c:v>
                </c:pt>
                <c:pt idx="792">
                  <c:v>5.3244377637996797E-2</c:v>
                </c:pt>
                <c:pt idx="793">
                  <c:v>5.1811347217062202E-2</c:v>
                </c:pt>
                <c:pt idx="794">
                  <c:v>5.4411668941283499E-2</c:v>
                </c:pt>
                <c:pt idx="795">
                  <c:v>5.4601735738585899E-2</c:v>
                </c:pt>
                <c:pt idx="796">
                  <c:v>5.5315243238882199E-2</c:v>
                </c:pt>
                <c:pt idx="797">
                  <c:v>5.40797522473511E-2</c:v>
                </c:pt>
                <c:pt idx="798">
                  <c:v>4.8591360875424899E-2</c:v>
                </c:pt>
                <c:pt idx="799">
                  <c:v>4.9387296885628797E-2</c:v>
                </c:pt>
                <c:pt idx="800">
                  <c:v>5.2468792836856203E-2</c:v>
                </c:pt>
                <c:pt idx="801">
                  <c:v>5.4324271100136698E-2</c:v>
                </c:pt>
                <c:pt idx="802">
                  <c:v>5.1926654137155803E-2</c:v>
                </c:pt>
                <c:pt idx="803">
                  <c:v>6.2648666289446306E-2</c:v>
                </c:pt>
                <c:pt idx="804">
                  <c:v>5.2238809990422998E-2</c:v>
                </c:pt>
                <c:pt idx="805">
                  <c:v>5.4432584284659802E-2</c:v>
                </c:pt>
                <c:pt idx="806">
                  <c:v>5.46015447713184E-2</c:v>
                </c:pt>
                <c:pt idx="807">
                  <c:v>2.2921886395143198E-2</c:v>
                </c:pt>
                <c:pt idx="808">
                  <c:v>6.4036558515479999E-2</c:v>
                </c:pt>
                <c:pt idx="809">
                  <c:v>1.1111838694235701E-2</c:v>
                </c:pt>
                <c:pt idx="810">
                  <c:v>4.0198125231955699E-2</c:v>
                </c:pt>
                <c:pt idx="811">
                  <c:v>6.4746284234755994E-2</c:v>
                </c:pt>
                <c:pt idx="812">
                  <c:v>2.61434699128631E-2</c:v>
                </c:pt>
                <c:pt idx="813">
                  <c:v>6.4376673915748195E-2</c:v>
                </c:pt>
                <c:pt idx="814">
                  <c:v>2.6931009909166099E-2</c:v>
                </c:pt>
                <c:pt idx="815">
                  <c:v>2.8816066797766601E-2</c:v>
                </c:pt>
                <c:pt idx="816">
                  <c:v>6.4465370050958398E-2</c:v>
                </c:pt>
                <c:pt idx="817">
                  <c:v>6.4465568312598295E-2</c:v>
                </c:pt>
                <c:pt idx="818">
                  <c:v>6.4750280148745995E-2</c:v>
                </c:pt>
                <c:pt idx="819">
                  <c:v>6.4707268896788503E-2</c:v>
                </c:pt>
                <c:pt idx="820">
                  <c:v>5.2466527459008101E-2</c:v>
                </c:pt>
                <c:pt idx="821">
                  <c:v>4.1349829575752901E-2</c:v>
                </c:pt>
                <c:pt idx="822">
                  <c:v>5.55549864781619E-2</c:v>
                </c:pt>
                <c:pt idx="823">
                  <c:v>3.4726111145023199E-2</c:v>
                </c:pt>
                <c:pt idx="824">
                  <c:v>5.1429700219111099E-2</c:v>
                </c:pt>
                <c:pt idx="825">
                  <c:v>3.8563607650993002E-2</c:v>
                </c:pt>
                <c:pt idx="826">
                  <c:v>3.7034637299303598E-2</c:v>
                </c:pt>
                <c:pt idx="827">
                  <c:v>6.4499490763646694E-2</c:v>
                </c:pt>
                <c:pt idx="828">
                  <c:v>6.05990297666745E-2</c:v>
                </c:pt>
                <c:pt idx="829">
                  <c:v>5.0026380510426703E-2</c:v>
                </c:pt>
                <c:pt idx="830">
                  <c:v>4.2105958634880501E-2</c:v>
                </c:pt>
                <c:pt idx="831">
                  <c:v>4.5574630584255198E-2</c:v>
                </c:pt>
                <c:pt idx="832">
                  <c:v>5.38753635799352E-2</c:v>
                </c:pt>
                <c:pt idx="833">
                  <c:v>3.5683789471929503E-2</c:v>
                </c:pt>
                <c:pt idx="834">
                  <c:v>5.34198494383578E-2</c:v>
                </c:pt>
                <c:pt idx="835">
                  <c:v>4.6809235932266199E-2</c:v>
                </c:pt>
                <c:pt idx="836">
                  <c:v>5.0034522997228097E-2</c:v>
                </c:pt>
                <c:pt idx="837">
                  <c:v>3.8518185915341702E-2</c:v>
                </c:pt>
                <c:pt idx="838">
                  <c:v>5.2940222749238201E-2</c:v>
                </c:pt>
                <c:pt idx="839">
                  <c:v>6.4942965461527905E-2</c:v>
                </c:pt>
                <c:pt idx="840">
                  <c:v>6.3887316783152404E-2</c:v>
                </c:pt>
                <c:pt idx="841">
                  <c:v>4.7991005666695299E-2</c:v>
                </c:pt>
                <c:pt idx="842">
                  <c:v>5.4307137116494597E-2</c:v>
                </c:pt>
                <c:pt idx="843">
                  <c:v>5.3978484916989297E-2</c:v>
                </c:pt>
                <c:pt idx="844">
                  <c:v>5.2731021804948298E-2</c:v>
                </c:pt>
                <c:pt idx="845">
                  <c:v>5.0586723252503601E-2</c:v>
                </c:pt>
                <c:pt idx="846">
                  <c:v>5.5070546042481003E-2</c:v>
                </c:pt>
                <c:pt idx="847">
                  <c:v>5.0675800618944701E-2</c:v>
                </c:pt>
                <c:pt idx="848">
                  <c:v>5.5456833008195199E-2</c:v>
                </c:pt>
                <c:pt idx="849">
                  <c:v>5.1873599175453297E-2</c:v>
                </c:pt>
                <c:pt idx="850">
                  <c:v>5.2224132596137798E-2</c:v>
                </c:pt>
                <c:pt idx="851">
                  <c:v>4.9893219281432998E-2</c:v>
                </c:pt>
                <c:pt idx="852">
                  <c:v>5.1977654307417999E-2</c:v>
                </c:pt>
                <c:pt idx="853">
                  <c:v>5.0325520214971199E-2</c:v>
                </c:pt>
                <c:pt idx="854">
                  <c:v>5.0460833350034498E-2</c:v>
                </c:pt>
                <c:pt idx="855">
                  <c:v>5.0469071568461803E-2</c:v>
                </c:pt>
                <c:pt idx="856">
                  <c:v>4.5892253028218803E-2</c:v>
                </c:pt>
                <c:pt idx="857">
                  <c:v>4.4057711565721899E-2</c:v>
                </c:pt>
                <c:pt idx="858">
                  <c:v>4.6809235932266199E-2</c:v>
                </c:pt>
                <c:pt idx="859">
                  <c:v>5.2054567357707998E-2</c:v>
                </c:pt>
                <c:pt idx="860">
                  <c:v>5.24553952370359E-2</c:v>
                </c:pt>
                <c:pt idx="861">
                  <c:v>5.2236389206372399E-2</c:v>
                </c:pt>
                <c:pt idx="862">
                  <c:v>4.4866954375029501E-2</c:v>
                </c:pt>
                <c:pt idx="863">
                  <c:v>2.3402372592171702E-2</c:v>
                </c:pt>
                <c:pt idx="864">
                  <c:v>4.3791575156234601E-2</c:v>
                </c:pt>
                <c:pt idx="865">
                  <c:v>3.9347611590407103E-2</c:v>
                </c:pt>
                <c:pt idx="866">
                  <c:v>3.1036276090406E-2</c:v>
                </c:pt>
                <c:pt idx="867">
                  <c:v>5.0150246507031697E-2</c:v>
                </c:pt>
                <c:pt idx="868">
                  <c:v>5.00562716443336E-2</c:v>
                </c:pt>
                <c:pt idx="869">
                  <c:v>5.1555120005118298E-2</c:v>
                </c:pt>
                <c:pt idx="870">
                  <c:v>4.8109444992245398E-2</c:v>
                </c:pt>
                <c:pt idx="871">
                  <c:v>5.39199057836992E-2</c:v>
                </c:pt>
                <c:pt idx="872">
                  <c:v>6.0490239446150201E-2</c:v>
                </c:pt>
                <c:pt idx="873">
                  <c:v>4.31464919290558E-2</c:v>
                </c:pt>
                <c:pt idx="874">
                  <c:v>1.26886371662213E-2</c:v>
                </c:pt>
                <c:pt idx="875">
                  <c:v>4.4758322795478402E-2</c:v>
                </c:pt>
                <c:pt idx="876">
                  <c:v>4.2105958634880501E-2</c:v>
                </c:pt>
                <c:pt idx="877">
                  <c:v>6.2026867048879601E-2</c:v>
                </c:pt>
                <c:pt idx="878">
                  <c:v>5.1454809205567102E-2</c:v>
                </c:pt>
                <c:pt idx="879">
                  <c:v>7.1525140251045893E-2</c:v>
                </c:pt>
                <c:pt idx="880">
                  <c:v>7.1697127105521494E-2</c:v>
                </c:pt>
                <c:pt idx="881">
                  <c:v>6.2672044869960294E-2</c:v>
                </c:pt>
                <c:pt idx="882">
                  <c:v>2.6891368487409899E-2</c:v>
                </c:pt>
                <c:pt idx="883">
                  <c:v>6.8242892538904906E-2</c:v>
                </c:pt>
                <c:pt idx="884">
                  <c:v>6.4730860946941001E-3</c:v>
                </c:pt>
                <c:pt idx="885">
                  <c:v>6.9557158498212507E-2</c:v>
                </c:pt>
                <c:pt idx="886">
                  <c:v>5.1050017747315803E-2</c:v>
                </c:pt>
                <c:pt idx="887">
                  <c:v>7.9645289173333703E-2</c:v>
                </c:pt>
                <c:pt idx="888">
                  <c:v>5.4717020391649801E-2</c:v>
                </c:pt>
                <c:pt idx="889">
                  <c:v>6.2608447197164102E-2</c:v>
                </c:pt>
                <c:pt idx="890">
                  <c:v>5.08777461047051E-2</c:v>
                </c:pt>
                <c:pt idx="891">
                  <c:v>5.9900694956104797E-2</c:v>
                </c:pt>
                <c:pt idx="892">
                  <c:v>5.0485673050140602E-2</c:v>
                </c:pt>
                <c:pt idx="893">
                  <c:v>6.4942965461527905E-2</c:v>
                </c:pt>
                <c:pt idx="894">
                  <c:v>6.82412771854395E-2</c:v>
                </c:pt>
                <c:pt idx="895">
                  <c:v>5.4074499971025598E-2</c:v>
                </c:pt>
                <c:pt idx="896">
                  <c:v>5.14730641584576E-2</c:v>
                </c:pt>
                <c:pt idx="897">
                  <c:v>4.8910974834350501E-2</c:v>
                </c:pt>
                <c:pt idx="898">
                  <c:v>7.2015497878031798E-2</c:v>
                </c:pt>
                <c:pt idx="899">
                  <c:v>5.1578312448243603E-2</c:v>
                </c:pt>
                <c:pt idx="900">
                  <c:v>5.4306561514672197E-2</c:v>
                </c:pt>
                <c:pt idx="901">
                  <c:v>6.2843734581847693E-2</c:v>
                </c:pt>
                <c:pt idx="902">
                  <c:v>5.6021788257786399E-2</c:v>
                </c:pt>
                <c:pt idx="903">
                  <c:v>4.4314824327605598E-2</c:v>
                </c:pt>
                <c:pt idx="904">
                  <c:v>4.1674809211885898E-2</c:v>
                </c:pt>
                <c:pt idx="905">
                  <c:v>5.1882661294908802E-2</c:v>
                </c:pt>
                <c:pt idx="906">
                  <c:v>5.2232633153784597E-2</c:v>
                </c:pt>
                <c:pt idx="907">
                  <c:v>5.4288277728848998E-2</c:v>
                </c:pt>
                <c:pt idx="908">
                  <c:v>5.06865620513706E-2</c:v>
                </c:pt>
                <c:pt idx="909">
                  <c:v>5.3774257540536302E-2</c:v>
                </c:pt>
                <c:pt idx="910">
                  <c:v>4.5725911245649703E-2</c:v>
                </c:pt>
                <c:pt idx="911">
                  <c:v>4.9165092759800903E-2</c:v>
                </c:pt>
                <c:pt idx="912">
                  <c:v>4.8140815603683398E-2</c:v>
                </c:pt>
                <c:pt idx="913">
                  <c:v>3.4296824135018202E-2</c:v>
                </c:pt>
                <c:pt idx="914">
                  <c:v>4.8140815603683398E-2</c:v>
                </c:pt>
                <c:pt idx="915">
                  <c:v>1.6019581995183801E-2</c:v>
                </c:pt>
                <c:pt idx="916">
                  <c:v>7.2151327102778204E-2</c:v>
                </c:pt>
                <c:pt idx="917">
                  <c:v>2.7162577792929602E-3</c:v>
                </c:pt>
                <c:pt idx="918">
                  <c:v>5.1290854680267901E-2</c:v>
                </c:pt>
                <c:pt idx="919">
                  <c:v>4.80419701808283E-2</c:v>
                </c:pt>
                <c:pt idx="920">
                  <c:v>5.04231843685439E-2</c:v>
                </c:pt>
                <c:pt idx="921">
                  <c:v>4.3962428078197099E-2</c:v>
                </c:pt>
                <c:pt idx="922">
                  <c:v>4.3997699253246897E-2</c:v>
                </c:pt>
                <c:pt idx="923">
                  <c:v>5.1050017747315803E-2</c:v>
                </c:pt>
                <c:pt idx="924">
                  <c:v>5.46279540236599E-2</c:v>
                </c:pt>
                <c:pt idx="925">
                  <c:v>4.7754730289278603E-2</c:v>
                </c:pt>
                <c:pt idx="926">
                  <c:v>3.3744724834164602E-2</c:v>
                </c:pt>
                <c:pt idx="927">
                  <c:v>4.1427262855128801E-2</c:v>
                </c:pt>
                <c:pt idx="928">
                  <c:v>5.7462100878617799E-2</c:v>
                </c:pt>
                <c:pt idx="929">
                  <c:v>5.6385111056566899E-2</c:v>
                </c:pt>
                <c:pt idx="930">
                  <c:v>5.5213415605981302E-2</c:v>
                </c:pt>
                <c:pt idx="931">
                  <c:v>4.8740431961835098E-2</c:v>
                </c:pt>
                <c:pt idx="932">
                  <c:v>5.8161658285732602E-2</c:v>
                </c:pt>
                <c:pt idx="933">
                  <c:v>5.3671120859018803E-2</c:v>
                </c:pt>
                <c:pt idx="934">
                  <c:v>4.7568349934060603E-2</c:v>
                </c:pt>
                <c:pt idx="935">
                  <c:v>5.1266573145523402E-2</c:v>
                </c:pt>
                <c:pt idx="936">
                  <c:v>5.2026141602993001E-2</c:v>
                </c:pt>
                <c:pt idx="937">
                  <c:v>6.2244336241886099E-2</c:v>
                </c:pt>
                <c:pt idx="938">
                  <c:v>5.4914532106212603E-2</c:v>
                </c:pt>
                <c:pt idx="939">
                  <c:v>5.2533631159888003E-2</c:v>
                </c:pt>
                <c:pt idx="940">
                  <c:v>5.2298488318264801E-2</c:v>
                </c:pt>
                <c:pt idx="941">
                  <c:v>5.5526350493880799E-2</c:v>
                </c:pt>
                <c:pt idx="942">
                  <c:v>5.2198114086520801E-2</c:v>
                </c:pt>
                <c:pt idx="943">
                  <c:v>5.2314443025809898E-2</c:v>
                </c:pt>
                <c:pt idx="944">
                  <c:v>4.2380359115910302E-2</c:v>
                </c:pt>
                <c:pt idx="945">
                  <c:v>4.6557111048964997E-2</c:v>
                </c:pt>
                <c:pt idx="946">
                  <c:v>5.4288277728848998E-2</c:v>
                </c:pt>
                <c:pt idx="947">
                  <c:v>5.2195911291250799E-2</c:v>
                </c:pt>
                <c:pt idx="948">
                  <c:v>5.3019595224775298E-2</c:v>
                </c:pt>
                <c:pt idx="949">
                  <c:v>5.3703517252682402E-2</c:v>
                </c:pt>
                <c:pt idx="950">
                  <c:v>5.2371004450688201E-2</c:v>
                </c:pt>
                <c:pt idx="951">
                  <c:v>5.0731461681456903E-2</c:v>
                </c:pt>
                <c:pt idx="952">
                  <c:v>4.3671749304514999E-2</c:v>
                </c:pt>
                <c:pt idx="953">
                  <c:v>4.9331138652494999E-2</c:v>
                </c:pt>
                <c:pt idx="954">
                  <c:v>5.4918159732423602E-2</c:v>
                </c:pt>
                <c:pt idx="955">
                  <c:v>5.3355878250797503E-2</c:v>
                </c:pt>
                <c:pt idx="956">
                  <c:v>4.3049385875642297E-2</c:v>
                </c:pt>
                <c:pt idx="957">
                  <c:v>4.4900834842952798E-2</c:v>
                </c:pt>
                <c:pt idx="958">
                  <c:v>5.1382898216635303E-2</c:v>
                </c:pt>
                <c:pt idx="959">
                  <c:v>4.9451156481673801E-2</c:v>
                </c:pt>
                <c:pt idx="960">
                  <c:v>4.4704897950636799E-2</c:v>
                </c:pt>
                <c:pt idx="961">
                  <c:v>4.4792786313801999E-2</c:v>
                </c:pt>
                <c:pt idx="962">
                  <c:v>5.2397239886448302E-2</c:v>
                </c:pt>
                <c:pt idx="963">
                  <c:v>5.0889980913186E-2</c:v>
                </c:pt>
                <c:pt idx="964">
                  <c:v>4.6455015128774001E-2</c:v>
                </c:pt>
                <c:pt idx="965">
                  <c:v>4.45121168395173E-2</c:v>
                </c:pt>
                <c:pt idx="966">
                  <c:v>6.0957106201399602E-2</c:v>
                </c:pt>
                <c:pt idx="967">
                  <c:v>5.5055650808315502E-2</c:v>
                </c:pt>
                <c:pt idx="968">
                  <c:v>5.2872734692533001E-2</c:v>
                </c:pt>
                <c:pt idx="969">
                  <c:v>4.9768026241879398E-2</c:v>
                </c:pt>
                <c:pt idx="970">
                  <c:v>5.52219960913609E-2</c:v>
                </c:pt>
                <c:pt idx="971">
                  <c:v>5.5256565231138297E-2</c:v>
                </c:pt>
                <c:pt idx="972">
                  <c:v>4.9753252641259599E-2</c:v>
                </c:pt>
                <c:pt idx="973">
                  <c:v>4.9565802342197901E-2</c:v>
                </c:pt>
                <c:pt idx="974">
                  <c:v>2.4058216681384501E-2</c:v>
                </c:pt>
                <c:pt idx="975">
                  <c:v>5.7281356194563801E-2</c:v>
                </c:pt>
                <c:pt idx="976">
                  <c:v>5.8362331555024002E-2</c:v>
                </c:pt>
                <c:pt idx="977">
                  <c:v>5.20872821584644E-2</c:v>
                </c:pt>
                <c:pt idx="978">
                  <c:v>5.6522504736653302E-2</c:v>
                </c:pt>
                <c:pt idx="979">
                  <c:v>3.9483671820733403E-2</c:v>
                </c:pt>
                <c:pt idx="980">
                  <c:v>4.4866954375029501E-2</c:v>
                </c:pt>
                <c:pt idx="981">
                  <c:v>6.1436706139133601E-2</c:v>
                </c:pt>
                <c:pt idx="982">
                  <c:v>4.4866954375029501E-2</c:v>
                </c:pt>
                <c:pt idx="983">
                  <c:v>3.4726111145023199E-2</c:v>
                </c:pt>
                <c:pt idx="984">
                  <c:v>7.1019233582782296E-2</c:v>
                </c:pt>
                <c:pt idx="985">
                  <c:v>4.8243883887727199E-2</c:v>
                </c:pt>
                <c:pt idx="986">
                  <c:v>4.3790123196705798E-2</c:v>
                </c:pt>
                <c:pt idx="987">
                  <c:v>5.3914682404711201E-2</c:v>
                </c:pt>
                <c:pt idx="988">
                  <c:v>6.5080476355193095E-2</c:v>
                </c:pt>
                <c:pt idx="989">
                  <c:v>4.9060593633101703E-2</c:v>
                </c:pt>
                <c:pt idx="990">
                  <c:v>4.6135899680985797E-2</c:v>
                </c:pt>
                <c:pt idx="991">
                  <c:v>6.0511565812864203E-2</c:v>
                </c:pt>
                <c:pt idx="992">
                  <c:v>5.4420878477433501E-2</c:v>
                </c:pt>
                <c:pt idx="993">
                  <c:v>4.80356272079486E-2</c:v>
                </c:pt>
                <c:pt idx="994">
                  <c:v>6.2147179699694702E-2</c:v>
                </c:pt>
                <c:pt idx="995">
                  <c:v>4.8131935001565901E-2</c:v>
                </c:pt>
                <c:pt idx="996">
                  <c:v>5.4363995639717E-2</c:v>
                </c:pt>
                <c:pt idx="997">
                  <c:v>5.45760987697953E-2</c:v>
                </c:pt>
                <c:pt idx="998">
                  <c:v>3.9942226613617099E-2</c:v>
                </c:pt>
                <c:pt idx="999">
                  <c:v>4.31464919290558E-2</c:v>
                </c:pt>
                <c:pt idx="1000">
                  <c:v>5.6862426901908202E-2</c:v>
                </c:pt>
                <c:pt idx="1001">
                  <c:v>5.46015447713184E-2</c:v>
                </c:pt>
                <c:pt idx="1002">
                  <c:v>4.4539943489509098E-2</c:v>
                </c:pt>
                <c:pt idx="1003">
                  <c:v>5.37742347676754E-2</c:v>
                </c:pt>
                <c:pt idx="1004">
                  <c:v>5.4521941593363397E-2</c:v>
                </c:pt>
                <c:pt idx="1005">
                  <c:v>5.4582365131156697E-2</c:v>
                </c:pt>
                <c:pt idx="1006">
                  <c:v>5.21605725787265E-2</c:v>
                </c:pt>
                <c:pt idx="1007">
                  <c:v>5.23540536067299E-2</c:v>
                </c:pt>
                <c:pt idx="1008">
                  <c:v>6.1839821344311E-2</c:v>
                </c:pt>
                <c:pt idx="1009">
                  <c:v>5.49053918514796E-2</c:v>
                </c:pt>
                <c:pt idx="1010">
                  <c:v>5.5256565231138297E-2</c:v>
                </c:pt>
                <c:pt idx="1011">
                  <c:v>5.2254315792705397E-2</c:v>
                </c:pt>
                <c:pt idx="1012">
                  <c:v>5.4944077399575401E-2</c:v>
                </c:pt>
                <c:pt idx="1013">
                  <c:v>4.9788625795019401E-2</c:v>
                </c:pt>
                <c:pt idx="1014">
                  <c:v>5.0061531951139701E-2</c:v>
                </c:pt>
                <c:pt idx="1015">
                  <c:v>6.3240934126705603E-2</c:v>
                </c:pt>
                <c:pt idx="1016">
                  <c:v>5.3915869045686002E-2</c:v>
                </c:pt>
                <c:pt idx="1017">
                  <c:v>5.10551466141905E-2</c:v>
                </c:pt>
                <c:pt idx="1018">
                  <c:v>5.4432584284659802E-2</c:v>
                </c:pt>
                <c:pt idx="1019">
                  <c:v>4.9768026241879398E-2</c:v>
                </c:pt>
                <c:pt idx="1020">
                  <c:v>4.6314584064676402E-2</c:v>
                </c:pt>
                <c:pt idx="1021">
                  <c:v>5.2798367641233898E-2</c:v>
                </c:pt>
                <c:pt idx="1022">
                  <c:v>4.3793167337569397E-2</c:v>
                </c:pt>
                <c:pt idx="1023">
                  <c:v>5.3019595224775298E-2</c:v>
                </c:pt>
                <c:pt idx="1024">
                  <c:v>5.8710434638158601E-2</c:v>
                </c:pt>
                <c:pt idx="1025">
                  <c:v>1.35727674114827E-2</c:v>
                </c:pt>
                <c:pt idx="1026">
                  <c:v>7.2259443766100301E-2</c:v>
                </c:pt>
                <c:pt idx="1027">
                  <c:v>6.6365023206606699E-2</c:v>
                </c:pt>
                <c:pt idx="1028">
                  <c:v>6.6368934833173299E-2</c:v>
                </c:pt>
                <c:pt idx="1029">
                  <c:v>3.3918554770808199E-2</c:v>
                </c:pt>
                <c:pt idx="1030">
                  <c:v>3.5323086095665202E-2</c:v>
                </c:pt>
                <c:pt idx="1031">
                  <c:v>6.5866502877187302E-2</c:v>
                </c:pt>
                <c:pt idx="1032">
                  <c:v>7.2497235492054807E-2</c:v>
                </c:pt>
                <c:pt idx="1033">
                  <c:v>4.8384550499189098E-2</c:v>
                </c:pt>
                <c:pt idx="1034">
                  <c:v>5.0909481775440898E-2</c:v>
                </c:pt>
                <c:pt idx="1035">
                  <c:v>4.1948413639982599E-2</c:v>
                </c:pt>
                <c:pt idx="1036">
                  <c:v>3.8185514126524503E-2</c:v>
                </c:pt>
                <c:pt idx="1037">
                  <c:v>6.4730860946941001E-3</c:v>
                </c:pt>
                <c:pt idx="1038">
                  <c:v>4.8619108323728302E-2</c:v>
                </c:pt>
                <c:pt idx="1039">
                  <c:v>4.8417109159272997E-2</c:v>
                </c:pt>
                <c:pt idx="1040">
                  <c:v>5.4784937565846403E-2</c:v>
                </c:pt>
                <c:pt idx="1041">
                  <c:v>4.8417109159272997E-2</c:v>
                </c:pt>
                <c:pt idx="1042">
                  <c:v>4.1844898789299201E-2</c:v>
                </c:pt>
                <c:pt idx="1043">
                  <c:v>6.6929861544386293E-2</c:v>
                </c:pt>
                <c:pt idx="1044">
                  <c:v>5.1299292345649797E-2</c:v>
                </c:pt>
                <c:pt idx="1045">
                  <c:v>6.6097142188667302E-2</c:v>
                </c:pt>
                <c:pt idx="1046">
                  <c:v>4.6809235932266199E-2</c:v>
                </c:pt>
                <c:pt idx="1047">
                  <c:v>5.4432584284659802E-2</c:v>
                </c:pt>
                <c:pt idx="1048">
                  <c:v>6.1743583021542502E-2</c:v>
                </c:pt>
                <c:pt idx="1049">
                  <c:v>5.8231599735172598E-2</c:v>
                </c:pt>
                <c:pt idx="1050">
                  <c:v>4.8511159560528698E-2</c:v>
                </c:pt>
                <c:pt idx="1051">
                  <c:v>5.3755623357831399E-2</c:v>
                </c:pt>
                <c:pt idx="1052">
                  <c:v>5.6767615908544497E-2</c:v>
                </c:pt>
                <c:pt idx="1053">
                  <c:v>6.0585358910292798E-2</c:v>
                </c:pt>
                <c:pt idx="1054">
                  <c:v>5.0902579852344303E-2</c:v>
                </c:pt>
                <c:pt idx="1055">
                  <c:v>4.5075532881448603E-2</c:v>
                </c:pt>
                <c:pt idx="1056">
                  <c:v>4.8136482798930597E-2</c:v>
                </c:pt>
                <c:pt idx="1057">
                  <c:v>5.6107119137938699E-2</c:v>
                </c:pt>
                <c:pt idx="1058">
                  <c:v>4.65565123265613E-2</c:v>
                </c:pt>
                <c:pt idx="1059">
                  <c:v>4.9587023892272403E-2</c:v>
                </c:pt>
                <c:pt idx="1060">
                  <c:v>5.4582365131156697E-2</c:v>
                </c:pt>
                <c:pt idx="1061">
                  <c:v>5.5663461304791197E-2</c:v>
                </c:pt>
                <c:pt idx="1062">
                  <c:v>6.2237930112766203E-2</c:v>
                </c:pt>
                <c:pt idx="1063">
                  <c:v>5.4717020391649801E-2</c:v>
                </c:pt>
                <c:pt idx="1064">
                  <c:v>5.4458243058781303E-2</c:v>
                </c:pt>
                <c:pt idx="1065">
                  <c:v>4.6523459253830203E-2</c:v>
                </c:pt>
                <c:pt idx="1066">
                  <c:v>5.3429021588107903E-2</c:v>
                </c:pt>
                <c:pt idx="1067">
                  <c:v>5.75780819773557E-2</c:v>
                </c:pt>
                <c:pt idx="1068">
                  <c:v>5.49053918514796E-2</c:v>
                </c:pt>
                <c:pt idx="1069">
                  <c:v>4.9377354022442199E-2</c:v>
                </c:pt>
                <c:pt idx="1070">
                  <c:v>5.2486410625973201E-2</c:v>
                </c:pt>
                <c:pt idx="1071">
                  <c:v>6.6098132983733501E-2</c:v>
                </c:pt>
                <c:pt idx="1072">
                  <c:v>6.6156989183483506E-2</c:v>
                </c:pt>
                <c:pt idx="1073">
                  <c:v>6.17786352430129E-2</c:v>
                </c:pt>
                <c:pt idx="1074">
                  <c:v>5.3642793349847201E-2</c:v>
                </c:pt>
                <c:pt idx="1075">
                  <c:v>4.1840422272092601E-2</c:v>
                </c:pt>
                <c:pt idx="1076">
                  <c:v>5.2987088791062002E-2</c:v>
                </c:pt>
                <c:pt idx="1077">
                  <c:v>5.4538615652599702E-2</c:v>
                </c:pt>
                <c:pt idx="1078">
                  <c:v>4.9983102318684698E-2</c:v>
                </c:pt>
                <c:pt idx="1079">
                  <c:v>4.9826444567372903E-2</c:v>
                </c:pt>
                <c:pt idx="1080">
                  <c:v>5.68924370498421E-2</c:v>
                </c:pt>
                <c:pt idx="1081">
                  <c:v>5.5659250976733299E-2</c:v>
                </c:pt>
                <c:pt idx="1082">
                  <c:v>5.35815473192763E-2</c:v>
                </c:pt>
                <c:pt idx="1083">
                  <c:v>5.4458243058781303E-2</c:v>
                </c:pt>
                <c:pt idx="1084">
                  <c:v>5.0121178983221298E-2</c:v>
                </c:pt>
                <c:pt idx="1085">
                  <c:v>6.6347019618007597E-2</c:v>
                </c:pt>
                <c:pt idx="1086">
                  <c:v>6.3887316783152404E-2</c:v>
                </c:pt>
                <c:pt idx="1087">
                  <c:v>4.9804510186377403E-2</c:v>
                </c:pt>
                <c:pt idx="1088">
                  <c:v>6.22230297185562E-2</c:v>
                </c:pt>
                <c:pt idx="1089">
                  <c:v>4.78459563516727E-2</c:v>
                </c:pt>
                <c:pt idx="1090">
                  <c:v>5.9993539871820802E-2</c:v>
                </c:pt>
                <c:pt idx="1091">
                  <c:v>5.2518796019074401E-2</c:v>
                </c:pt>
                <c:pt idx="1092">
                  <c:v>0.103447722559559</c:v>
                </c:pt>
                <c:pt idx="1093">
                  <c:v>4.0198125231955699E-2</c:v>
                </c:pt>
                <c:pt idx="1094">
                  <c:v>3.5826900563357897E-2</c:v>
                </c:pt>
                <c:pt idx="1095">
                  <c:v>3.97742452877312E-2</c:v>
                </c:pt>
                <c:pt idx="1096">
                  <c:v>7.4103252255299096E-2</c:v>
                </c:pt>
                <c:pt idx="1097">
                  <c:v>4.5474130961591697E-2</c:v>
                </c:pt>
                <c:pt idx="1098">
                  <c:v>6.04235742535029E-2</c:v>
                </c:pt>
                <c:pt idx="1099">
                  <c:v>4.50354120048111E-2</c:v>
                </c:pt>
                <c:pt idx="1100">
                  <c:v>4.4527690348340102E-2</c:v>
                </c:pt>
                <c:pt idx="1101">
                  <c:v>4.3299722571757099E-2</c:v>
                </c:pt>
                <c:pt idx="1102">
                  <c:v>6.15436197698504E-2</c:v>
                </c:pt>
                <c:pt idx="1103">
                  <c:v>5.32394876242736E-2</c:v>
                </c:pt>
                <c:pt idx="1104">
                  <c:v>5.56798587939345E-2</c:v>
                </c:pt>
                <c:pt idx="1105">
                  <c:v>4.9331138652494999E-2</c:v>
                </c:pt>
                <c:pt idx="1106">
                  <c:v>4.41257532326585E-2</c:v>
                </c:pt>
                <c:pt idx="1107">
                  <c:v>5.04725267600609E-2</c:v>
                </c:pt>
                <c:pt idx="1108">
                  <c:v>6.5094996336635194E-2</c:v>
                </c:pt>
                <c:pt idx="1109">
                  <c:v>5.1555120005118298E-2</c:v>
                </c:pt>
                <c:pt idx="1110">
                  <c:v>5.03392232855484E-2</c:v>
                </c:pt>
                <c:pt idx="1111">
                  <c:v>5.1555120005118298E-2</c:v>
                </c:pt>
                <c:pt idx="1112">
                  <c:v>5.9434409635603203E-2</c:v>
                </c:pt>
                <c:pt idx="1113">
                  <c:v>6.0929187789278097E-2</c:v>
                </c:pt>
                <c:pt idx="1114">
                  <c:v>4.6809235932266199E-2</c:v>
                </c:pt>
                <c:pt idx="1115">
                  <c:v>5.2163130804951503E-2</c:v>
                </c:pt>
                <c:pt idx="1116">
                  <c:v>4.8445863568517301E-2</c:v>
                </c:pt>
                <c:pt idx="1117">
                  <c:v>4.69665370549446E-2</c:v>
                </c:pt>
                <c:pt idx="1118">
                  <c:v>5.7092249144082098E-2</c:v>
                </c:pt>
                <c:pt idx="1119">
                  <c:v>5.4601735738585899E-2</c:v>
                </c:pt>
                <c:pt idx="1120">
                  <c:v>5.4458243058781303E-2</c:v>
                </c:pt>
                <c:pt idx="1121">
                  <c:v>5.3306971216745602E-2</c:v>
                </c:pt>
                <c:pt idx="1122">
                  <c:v>5.2137974464651703E-2</c:v>
                </c:pt>
                <c:pt idx="1123">
                  <c:v>4.3027158854606701E-2</c:v>
                </c:pt>
                <c:pt idx="1124">
                  <c:v>4.6722438083693502E-2</c:v>
                </c:pt>
                <c:pt idx="1125">
                  <c:v>5.2882156764636902E-2</c:v>
                </c:pt>
                <c:pt idx="1126">
                  <c:v>4.8522192646462001E-2</c:v>
                </c:pt>
                <c:pt idx="1127">
                  <c:v>5.3019595224775298E-2</c:v>
                </c:pt>
                <c:pt idx="1128">
                  <c:v>5.6108467677909599E-2</c:v>
                </c:pt>
                <c:pt idx="1129">
                  <c:v>1.2353415158821801E-2</c:v>
                </c:pt>
                <c:pt idx="1130">
                  <c:v>6.8874740837082393E-2</c:v>
                </c:pt>
                <c:pt idx="1131">
                  <c:v>7.8624549651272593E-2</c:v>
                </c:pt>
                <c:pt idx="1132">
                  <c:v>4.3791575156234601E-2</c:v>
                </c:pt>
                <c:pt idx="1133">
                  <c:v>2.99867912456728E-2</c:v>
                </c:pt>
                <c:pt idx="1134">
                  <c:v>5.4787552856230097E-2</c:v>
                </c:pt>
                <c:pt idx="1135">
                  <c:v>6.9213551821948299E-2</c:v>
                </c:pt>
                <c:pt idx="1136">
                  <c:v>4.7302943579680297E-2</c:v>
                </c:pt>
                <c:pt idx="1137">
                  <c:v>5.19260481913408E-2</c:v>
                </c:pt>
                <c:pt idx="1138">
                  <c:v>3.54571425765303E-2</c:v>
                </c:pt>
                <c:pt idx="1139">
                  <c:v>4.3742498377599602E-2</c:v>
                </c:pt>
                <c:pt idx="1140">
                  <c:v>5.2504733289930897E-2</c:v>
                </c:pt>
                <c:pt idx="1141">
                  <c:v>3.2818607508296897E-2</c:v>
                </c:pt>
                <c:pt idx="1142">
                  <c:v>5.4854876182751498E-2</c:v>
                </c:pt>
                <c:pt idx="1143">
                  <c:v>6.5177809528977698E-2</c:v>
                </c:pt>
                <c:pt idx="1144">
                  <c:v>6.4730860946941001E-3</c:v>
                </c:pt>
                <c:pt idx="1145">
                  <c:v>4.9331138652494999E-2</c:v>
                </c:pt>
                <c:pt idx="1146">
                  <c:v>4.4255393513508198E-2</c:v>
                </c:pt>
                <c:pt idx="1147">
                  <c:v>5.5467351168633501E-2</c:v>
                </c:pt>
                <c:pt idx="1148">
                  <c:v>5.2148275909466899E-2</c:v>
                </c:pt>
                <c:pt idx="1149">
                  <c:v>4.73389670301229E-2</c:v>
                </c:pt>
                <c:pt idx="1150">
                  <c:v>4.9918052427288202E-2</c:v>
                </c:pt>
                <c:pt idx="1151">
                  <c:v>4.2614886772199503E-2</c:v>
                </c:pt>
                <c:pt idx="1152">
                  <c:v>4.8348999049418299E-2</c:v>
                </c:pt>
                <c:pt idx="1153">
                  <c:v>5.6102199892400603E-2</c:v>
                </c:pt>
                <c:pt idx="1154">
                  <c:v>5.0919854969539602E-2</c:v>
                </c:pt>
                <c:pt idx="1155">
                  <c:v>5.5006653540234401E-2</c:v>
                </c:pt>
                <c:pt idx="1156">
                  <c:v>5.4920470579317197E-2</c:v>
                </c:pt>
                <c:pt idx="1157">
                  <c:v>5.52072945267486E-2</c:v>
                </c:pt>
                <c:pt idx="1158">
                  <c:v>5.2091180880880598E-2</c:v>
                </c:pt>
                <c:pt idx="1159">
                  <c:v>5.14838144488056E-2</c:v>
                </c:pt>
                <c:pt idx="1160">
                  <c:v>5.4125292004604697E-2</c:v>
                </c:pt>
                <c:pt idx="1161">
                  <c:v>4.4197117941177901E-2</c:v>
                </c:pt>
                <c:pt idx="1162">
                  <c:v>4.8670407195291497E-2</c:v>
                </c:pt>
                <c:pt idx="1163">
                  <c:v>5.4511775307044097E-2</c:v>
                </c:pt>
                <c:pt idx="1164">
                  <c:v>6.7658864778956607E-2</c:v>
                </c:pt>
                <c:pt idx="1165">
                  <c:v>4.06437459294531E-2</c:v>
                </c:pt>
                <c:pt idx="1166">
                  <c:v>6.7626640236619504E-2</c:v>
                </c:pt>
                <c:pt idx="1167">
                  <c:v>2.9363164050423302E-2</c:v>
                </c:pt>
                <c:pt idx="1168">
                  <c:v>2.2921886395143198E-2</c:v>
                </c:pt>
                <c:pt idx="1169">
                  <c:v>4.9331138652494999E-2</c:v>
                </c:pt>
                <c:pt idx="1170">
                  <c:v>2.5320566104521599E-2</c:v>
                </c:pt>
                <c:pt idx="1171">
                  <c:v>5.7310977300366703E-2</c:v>
                </c:pt>
                <c:pt idx="1172">
                  <c:v>5.2318245972963702E-2</c:v>
                </c:pt>
                <c:pt idx="1173">
                  <c:v>5.2478899033405697E-2</c:v>
                </c:pt>
                <c:pt idx="1174">
                  <c:v>6.1441969033852302E-2</c:v>
                </c:pt>
                <c:pt idx="1175">
                  <c:v>5.5315243238882199E-2</c:v>
                </c:pt>
                <c:pt idx="1176">
                  <c:v>5.1767791962382299E-2</c:v>
                </c:pt>
                <c:pt idx="1177">
                  <c:v>5.4601735738585899E-2</c:v>
                </c:pt>
                <c:pt idx="1178">
                  <c:v>5.1992140327971101E-2</c:v>
                </c:pt>
                <c:pt idx="1179">
                  <c:v>5.4590631981504698E-2</c:v>
                </c:pt>
                <c:pt idx="1180">
                  <c:v>4.31464919290558E-2</c:v>
                </c:pt>
                <c:pt idx="1181">
                  <c:v>6.3273954813577601E-2</c:v>
                </c:pt>
                <c:pt idx="1182">
                  <c:v>5.2347969159443897E-2</c:v>
                </c:pt>
                <c:pt idx="1183">
                  <c:v>5.2236461926049901E-2</c:v>
                </c:pt>
                <c:pt idx="1184">
                  <c:v>4.8140815603683398E-2</c:v>
                </c:pt>
                <c:pt idx="1185">
                  <c:v>4.1929480846118097E-2</c:v>
                </c:pt>
                <c:pt idx="1186">
                  <c:v>4.3488671094663901E-2</c:v>
                </c:pt>
                <c:pt idx="1187">
                  <c:v>4.0241864760103302E-2</c:v>
                </c:pt>
                <c:pt idx="1188">
                  <c:v>6.3666306731840303E-2</c:v>
                </c:pt>
                <c:pt idx="1189">
                  <c:v>6.4555290026729703E-2</c:v>
                </c:pt>
                <c:pt idx="1190">
                  <c:v>4.9927659599255797E-2</c:v>
                </c:pt>
                <c:pt idx="1191">
                  <c:v>3.4726111145023199E-2</c:v>
                </c:pt>
                <c:pt idx="1192">
                  <c:v>5.01527540150545E-2</c:v>
                </c:pt>
                <c:pt idx="1193">
                  <c:v>6.7954968413682995E-2</c:v>
                </c:pt>
                <c:pt idx="1194">
                  <c:v>5.2149978654354702E-2</c:v>
                </c:pt>
                <c:pt idx="1195">
                  <c:v>6.1453933920644702E-2</c:v>
                </c:pt>
                <c:pt idx="1196">
                  <c:v>5.10448976318413E-2</c:v>
                </c:pt>
                <c:pt idx="1197">
                  <c:v>5.5211013325969803E-2</c:v>
                </c:pt>
                <c:pt idx="1198">
                  <c:v>4.5283364422214999E-2</c:v>
                </c:pt>
                <c:pt idx="1199">
                  <c:v>5.9286553477528897E-2</c:v>
                </c:pt>
                <c:pt idx="1200">
                  <c:v>4.31464919290558E-2</c:v>
                </c:pt>
                <c:pt idx="1201">
                  <c:v>5.1005252202465101E-2</c:v>
                </c:pt>
                <c:pt idx="1202">
                  <c:v>5.5898713198515901E-2</c:v>
                </c:pt>
                <c:pt idx="1203">
                  <c:v>3.6954126796750898E-2</c:v>
                </c:pt>
                <c:pt idx="1204">
                  <c:v>4.6746862144264899E-2</c:v>
                </c:pt>
                <c:pt idx="1205">
                  <c:v>6.3512535941182502E-2</c:v>
                </c:pt>
                <c:pt idx="1206">
                  <c:v>5.0172705002439102E-2</c:v>
                </c:pt>
                <c:pt idx="1207">
                  <c:v>5.2271140934173899E-2</c:v>
                </c:pt>
                <c:pt idx="1208">
                  <c:v>4.9331138652494999E-2</c:v>
                </c:pt>
                <c:pt idx="1209">
                  <c:v>4.89070042954452E-2</c:v>
                </c:pt>
                <c:pt idx="1210">
                  <c:v>4.2896663638497999E-2</c:v>
                </c:pt>
                <c:pt idx="1211">
                  <c:v>5.1515817261705697E-2</c:v>
                </c:pt>
                <c:pt idx="1212">
                  <c:v>6.4942965461527905E-2</c:v>
                </c:pt>
                <c:pt idx="1213">
                  <c:v>4.2896663638497999E-2</c:v>
                </c:pt>
                <c:pt idx="1214">
                  <c:v>5.6991998927924101E-2</c:v>
                </c:pt>
                <c:pt idx="1215">
                  <c:v>6.5234632014649796E-2</c:v>
                </c:pt>
                <c:pt idx="1216">
                  <c:v>5.56871849321907E-2</c:v>
                </c:pt>
                <c:pt idx="1217">
                  <c:v>5.0622753214503401E-2</c:v>
                </c:pt>
                <c:pt idx="1218">
                  <c:v>5.0525758592211999E-2</c:v>
                </c:pt>
                <c:pt idx="1219">
                  <c:v>4.6276653981730101E-2</c:v>
                </c:pt>
                <c:pt idx="1220">
                  <c:v>4.1391547231796999E-2</c:v>
                </c:pt>
                <c:pt idx="1221">
                  <c:v>6.3887316783152404E-2</c:v>
                </c:pt>
                <c:pt idx="1222">
                  <c:v>6.0811275991059302E-2</c:v>
                </c:pt>
                <c:pt idx="1223">
                  <c:v>5.5203504896465798E-2</c:v>
                </c:pt>
                <c:pt idx="1224">
                  <c:v>5.1012448584747697E-2</c:v>
                </c:pt>
                <c:pt idx="1225">
                  <c:v>5.2294645895716099E-2</c:v>
                </c:pt>
                <c:pt idx="1226">
                  <c:v>4.6821999055341901E-2</c:v>
                </c:pt>
                <c:pt idx="1227">
                  <c:v>3.8047994212870501E-2</c:v>
                </c:pt>
                <c:pt idx="1228">
                  <c:v>5.8174541305599403E-2</c:v>
                </c:pt>
                <c:pt idx="1229">
                  <c:v>4.9876250923352301E-2</c:v>
                </c:pt>
                <c:pt idx="1230">
                  <c:v>5.1525201350873497E-2</c:v>
                </c:pt>
                <c:pt idx="1231">
                  <c:v>5.3773805973993401E-2</c:v>
                </c:pt>
                <c:pt idx="1232">
                  <c:v>5.2476126659225901E-2</c:v>
                </c:pt>
                <c:pt idx="1233">
                  <c:v>5.2208741753178398E-2</c:v>
                </c:pt>
                <c:pt idx="1234">
                  <c:v>5.4339821299886001E-2</c:v>
                </c:pt>
                <c:pt idx="1235">
                  <c:v>3.2918462049547903E-2</c:v>
                </c:pt>
                <c:pt idx="1236">
                  <c:v>5.1970408351358299E-2</c:v>
                </c:pt>
                <c:pt idx="1237">
                  <c:v>4.9956343642277502E-2</c:v>
                </c:pt>
                <c:pt idx="1238">
                  <c:v>5.1518818114170598E-2</c:v>
                </c:pt>
                <c:pt idx="1239">
                  <c:v>4.3629128359630003E-2</c:v>
                </c:pt>
                <c:pt idx="1240">
                  <c:v>5.6713750103664799E-2</c:v>
                </c:pt>
                <c:pt idx="1241">
                  <c:v>5.4717020391649801E-2</c:v>
                </c:pt>
                <c:pt idx="1242">
                  <c:v>5.2508024596144898E-2</c:v>
                </c:pt>
                <c:pt idx="1243">
                  <c:v>5.2508024596144898E-2</c:v>
                </c:pt>
                <c:pt idx="1244">
                  <c:v>5.1811347217062202E-2</c:v>
                </c:pt>
                <c:pt idx="1245">
                  <c:v>5.1466478831267301E-2</c:v>
                </c:pt>
                <c:pt idx="1246">
                  <c:v>5.2353985629274298E-2</c:v>
                </c:pt>
                <c:pt idx="1247">
                  <c:v>4.6809235932266199E-2</c:v>
                </c:pt>
                <c:pt idx="1248">
                  <c:v>5.2083813765097797E-2</c:v>
                </c:pt>
                <c:pt idx="1249">
                  <c:v>5.1953731234195E-2</c:v>
                </c:pt>
                <c:pt idx="1250">
                  <c:v>4.6487847399664897E-2</c:v>
                </c:pt>
                <c:pt idx="1251">
                  <c:v>4.74679413648375E-2</c:v>
                </c:pt>
                <c:pt idx="1252">
                  <c:v>5.1576471785380301E-2</c:v>
                </c:pt>
                <c:pt idx="1253">
                  <c:v>5.1507593026054198E-2</c:v>
                </c:pt>
                <c:pt idx="1254">
                  <c:v>5.1631513691638403E-2</c:v>
                </c:pt>
                <c:pt idx="1255">
                  <c:v>5.1486882689682101E-2</c:v>
                </c:pt>
                <c:pt idx="1256">
                  <c:v>5.5785214794940301E-2</c:v>
                </c:pt>
                <c:pt idx="1257">
                  <c:v>5.1744600293311203E-2</c:v>
                </c:pt>
                <c:pt idx="1258">
                  <c:v>6.3422065977906006E-2</c:v>
                </c:pt>
                <c:pt idx="1259">
                  <c:v>5.1220518452728202E-2</c:v>
                </c:pt>
                <c:pt idx="1260">
                  <c:v>5.46015447713184E-2</c:v>
                </c:pt>
                <c:pt idx="1261">
                  <c:v>5.66365872225634E-2</c:v>
                </c:pt>
                <c:pt idx="1262">
                  <c:v>5.1770022464592301E-2</c:v>
                </c:pt>
                <c:pt idx="1263">
                  <c:v>4.6755395642644797E-2</c:v>
                </c:pt>
                <c:pt idx="1264">
                  <c:v>5.1770022464592301E-2</c:v>
                </c:pt>
                <c:pt idx="1265">
                  <c:v>5.2126229335815399E-2</c:v>
                </c:pt>
                <c:pt idx="1266">
                  <c:v>5.1417142983234597E-2</c:v>
                </c:pt>
                <c:pt idx="1267">
                  <c:v>5.1869189268115901E-2</c:v>
                </c:pt>
                <c:pt idx="1268">
                  <c:v>5.1770022464592301E-2</c:v>
                </c:pt>
                <c:pt idx="1269">
                  <c:v>4.5968849538139102E-2</c:v>
                </c:pt>
                <c:pt idx="1270">
                  <c:v>5.1838662202815397E-2</c:v>
                </c:pt>
                <c:pt idx="1271">
                  <c:v>5.1986098606794602E-2</c:v>
                </c:pt>
                <c:pt idx="1272">
                  <c:v>5.4511775307044097E-2</c:v>
                </c:pt>
                <c:pt idx="1273">
                  <c:v>5.00824776490316E-2</c:v>
                </c:pt>
                <c:pt idx="1274">
                  <c:v>5.10403112556699E-2</c:v>
                </c:pt>
                <c:pt idx="1275">
                  <c:v>5.4768737150358703E-2</c:v>
                </c:pt>
                <c:pt idx="1276">
                  <c:v>5.2103354903595002E-2</c:v>
                </c:pt>
                <c:pt idx="1277">
                  <c:v>5.1702977516891603E-2</c:v>
                </c:pt>
                <c:pt idx="1278">
                  <c:v>5.1927484574678801E-2</c:v>
                </c:pt>
                <c:pt idx="1279">
                  <c:v>5.3161541745437801E-2</c:v>
                </c:pt>
                <c:pt idx="1280">
                  <c:v>5.36762292610765E-2</c:v>
                </c:pt>
                <c:pt idx="1281">
                  <c:v>5.2072933103158803E-2</c:v>
                </c:pt>
                <c:pt idx="1282">
                  <c:v>5.1253550701971198E-2</c:v>
                </c:pt>
                <c:pt idx="1283">
                  <c:v>5.2116998597177597E-2</c:v>
                </c:pt>
                <c:pt idx="1284">
                  <c:v>4.2385244816403003E-2</c:v>
                </c:pt>
                <c:pt idx="1285">
                  <c:v>5.3772356943910297E-2</c:v>
                </c:pt>
                <c:pt idx="1286">
                  <c:v>6.6875032925361996E-2</c:v>
                </c:pt>
                <c:pt idx="1287">
                  <c:v>4.2259731796276997E-2</c:v>
                </c:pt>
                <c:pt idx="1288">
                  <c:v>5.4693808094145702E-2</c:v>
                </c:pt>
                <c:pt idx="1289">
                  <c:v>5.3823891637782999E-2</c:v>
                </c:pt>
                <c:pt idx="1290">
                  <c:v>6.4942965461527905E-2</c:v>
                </c:pt>
                <c:pt idx="1291">
                  <c:v>5.07063038489559E-2</c:v>
                </c:pt>
                <c:pt idx="1292">
                  <c:v>4.79286510120615E-2</c:v>
                </c:pt>
                <c:pt idx="1293">
                  <c:v>6.0957012368215803E-2</c:v>
                </c:pt>
                <c:pt idx="1294">
                  <c:v>4.7194458400231599E-2</c:v>
                </c:pt>
                <c:pt idx="1295">
                  <c:v>6.2014381543494798E-2</c:v>
                </c:pt>
                <c:pt idx="1296">
                  <c:v>5.6767347957300901E-2</c:v>
                </c:pt>
                <c:pt idx="1297">
                  <c:v>4.9785670591107299E-2</c:v>
                </c:pt>
                <c:pt idx="1298">
                  <c:v>4.62364977735664E-2</c:v>
                </c:pt>
                <c:pt idx="1299">
                  <c:v>5.5256565231138297E-2</c:v>
                </c:pt>
                <c:pt idx="1300">
                  <c:v>4.7551800260096998E-2</c:v>
                </c:pt>
                <c:pt idx="1301">
                  <c:v>5.8517938199651003E-2</c:v>
                </c:pt>
                <c:pt idx="1302">
                  <c:v>4.2277881975528002E-2</c:v>
                </c:pt>
                <c:pt idx="1303">
                  <c:v>5.0144631093938401E-2</c:v>
                </c:pt>
                <c:pt idx="1304">
                  <c:v>4.9410055506536203E-2</c:v>
                </c:pt>
                <c:pt idx="1305">
                  <c:v>5.6405575324514401E-2</c:v>
                </c:pt>
                <c:pt idx="1306">
                  <c:v>5.2255472762394499E-2</c:v>
                </c:pt>
                <c:pt idx="1307">
                  <c:v>4.8467147017097902E-2</c:v>
                </c:pt>
                <c:pt idx="1308">
                  <c:v>4.8220909297458203E-2</c:v>
                </c:pt>
                <c:pt idx="1309">
                  <c:v>5.8091066280834401E-2</c:v>
                </c:pt>
                <c:pt idx="1310">
                  <c:v>5.3718809444786499E-2</c:v>
                </c:pt>
                <c:pt idx="1311">
                  <c:v>5.2078930152015299E-2</c:v>
                </c:pt>
                <c:pt idx="1312">
                  <c:v>5.4717020391649801E-2</c:v>
                </c:pt>
                <c:pt idx="1313">
                  <c:v>4.2896663638497999E-2</c:v>
                </c:pt>
                <c:pt idx="1314">
                  <c:v>4.7905875568586498E-2</c:v>
                </c:pt>
                <c:pt idx="1315">
                  <c:v>5.0839523811330098E-2</c:v>
                </c:pt>
                <c:pt idx="1316">
                  <c:v>5.4918159732423602E-2</c:v>
                </c:pt>
                <c:pt idx="1317">
                  <c:v>6.2102354719840297E-2</c:v>
                </c:pt>
                <c:pt idx="1318">
                  <c:v>6.7203443189580797E-2</c:v>
                </c:pt>
                <c:pt idx="1319">
                  <c:v>6.7203443189580797E-2</c:v>
                </c:pt>
                <c:pt idx="1320">
                  <c:v>6.7433586786991503E-2</c:v>
                </c:pt>
                <c:pt idx="1321">
                  <c:v>6.7532639930061603E-2</c:v>
                </c:pt>
                <c:pt idx="1322">
                  <c:v>6.7307849971075501E-2</c:v>
                </c:pt>
                <c:pt idx="1323">
                  <c:v>5.46046220603267E-2</c:v>
                </c:pt>
                <c:pt idx="1324">
                  <c:v>5.8799717103261401E-2</c:v>
                </c:pt>
                <c:pt idx="1325">
                  <c:v>6.7433586786991503E-2</c:v>
                </c:pt>
                <c:pt idx="1326">
                  <c:v>2.34897823762748E-2</c:v>
                </c:pt>
                <c:pt idx="1327">
                  <c:v>6.0118721088599003E-2</c:v>
                </c:pt>
                <c:pt idx="1328">
                  <c:v>6.0165353866742599E-2</c:v>
                </c:pt>
                <c:pt idx="1329">
                  <c:v>4.5411792029477697E-2</c:v>
                </c:pt>
                <c:pt idx="1330">
                  <c:v>6.0378352916810797E-2</c:v>
                </c:pt>
                <c:pt idx="1331">
                  <c:v>5.4717020391649801E-2</c:v>
                </c:pt>
                <c:pt idx="1332">
                  <c:v>6.7378922993048096E-2</c:v>
                </c:pt>
                <c:pt idx="1333">
                  <c:v>3.5925001443670598E-2</c:v>
                </c:pt>
                <c:pt idx="1334">
                  <c:v>6.0339528097332201E-2</c:v>
                </c:pt>
                <c:pt idx="1335">
                  <c:v>6.1202080750919999E-2</c:v>
                </c:pt>
                <c:pt idx="1336">
                  <c:v>4.8770833272314101E-2</c:v>
                </c:pt>
                <c:pt idx="1337">
                  <c:v>4.14693240974063E-2</c:v>
                </c:pt>
                <c:pt idx="1338">
                  <c:v>6.03067570961201E-2</c:v>
                </c:pt>
                <c:pt idx="1339">
                  <c:v>5.7126350667141702E-2</c:v>
                </c:pt>
                <c:pt idx="1340">
                  <c:v>5.2417729703909302E-2</c:v>
                </c:pt>
                <c:pt idx="1341">
                  <c:v>6.1202080750919999E-2</c:v>
                </c:pt>
                <c:pt idx="1342">
                  <c:v>4.5306489735699E-2</c:v>
                </c:pt>
                <c:pt idx="1343">
                  <c:v>6.0406032674223099E-2</c:v>
                </c:pt>
                <c:pt idx="1344">
                  <c:v>5.3055152726480301E-2</c:v>
                </c:pt>
                <c:pt idx="1345">
                  <c:v>4.4609328366374199E-2</c:v>
                </c:pt>
                <c:pt idx="1346">
                  <c:v>5.3981788834776702E-2</c:v>
                </c:pt>
                <c:pt idx="1347">
                  <c:v>3.7505168238618401E-2</c:v>
                </c:pt>
                <c:pt idx="1348">
                  <c:v>6.3655087916970304E-2</c:v>
                </c:pt>
                <c:pt idx="1349">
                  <c:v>5.4511775307044097E-2</c:v>
                </c:pt>
                <c:pt idx="1350">
                  <c:v>4.5455455423847602E-2</c:v>
                </c:pt>
                <c:pt idx="1351">
                  <c:v>3.8368299993275498E-2</c:v>
                </c:pt>
                <c:pt idx="1352">
                  <c:v>6.0460867867093301E-2</c:v>
                </c:pt>
                <c:pt idx="1353">
                  <c:v>5.6569089275896801E-2</c:v>
                </c:pt>
                <c:pt idx="1354">
                  <c:v>5.0737236219632498E-2</c:v>
                </c:pt>
                <c:pt idx="1355">
                  <c:v>4.5215306181495198E-2</c:v>
                </c:pt>
                <c:pt idx="1356">
                  <c:v>5.6160248059286801E-2</c:v>
                </c:pt>
                <c:pt idx="1357">
                  <c:v>6.0038869219380203E-2</c:v>
                </c:pt>
                <c:pt idx="1358">
                  <c:v>5.2371004450688201E-2</c:v>
                </c:pt>
                <c:pt idx="1359">
                  <c:v>5.2905118748174898E-2</c:v>
                </c:pt>
                <c:pt idx="1360">
                  <c:v>4.3063005705596402E-2</c:v>
                </c:pt>
                <c:pt idx="1361">
                  <c:v>5.9867609214688498E-2</c:v>
                </c:pt>
                <c:pt idx="1362">
                  <c:v>4.8408655985646802E-2</c:v>
                </c:pt>
                <c:pt idx="1363">
                  <c:v>5.0469071568461803E-2</c:v>
                </c:pt>
                <c:pt idx="1364">
                  <c:v>5.1653720557964897E-2</c:v>
                </c:pt>
                <c:pt idx="1365">
                  <c:v>4.5040489868608001E-2</c:v>
                </c:pt>
                <c:pt idx="1366">
                  <c:v>5.2540777942853799E-2</c:v>
                </c:pt>
                <c:pt idx="1367">
                  <c:v>5.7106321088076797E-2</c:v>
                </c:pt>
                <c:pt idx="1368">
                  <c:v>5.6051845488951903E-2</c:v>
                </c:pt>
                <c:pt idx="1369">
                  <c:v>6.0702636615370398E-2</c:v>
                </c:pt>
                <c:pt idx="1370">
                  <c:v>6.0450967688372999E-2</c:v>
                </c:pt>
                <c:pt idx="1371">
                  <c:v>5.5003377447879101E-2</c:v>
                </c:pt>
                <c:pt idx="1372">
                  <c:v>6.3095889264353305E-2</c:v>
                </c:pt>
                <c:pt idx="1373">
                  <c:v>5.0093463225959603E-2</c:v>
                </c:pt>
                <c:pt idx="1374">
                  <c:v>5.0000480195352297E-2</c:v>
                </c:pt>
                <c:pt idx="1375">
                  <c:v>4.7794382889440802E-2</c:v>
                </c:pt>
                <c:pt idx="1376">
                  <c:v>4.5466029039167098E-2</c:v>
                </c:pt>
                <c:pt idx="1377">
                  <c:v>5.1869522822199997E-2</c:v>
                </c:pt>
                <c:pt idx="1378">
                  <c:v>5.0930476747625499E-2</c:v>
                </c:pt>
                <c:pt idx="1379">
                  <c:v>6.7703992744840694E-2</c:v>
                </c:pt>
                <c:pt idx="1380">
                  <c:v>5.3747038039262299E-2</c:v>
                </c:pt>
                <c:pt idx="1381">
                  <c:v>4.9200656432999597E-2</c:v>
                </c:pt>
                <c:pt idx="1382">
                  <c:v>5.0314663404296099E-2</c:v>
                </c:pt>
                <c:pt idx="1383">
                  <c:v>4.5321558236875698E-2</c:v>
                </c:pt>
                <c:pt idx="1384">
                  <c:v>6.0577420171678699E-2</c:v>
                </c:pt>
                <c:pt idx="1385">
                  <c:v>4.5193430379371E-2</c:v>
                </c:pt>
                <c:pt idx="1386">
                  <c:v>5.55812571895309E-2</c:v>
                </c:pt>
                <c:pt idx="1387">
                  <c:v>6.0640979844692501E-2</c:v>
                </c:pt>
                <c:pt idx="1388">
                  <c:v>6.7821968891026194E-2</c:v>
                </c:pt>
                <c:pt idx="1389">
                  <c:v>5.9955438570266001E-2</c:v>
                </c:pt>
                <c:pt idx="1390">
                  <c:v>4.9444565880073801E-2</c:v>
                </c:pt>
                <c:pt idx="1391">
                  <c:v>5.23789618394854E-2</c:v>
                </c:pt>
                <c:pt idx="1392">
                  <c:v>4.4866954375029501E-2</c:v>
                </c:pt>
                <c:pt idx="1393">
                  <c:v>4.9774489873679897E-2</c:v>
                </c:pt>
                <c:pt idx="1394">
                  <c:v>5.6798373917736997E-2</c:v>
                </c:pt>
                <c:pt idx="1395">
                  <c:v>4.3742498377599602E-2</c:v>
                </c:pt>
                <c:pt idx="1396">
                  <c:v>2.9064231645969201E-2</c:v>
                </c:pt>
                <c:pt idx="1397">
                  <c:v>4.3771077076557002E-2</c:v>
                </c:pt>
                <c:pt idx="1398">
                  <c:v>4.93939566278482E-2</c:v>
                </c:pt>
                <c:pt idx="1399">
                  <c:v>5.5037766197450599E-2</c:v>
                </c:pt>
                <c:pt idx="1400">
                  <c:v>5.8273727152764999E-2</c:v>
                </c:pt>
                <c:pt idx="1401">
                  <c:v>4.4142537360336499E-2</c:v>
                </c:pt>
                <c:pt idx="1402">
                  <c:v>5.4681818934425502E-2</c:v>
                </c:pt>
                <c:pt idx="1403">
                  <c:v>4.9038848460532102E-2</c:v>
                </c:pt>
                <c:pt idx="1404">
                  <c:v>5.5315243238882199E-2</c:v>
                </c:pt>
                <c:pt idx="1405">
                  <c:v>5.4601735738585899E-2</c:v>
                </c:pt>
                <c:pt idx="1406">
                  <c:v>5.5988332635231397E-2</c:v>
                </c:pt>
                <c:pt idx="1407">
                  <c:v>4.9331138652494999E-2</c:v>
                </c:pt>
                <c:pt idx="1408">
                  <c:v>5.0317536726921103E-2</c:v>
                </c:pt>
                <c:pt idx="1409">
                  <c:v>4.7346589429183301E-2</c:v>
                </c:pt>
                <c:pt idx="1410">
                  <c:v>5.1609877069384601E-2</c:v>
                </c:pt>
                <c:pt idx="1411">
                  <c:v>4.2504480864691899E-2</c:v>
                </c:pt>
                <c:pt idx="1412">
                  <c:v>5.5953778103921603E-2</c:v>
                </c:pt>
                <c:pt idx="1413">
                  <c:v>5.4610078430721E-2</c:v>
                </c:pt>
                <c:pt idx="1414">
                  <c:v>4.6246192587298098E-2</c:v>
                </c:pt>
                <c:pt idx="1415">
                  <c:v>5.4610078430721E-2</c:v>
                </c:pt>
                <c:pt idx="1416">
                  <c:v>5.4286604943885701E-2</c:v>
                </c:pt>
                <c:pt idx="1417">
                  <c:v>5.71121523912329E-2</c:v>
                </c:pt>
                <c:pt idx="1418">
                  <c:v>5.71121523912329E-2</c:v>
                </c:pt>
                <c:pt idx="1419">
                  <c:v>7.4297558821872098E-2</c:v>
                </c:pt>
                <c:pt idx="1420">
                  <c:v>5.46046220603267E-2</c:v>
                </c:pt>
                <c:pt idx="1421">
                  <c:v>7.4518630607610895E-2</c:v>
                </c:pt>
                <c:pt idx="1422">
                  <c:v>5.9709998727831698E-2</c:v>
                </c:pt>
                <c:pt idx="1423">
                  <c:v>5.46015447713184E-2</c:v>
                </c:pt>
                <c:pt idx="1424">
                  <c:v>7.4538601601448803E-2</c:v>
                </c:pt>
                <c:pt idx="1425">
                  <c:v>4.6301883453183999E-2</c:v>
                </c:pt>
                <c:pt idx="1426">
                  <c:v>5.2748601986745303E-2</c:v>
                </c:pt>
                <c:pt idx="1427">
                  <c:v>2.7064251277501401E-2</c:v>
                </c:pt>
                <c:pt idx="1428">
                  <c:v>4.4610097175470903E-2</c:v>
                </c:pt>
                <c:pt idx="1429">
                  <c:v>5.4511775307044097E-2</c:v>
                </c:pt>
                <c:pt idx="1430">
                  <c:v>5.3822748449736502E-2</c:v>
                </c:pt>
                <c:pt idx="1431">
                  <c:v>6.6733932409757196E-2</c:v>
                </c:pt>
                <c:pt idx="1432">
                  <c:v>4.3133395126765499E-2</c:v>
                </c:pt>
                <c:pt idx="1433">
                  <c:v>6.1924461069281199E-2</c:v>
                </c:pt>
                <c:pt idx="1434">
                  <c:v>4.95921011905344E-2</c:v>
                </c:pt>
                <c:pt idx="1435">
                  <c:v>5.0737236219632498E-2</c:v>
                </c:pt>
                <c:pt idx="1436">
                  <c:v>5.3009530612730102E-2</c:v>
                </c:pt>
                <c:pt idx="1437">
                  <c:v>4.4899905047715398E-2</c:v>
                </c:pt>
                <c:pt idx="1438">
                  <c:v>4.2548964501949699E-2</c:v>
                </c:pt>
                <c:pt idx="1439">
                  <c:v>5.9419691661739701E-2</c:v>
                </c:pt>
                <c:pt idx="1440">
                  <c:v>5.5368625890320003E-2</c:v>
                </c:pt>
                <c:pt idx="1441">
                  <c:v>5.2395415772890003E-2</c:v>
                </c:pt>
                <c:pt idx="1442">
                  <c:v>4.2487585554395399E-2</c:v>
                </c:pt>
                <c:pt idx="1443">
                  <c:v>2.9845046665972399E-2</c:v>
                </c:pt>
                <c:pt idx="1444">
                  <c:v>7.1533013645666693E-2</c:v>
                </c:pt>
                <c:pt idx="1445">
                  <c:v>6.7433586786991503E-2</c:v>
                </c:pt>
                <c:pt idx="1446">
                  <c:v>5.1113930100549501E-2</c:v>
                </c:pt>
                <c:pt idx="1447">
                  <c:v>5.6395825958503697E-2</c:v>
                </c:pt>
                <c:pt idx="1448">
                  <c:v>3.1078593130712599E-2</c:v>
                </c:pt>
                <c:pt idx="1449">
                  <c:v>4.9331138652494999E-2</c:v>
                </c:pt>
                <c:pt idx="1450">
                  <c:v>5.0276805335293197E-2</c:v>
                </c:pt>
                <c:pt idx="1451">
                  <c:v>5.5329475981443603E-2</c:v>
                </c:pt>
                <c:pt idx="1452">
                  <c:v>5.30215295774039E-2</c:v>
                </c:pt>
                <c:pt idx="1453">
                  <c:v>4.4177517320174199E-2</c:v>
                </c:pt>
                <c:pt idx="1454">
                  <c:v>5.5868497629763099E-2</c:v>
                </c:pt>
                <c:pt idx="1455">
                  <c:v>5.3447770785352698E-2</c:v>
                </c:pt>
                <c:pt idx="1456">
                  <c:v>3.4204203881291403E-2</c:v>
                </c:pt>
                <c:pt idx="1457">
                  <c:v>5.9113060935026399E-2</c:v>
                </c:pt>
                <c:pt idx="1458">
                  <c:v>5.0767884163459599E-2</c:v>
                </c:pt>
                <c:pt idx="1459">
                  <c:v>4.7140478325901701E-2</c:v>
                </c:pt>
                <c:pt idx="1460">
                  <c:v>5.6111795401628299E-2</c:v>
                </c:pt>
                <c:pt idx="1461">
                  <c:v>4.3771077076557002E-2</c:v>
                </c:pt>
                <c:pt idx="1462">
                  <c:v>4.6149941608563103E-2</c:v>
                </c:pt>
                <c:pt idx="1463">
                  <c:v>5.6107119137938699E-2</c:v>
                </c:pt>
                <c:pt idx="1464">
                  <c:v>4.0694713757432603E-2</c:v>
                </c:pt>
                <c:pt idx="1465">
                  <c:v>5.0051442643100602E-2</c:v>
                </c:pt>
                <c:pt idx="1466">
                  <c:v>4.8105798332631997E-2</c:v>
                </c:pt>
                <c:pt idx="1467">
                  <c:v>3.9176670769351503E-2</c:v>
                </c:pt>
                <c:pt idx="1468">
                  <c:v>4.9846711698660902E-2</c:v>
                </c:pt>
                <c:pt idx="1469">
                  <c:v>5.5960202836956699E-2</c:v>
                </c:pt>
                <c:pt idx="1470">
                  <c:v>4.8004411660818001E-2</c:v>
                </c:pt>
                <c:pt idx="1471">
                  <c:v>5.2519625837081002E-2</c:v>
                </c:pt>
                <c:pt idx="1472">
                  <c:v>5.35941674427413E-2</c:v>
                </c:pt>
                <c:pt idx="1473">
                  <c:v>5.1982817242963601E-2</c:v>
                </c:pt>
                <c:pt idx="1474">
                  <c:v>6.0195572547817898E-2</c:v>
                </c:pt>
                <c:pt idx="1475">
                  <c:v>5.5365801047985601E-2</c:v>
                </c:pt>
                <c:pt idx="1476">
                  <c:v>5.0849952522886301E-2</c:v>
                </c:pt>
                <c:pt idx="1477">
                  <c:v>5.1811347217062202E-2</c:v>
                </c:pt>
                <c:pt idx="1478">
                  <c:v>5.0294051357602398E-2</c:v>
                </c:pt>
                <c:pt idx="1479">
                  <c:v>5.2638223215676801E-2</c:v>
                </c:pt>
                <c:pt idx="1480">
                  <c:v>5.61606702016718E-2</c:v>
                </c:pt>
                <c:pt idx="1481">
                  <c:v>5.0469071568461803E-2</c:v>
                </c:pt>
                <c:pt idx="1482">
                  <c:v>5.4437476439169998E-2</c:v>
                </c:pt>
                <c:pt idx="1483">
                  <c:v>4.93088219396269E-2</c:v>
                </c:pt>
                <c:pt idx="1484">
                  <c:v>5.7234751703968599E-2</c:v>
                </c:pt>
                <c:pt idx="1485">
                  <c:v>5.6417975856548001E-2</c:v>
                </c:pt>
                <c:pt idx="1486">
                  <c:v>5.5529547589025299E-2</c:v>
                </c:pt>
                <c:pt idx="1487">
                  <c:v>5.5892709345564902E-2</c:v>
                </c:pt>
                <c:pt idx="1488">
                  <c:v>5.8929383286638402E-2</c:v>
                </c:pt>
                <c:pt idx="1489">
                  <c:v>4.6049651954925302E-2</c:v>
                </c:pt>
                <c:pt idx="1490">
                  <c:v>4.0252475554674802E-2</c:v>
                </c:pt>
                <c:pt idx="1491">
                  <c:v>5.5694203721398501E-2</c:v>
                </c:pt>
                <c:pt idx="1492">
                  <c:v>4.7430888937661397E-2</c:v>
                </c:pt>
                <c:pt idx="1493">
                  <c:v>4.1347042695123702E-2</c:v>
                </c:pt>
                <c:pt idx="1494">
                  <c:v>4.9673084209576598E-2</c:v>
                </c:pt>
                <c:pt idx="1495">
                  <c:v>5.6364280695533203E-2</c:v>
                </c:pt>
                <c:pt idx="1496">
                  <c:v>5.2507503408186301E-2</c:v>
                </c:pt>
                <c:pt idx="1497">
                  <c:v>4.8731186729121002E-2</c:v>
                </c:pt>
                <c:pt idx="1498">
                  <c:v>5.8422872600261397E-2</c:v>
                </c:pt>
                <c:pt idx="1499">
                  <c:v>5.6050807990946597E-2</c:v>
                </c:pt>
                <c:pt idx="1500">
                  <c:v>5.5950942175198998E-2</c:v>
                </c:pt>
                <c:pt idx="1501">
                  <c:v>3.7519769658779498E-2</c:v>
                </c:pt>
                <c:pt idx="1502">
                  <c:v>6.3887316783152404E-2</c:v>
                </c:pt>
                <c:pt idx="1503">
                  <c:v>5.5786161423469899E-2</c:v>
                </c:pt>
                <c:pt idx="1504">
                  <c:v>4.4606395132395699E-2</c:v>
                </c:pt>
                <c:pt idx="1505">
                  <c:v>7.2007112182586999E-2</c:v>
                </c:pt>
                <c:pt idx="1506">
                  <c:v>2.6279971914325E-2</c:v>
                </c:pt>
                <c:pt idx="1507">
                  <c:v>5.7467305951386598E-2</c:v>
                </c:pt>
                <c:pt idx="1508">
                  <c:v>4.4022860209719301E-2</c:v>
                </c:pt>
                <c:pt idx="1509">
                  <c:v>5.8073735053377797E-2</c:v>
                </c:pt>
                <c:pt idx="1510">
                  <c:v>4.6360925977457501E-2</c:v>
                </c:pt>
                <c:pt idx="1511">
                  <c:v>5.4511775307044097E-2</c:v>
                </c:pt>
                <c:pt idx="1512">
                  <c:v>4.8914990070134001E-2</c:v>
                </c:pt>
                <c:pt idx="1513">
                  <c:v>5.4428571739246499E-2</c:v>
                </c:pt>
                <c:pt idx="1514">
                  <c:v>4.7335903755351703E-2</c:v>
                </c:pt>
                <c:pt idx="1515">
                  <c:v>5.1303910936170899E-2</c:v>
                </c:pt>
                <c:pt idx="1516">
                  <c:v>6.0086459287391897E-2</c:v>
                </c:pt>
                <c:pt idx="1517">
                  <c:v>5.3766358247948003E-2</c:v>
                </c:pt>
                <c:pt idx="1518">
                  <c:v>4.7047996876956703E-2</c:v>
                </c:pt>
                <c:pt idx="1519">
                  <c:v>4.1427262855128801E-2</c:v>
                </c:pt>
                <c:pt idx="1520">
                  <c:v>6.6404379392747903E-2</c:v>
                </c:pt>
                <c:pt idx="1521">
                  <c:v>3.9680655085017703E-2</c:v>
                </c:pt>
                <c:pt idx="1522">
                  <c:v>3.2627603694970399E-2</c:v>
                </c:pt>
                <c:pt idx="1523">
                  <c:v>5.0615143196674303E-2</c:v>
                </c:pt>
                <c:pt idx="1524">
                  <c:v>4.1985949502572097E-2</c:v>
                </c:pt>
                <c:pt idx="1525">
                  <c:v>5.5102684953616803E-2</c:v>
                </c:pt>
                <c:pt idx="1526">
                  <c:v>5.4432584284659802E-2</c:v>
                </c:pt>
                <c:pt idx="1527">
                  <c:v>5.68036829218845E-2</c:v>
                </c:pt>
                <c:pt idx="1528">
                  <c:v>5.6366385664920998E-2</c:v>
                </c:pt>
                <c:pt idx="1529">
                  <c:v>5.2853759018004202E-2</c:v>
                </c:pt>
                <c:pt idx="1530">
                  <c:v>6.5915049401879894E-2</c:v>
                </c:pt>
                <c:pt idx="1531">
                  <c:v>4.7735709678305698E-2</c:v>
                </c:pt>
                <c:pt idx="1532">
                  <c:v>3.9810370435111701E-2</c:v>
                </c:pt>
                <c:pt idx="1533">
                  <c:v>4.31464919290558E-2</c:v>
                </c:pt>
                <c:pt idx="1534">
                  <c:v>5.0252403177164499E-2</c:v>
                </c:pt>
                <c:pt idx="1535">
                  <c:v>5.6024375880956198E-2</c:v>
                </c:pt>
                <c:pt idx="1536">
                  <c:v>5.3958236670041702E-2</c:v>
                </c:pt>
                <c:pt idx="1537">
                  <c:v>5.4458243058781303E-2</c:v>
                </c:pt>
                <c:pt idx="1538">
                  <c:v>5.64760086203418E-2</c:v>
                </c:pt>
                <c:pt idx="1539">
                  <c:v>5.3647240250227102E-2</c:v>
                </c:pt>
                <c:pt idx="1540">
                  <c:v>4.44776623318964E-2</c:v>
                </c:pt>
                <c:pt idx="1541">
                  <c:v>4.5793384731169999E-2</c:v>
                </c:pt>
                <c:pt idx="1542">
                  <c:v>5.8517039451432197E-2</c:v>
                </c:pt>
                <c:pt idx="1543">
                  <c:v>5.0423155642076598E-2</c:v>
                </c:pt>
                <c:pt idx="1544">
                  <c:v>4.5765873986349501E-2</c:v>
                </c:pt>
                <c:pt idx="1545">
                  <c:v>5.6637470641011198E-2</c:v>
                </c:pt>
                <c:pt idx="1546">
                  <c:v>5.3404140381951598E-2</c:v>
                </c:pt>
                <c:pt idx="1547">
                  <c:v>6.04366818850069E-2</c:v>
                </c:pt>
                <c:pt idx="1548">
                  <c:v>5.2493491931410001E-2</c:v>
                </c:pt>
                <c:pt idx="1549">
                  <c:v>5.0523713865520098E-2</c:v>
                </c:pt>
                <c:pt idx="1550">
                  <c:v>4.1676604190591902E-2</c:v>
                </c:pt>
                <c:pt idx="1551">
                  <c:v>6.551130666551E-2</c:v>
                </c:pt>
                <c:pt idx="1552">
                  <c:v>3.0740187482000501E-2</c:v>
                </c:pt>
                <c:pt idx="1553">
                  <c:v>4.8150903357326698E-2</c:v>
                </c:pt>
                <c:pt idx="1554">
                  <c:v>3.8748883454232198E-2</c:v>
                </c:pt>
                <c:pt idx="1555">
                  <c:v>5.9075906874055097E-2</c:v>
                </c:pt>
                <c:pt idx="1556">
                  <c:v>5.8898455956888598E-2</c:v>
                </c:pt>
                <c:pt idx="1557">
                  <c:v>3.28119624961241E-2</c:v>
                </c:pt>
                <c:pt idx="1558">
                  <c:v>6.2817466826011206E-2</c:v>
                </c:pt>
                <c:pt idx="1559">
                  <c:v>5.4579834530744498E-2</c:v>
                </c:pt>
                <c:pt idx="1560">
                  <c:v>5.3456660941427397E-2</c:v>
                </c:pt>
                <c:pt idx="1561">
                  <c:v>5.4784937565846403E-2</c:v>
                </c:pt>
                <c:pt idx="1562">
                  <c:v>5.2281272203924797E-2</c:v>
                </c:pt>
                <c:pt idx="1563">
                  <c:v>4.1598441915548401E-2</c:v>
                </c:pt>
                <c:pt idx="1564">
                  <c:v>4.5855791718809699E-2</c:v>
                </c:pt>
                <c:pt idx="1565">
                  <c:v>4.4228177765431198E-2</c:v>
                </c:pt>
                <c:pt idx="1566">
                  <c:v>5.2989610428029701E-2</c:v>
                </c:pt>
                <c:pt idx="1567">
                  <c:v>5.4451548717084797E-2</c:v>
                </c:pt>
                <c:pt idx="1568">
                  <c:v>5.0370154530114897E-2</c:v>
                </c:pt>
                <c:pt idx="1569">
                  <c:v>5.0370154530114897E-2</c:v>
                </c:pt>
                <c:pt idx="1570">
                  <c:v>5.8335198515811898E-2</c:v>
                </c:pt>
                <c:pt idx="1571">
                  <c:v>4.6809235932266199E-2</c:v>
                </c:pt>
                <c:pt idx="1572">
                  <c:v>5.6882839637623597E-2</c:v>
                </c:pt>
                <c:pt idx="1573">
                  <c:v>4.9625542715112901E-2</c:v>
                </c:pt>
                <c:pt idx="1574">
                  <c:v>5.0561346332142598E-2</c:v>
                </c:pt>
                <c:pt idx="1575">
                  <c:v>4.5450482193160703E-2</c:v>
                </c:pt>
                <c:pt idx="1576">
                  <c:v>5.2211530785104703E-2</c:v>
                </c:pt>
                <c:pt idx="1577">
                  <c:v>3.7324425310031301E-2</c:v>
                </c:pt>
                <c:pt idx="1578">
                  <c:v>6.2173896198162597E-2</c:v>
                </c:pt>
                <c:pt idx="1579">
                  <c:v>5.15841228751504E-2</c:v>
                </c:pt>
                <c:pt idx="1580">
                  <c:v>5.39699448672427E-2</c:v>
                </c:pt>
                <c:pt idx="1581">
                  <c:v>5.4786930676972302E-2</c:v>
                </c:pt>
                <c:pt idx="1582">
                  <c:v>4.40269259686588E-2</c:v>
                </c:pt>
                <c:pt idx="1583">
                  <c:v>5.6227328443486699E-2</c:v>
                </c:pt>
                <c:pt idx="1584">
                  <c:v>4.9000909633031997E-2</c:v>
                </c:pt>
                <c:pt idx="1585">
                  <c:v>5.3055622883320198E-2</c:v>
                </c:pt>
                <c:pt idx="1586">
                  <c:v>5.2977618346177299E-2</c:v>
                </c:pt>
                <c:pt idx="1587">
                  <c:v>5.4306561514672197E-2</c:v>
                </c:pt>
                <c:pt idx="1588">
                  <c:v>4.9331138652494999E-2</c:v>
                </c:pt>
                <c:pt idx="1589">
                  <c:v>5.2318245972963702E-2</c:v>
                </c:pt>
                <c:pt idx="1590">
                  <c:v>5.0245595631853601E-2</c:v>
                </c:pt>
                <c:pt idx="1591">
                  <c:v>4.2060634915694499E-2</c:v>
                </c:pt>
                <c:pt idx="1592">
                  <c:v>5.2682784586795699E-2</c:v>
                </c:pt>
                <c:pt idx="1593">
                  <c:v>5.5256565231138297E-2</c:v>
                </c:pt>
                <c:pt idx="1594">
                  <c:v>4.9893045248280303E-2</c:v>
                </c:pt>
                <c:pt idx="1595">
                  <c:v>4.3112931200284699E-2</c:v>
                </c:pt>
                <c:pt idx="1596">
                  <c:v>5.2194337428748697E-2</c:v>
                </c:pt>
                <c:pt idx="1597">
                  <c:v>4.9768026241879398E-2</c:v>
                </c:pt>
                <c:pt idx="1598">
                  <c:v>5.2012481694689597E-2</c:v>
                </c:pt>
                <c:pt idx="1599">
                  <c:v>5.0261087952427203E-2</c:v>
                </c:pt>
                <c:pt idx="1600">
                  <c:v>5.2963974284729598E-2</c:v>
                </c:pt>
                <c:pt idx="1601">
                  <c:v>5.3587264454903603E-2</c:v>
                </c:pt>
                <c:pt idx="1602">
                  <c:v>5.2393920567095603E-2</c:v>
                </c:pt>
                <c:pt idx="1603">
                  <c:v>5.4913659064624802E-2</c:v>
                </c:pt>
                <c:pt idx="1604">
                  <c:v>5.3603071266311302E-2</c:v>
                </c:pt>
                <c:pt idx="1605">
                  <c:v>5.5183175546690999E-2</c:v>
                </c:pt>
                <c:pt idx="1606">
                  <c:v>5.5687223563974299E-2</c:v>
                </c:pt>
                <c:pt idx="1607">
                  <c:v>5.5029336652128197E-2</c:v>
                </c:pt>
                <c:pt idx="1608">
                  <c:v>5.5165700090157303E-2</c:v>
                </c:pt>
                <c:pt idx="1609">
                  <c:v>5.4231158807367001E-2</c:v>
                </c:pt>
                <c:pt idx="1610">
                  <c:v>5.5053108806447398E-2</c:v>
                </c:pt>
                <c:pt idx="1611">
                  <c:v>5.5636436966212399E-2</c:v>
                </c:pt>
                <c:pt idx="1612">
                  <c:v>5.5373395315686399E-2</c:v>
                </c:pt>
                <c:pt idx="1613">
                  <c:v>5.5142749210204997E-2</c:v>
                </c:pt>
                <c:pt idx="1614">
                  <c:v>4.3273070106665097E-2</c:v>
                </c:pt>
                <c:pt idx="1615">
                  <c:v>5.5256565231138297E-2</c:v>
                </c:pt>
                <c:pt idx="1616">
                  <c:v>5.67078882460057E-2</c:v>
                </c:pt>
                <c:pt idx="1617">
                  <c:v>5.5256565231138297E-2</c:v>
                </c:pt>
                <c:pt idx="1618">
                  <c:v>4.8976188125578003E-2</c:v>
                </c:pt>
                <c:pt idx="1619">
                  <c:v>4.31464919290558E-2</c:v>
                </c:pt>
                <c:pt idx="1620">
                  <c:v>5.5143492537951401E-2</c:v>
                </c:pt>
                <c:pt idx="1621">
                  <c:v>5.5003377447879101E-2</c:v>
                </c:pt>
                <c:pt idx="1622">
                  <c:v>5.0889785547646997E-2</c:v>
                </c:pt>
                <c:pt idx="1623">
                  <c:v>5.5256565231138297E-2</c:v>
                </c:pt>
                <c:pt idx="1624">
                  <c:v>5.5315243238882199E-2</c:v>
                </c:pt>
                <c:pt idx="1625">
                  <c:v>5.3949498059171201E-2</c:v>
                </c:pt>
                <c:pt idx="1626">
                  <c:v>5.1220518452728202E-2</c:v>
                </c:pt>
                <c:pt idx="1627">
                  <c:v>5.5143492537951401E-2</c:v>
                </c:pt>
                <c:pt idx="1628">
                  <c:v>5.5588717922295298E-2</c:v>
                </c:pt>
                <c:pt idx="1629">
                  <c:v>5.4084660169314201E-2</c:v>
                </c:pt>
                <c:pt idx="1630">
                  <c:v>5.5143492537951401E-2</c:v>
                </c:pt>
                <c:pt idx="1631">
                  <c:v>5.6607583482702097E-2</c:v>
                </c:pt>
                <c:pt idx="1632">
                  <c:v>5.5260792679554097E-2</c:v>
                </c:pt>
                <c:pt idx="1633">
                  <c:v>6.0180803740103803E-2</c:v>
                </c:pt>
                <c:pt idx="1634">
                  <c:v>5.8469026260400701E-2</c:v>
                </c:pt>
                <c:pt idx="1635">
                  <c:v>5.2442140951437101E-2</c:v>
                </c:pt>
                <c:pt idx="1636">
                  <c:v>6.0180803740103803E-2</c:v>
                </c:pt>
                <c:pt idx="1637">
                  <c:v>5.2364014840745703E-2</c:v>
                </c:pt>
                <c:pt idx="1638">
                  <c:v>5.1811000209742802E-2</c:v>
                </c:pt>
                <c:pt idx="1639">
                  <c:v>4.7448156349769302E-2</c:v>
                </c:pt>
                <c:pt idx="1640">
                  <c:v>5.5143492537951401E-2</c:v>
                </c:pt>
                <c:pt idx="1641">
                  <c:v>5.4913659064624802E-2</c:v>
                </c:pt>
                <c:pt idx="1642">
                  <c:v>4.6809235932266199E-2</c:v>
                </c:pt>
                <c:pt idx="1643">
                  <c:v>4.1244945406588601E-2</c:v>
                </c:pt>
                <c:pt idx="1644">
                  <c:v>5.2332037220817598E-2</c:v>
                </c:pt>
                <c:pt idx="1645">
                  <c:v>7.0538902604020307E-2</c:v>
                </c:pt>
                <c:pt idx="1646">
                  <c:v>7.6829734783071896E-2</c:v>
                </c:pt>
                <c:pt idx="1647">
                  <c:v>6.1367094630543198E-2</c:v>
                </c:pt>
                <c:pt idx="1648">
                  <c:v>7.0225715685255305E-2</c:v>
                </c:pt>
                <c:pt idx="1649">
                  <c:v>6.1202080750919999E-2</c:v>
                </c:pt>
                <c:pt idx="1650">
                  <c:v>6.4730860946941001E-3</c:v>
                </c:pt>
                <c:pt idx="1651">
                  <c:v>7.0364088779099596E-2</c:v>
                </c:pt>
                <c:pt idx="1652">
                  <c:v>5.7403041871253599E-2</c:v>
                </c:pt>
                <c:pt idx="1653">
                  <c:v>5.1834002560058601E-2</c:v>
                </c:pt>
                <c:pt idx="1654">
                  <c:v>4.9075731731241502E-2</c:v>
                </c:pt>
                <c:pt idx="1655">
                  <c:v>4.73389670301229E-2</c:v>
                </c:pt>
                <c:pt idx="1656">
                  <c:v>4.8008768797432801E-2</c:v>
                </c:pt>
                <c:pt idx="1657">
                  <c:v>5.6265420544361899E-2</c:v>
                </c:pt>
                <c:pt idx="1658">
                  <c:v>5.1555120005118298E-2</c:v>
                </c:pt>
                <c:pt idx="1659">
                  <c:v>6.2659462582541695E-2</c:v>
                </c:pt>
                <c:pt idx="1660">
                  <c:v>5.20639557681606E-2</c:v>
                </c:pt>
                <c:pt idx="1661">
                  <c:v>6.1355473491711797E-2</c:v>
                </c:pt>
                <c:pt idx="1662">
                  <c:v>4.31464919290558E-2</c:v>
                </c:pt>
                <c:pt idx="1663">
                  <c:v>5.0737236219632498E-2</c:v>
                </c:pt>
                <c:pt idx="1664">
                  <c:v>5.0748224424796103E-2</c:v>
                </c:pt>
                <c:pt idx="1665">
                  <c:v>5.07725806854116E-2</c:v>
                </c:pt>
                <c:pt idx="1666">
                  <c:v>7.0129457623392594E-2</c:v>
                </c:pt>
                <c:pt idx="1667">
                  <c:v>5.4367515945772202E-2</c:v>
                </c:pt>
                <c:pt idx="1668">
                  <c:v>4.9906439894977603E-2</c:v>
                </c:pt>
                <c:pt idx="1669">
                  <c:v>4.3838926978318801E-2</c:v>
                </c:pt>
                <c:pt idx="1670">
                  <c:v>5.2767790663255203E-2</c:v>
                </c:pt>
                <c:pt idx="1671">
                  <c:v>5.2430672948936802E-2</c:v>
                </c:pt>
                <c:pt idx="1672">
                  <c:v>5.2300072529853497E-2</c:v>
                </c:pt>
                <c:pt idx="1673">
                  <c:v>4.8283940600947803E-2</c:v>
                </c:pt>
                <c:pt idx="1674">
                  <c:v>5.8679790813454903E-2</c:v>
                </c:pt>
                <c:pt idx="1675">
                  <c:v>5.2472956389607299E-2</c:v>
                </c:pt>
                <c:pt idx="1676">
                  <c:v>5.8846791636340198E-2</c:v>
                </c:pt>
                <c:pt idx="1677">
                  <c:v>6.2999593835982096E-2</c:v>
                </c:pt>
                <c:pt idx="1678">
                  <c:v>5.2497722258983297E-2</c:v>
                </c:pt>
                <c:pt idx="1679">
                  <c:v>5.00757272542183E-2</c:v>
                </c:pt>
                <c:pt idx="1680">
                  <c:v>5.1803094730960703E-2</c:v>
                </c:pt>
                <c:pt idx="1681">
                  <c:v>5.2145031243494601E-2</c:v>
                </c:pt>
                <c:pt idx="1682">
                  <c:v>5.0396110143316603E-2</c:v>
                </c:pt>
                <c:pt idx="1683">
                  <c:v>4.3809772614319703E-2</c:v>
                </c:pt>
                <c:pt idx="1684">
                  <c:v>5.2245605290896197E-2</c:v>
                </c:pt>
                <c:pt idx="1685">
                  <c:v>5.4458243058781303E-2</c:v>
                </c:pt>
                <c:pt idx="1686">
                  <c:v>5.4511775307044097E-2</c:v>
                </c:pt>
                <c:pt idx="1687">
                  <c:v>5.24885693600649E-2</c:v>
                </c:pt>
                <c:pt idx="1688">
                  <c:v>6.2566377728881101E-2</c:v>
                </c:pt>
                <c:pt idx="1689">
                  <c:v>6.1186650660051002E-2</c:v>
                </c:pt>
                <c:pt idx="1690">
                  <c:v>6.5308462214830998E-2</c:v>
                </c:pt>
                <c:pt idx="1691">
                  <c:v>5.9490059085244899E-2</c:v>
                </c:pt>
                <c:pt idx="1692">
                  <c:v>4.9901383726692998E-2</c:v>
                </c:pt>
                <c:pt idx="1693">
                  <c:v>5.6897496914977398E-2</c:v>
                </c:pt>
                <c:pt idx="1694">
                  <c:v>5.11368286111058E-2</c:v>
                </c:pt>
                <c:pt idx="1695">
                  <c:v>4.3336547544463699E-2</c:v>
                </c:pt>
                <c:pt idx="1696">
                  <c:v>5.1709803926817399E-2</c:v>
                </c:pt>
                <c:pt idx="1697">
                  <c:v>4.8657240632753597E-2</c:v>
                </c:pt>
                <c:pt idx="1698">
                  <c:v>5.3747038039262299E-2</c:v>
                </c:pt>
                <c:pt idx="1699">
                  <c:v>5.5573206387376499E-2</c:v>
                </c:pt>
                <c:pt idx="1700">
                  <c:v>4.3749771843885801E-2</c:v>
                </c:pt>
                <c:pt idx="1701">
                  <c:v>5.5212652499367902E-2</c:v>
                </c:pt>
                <c:pt idx="1702">
                  <c:v>5.9571993552728998E-2</c:v>
                </c:pt>
                <c:pt idx="1703">
                  <c:v>4.15938301324753E-2</c:v>
                </c:pt>
                <c:pt idx="1704">
                  <c:v>3.7101261830808099E-2</c:v>
                </c:pt>
                <c:pt idx="1705">
                  <c:v>4.9880554676665301E-2</c:v>
                </c:pt>
                <c:pt idx="1706">
                  <c:v>5.42686731752497E-2</c:v>
                </c:pt>
                <c:pt idx="1707">
                  <c:v>5.35941333080968E-2</c:v>
                </c:pt>
                <c:pt idx="1708">
                  <c:v>4.7888686114415102E-2</c:v>
                </c:pt>
                <c:pt idx="1709">
                  <c:v>5.25668234931191E-2</c:v>
                </c:pt>
                <c:pt idx="1710">
                  <c:v>6.1220860850554698E-2</c:v>
                </c:pt>
                <c:pt idx="1711">
                  <c:v>5.18910672023137E-2</c:v>
                </c:pt>
                <c:pt idx="1712">
                  <c:v>5.4102767688044603E-2</c:v>
                </c:pt>
                <c:pt idx="1713">
                  <c:v>8.3215588664778906E-2</c:v>
                </c:pt>
                <c:pt idx="1714">
                  <c:v>2.01540542463075E-2</c:v>
                </c:pt>
                <c:pt idx="1715">
                  <c:v>3.5664459230627499E-2</c:v>
                </c:pt>
                <c:pt idx="1716">
                  <c:v>8.3215588664778906E-2</c:v>
                </c:pt>
                <c:pt idx="1717">
                  <c:v>3.5664459230627499E-2</c:v>
                </c:pt>
                <c:pt idx="1718">
                  <c:v>6.2505231089378901E-2</c:v>
                </c:pt>
                <c:pt idx="1719">
                  <c:v>5.7253020465618497E-2</c:v>
                </c:pt>
                <c:pt idx="1720">
                  <c:v>5.0722829183998203E-2</c:v>
                </c:pt>
                <c:pt idx="1721">
                  <c:v>4.3742498377599602E-2</c:v>
                </c:pt>
                <c:pt idx="1722">
                  <c:v>3.05537218609051E-2</c:v>
                </c:pt>
                <c:pt idx="1723">
                  <c:v>3.8081670142339201E-2</c:v>
                </c:pt>
                <c:pt idx="1724">
                  <c:v>5.7467305951386598E-2</c:v>
                </c:pt>
                <c:pt idx="1725">
                  <c:v>4.3661799368388897E-2</c:v>
                </c:pt>
                <c:pt idx="1726">
                  <c:v>5.3139606579475501E-2</c:v>
                </c:pt>
                <c:pt idx="1727">
                  <c:v>4.1435133024432497E-2</c:v>
                </c:pt>
                <c:pt idx="1728">
                  <c:v>5.3775872942026397E-2</c:v>
                </c:pt>
                <c:pt idx="1729">
                  <c:v>5.8865018224348399E-2</c:v>
                </c:pt>
                <c:pt idx="1730">
                  <c:v>4.1642779574521498E-2</c:v>
                </c:pt>
                <c:pt idx="1731">
                  <c:v>4.9247733801329498E-2</c:v>
                </c:pt>
                <c:pt idx="1732">
                  <c:v>4.9595435104352097E-2</c:v>
                </c:pt>
                <c:pt idx="1733">
                  <c:v>4.66969912659254E-2</c:v>
                </c:pt>
                <c:pt idx="1734">
                  <c:v>4.9033380221124398E-2</c:v>
                </c:pt>
                <c:pt idx="1735">
                  <c:v>5.9184889063252102E-2</c:v>
                </c:pt>
                <c:pt idx="1736">
                  <c:v>4.2896663638497999E-2</c:v>
                </c:pt>
                <c:pt idx="1737">
                  <c:v>4.44288764350197E-2</c:v>
                </c:pt>
                <c:pt idx="1738">
                  <c:v>5.2615467319594697E-2</c:v>
                </c:pt>
                <c:pt idx="1739">
                  <c:v>5.4663318580182502E-2</c:v>
                </c:pt>
                <c:pt idx="1740">
                  <c:v>5.5155063555144199E-2</c:v>
                </c:pt>
                <c:pt idx="1741">
                  <c:v>5.4600310836534799E-2</c:v>
                </c:pt>
                <c:pt idx="1742">
                  <c:v>5.80260246331619E-2</c:v>
                </c:pt>
                <c:pt idx="1743">
                  <c:v>5.0109511578361E-2</c:v>
                </c:pt>
                <c:pt idx="1744">
                  <c:v>5.93924932381866E-2</c:v>
                </c:pt>
                <c:pt idx="1745">
                  <c:v>5.46015447713184E-2</c:v>
                </c:pt>
                <c:pt idx="1746">
                  <c:v>5.01619919633969E-2</c:v>
                </c:pt>
                <c:pt idx="1747">
                  <c:v>5.7016105314079801E-2</c:v>
                </c:pt>
                <c:pt idx="1748">
                  <c:v>5.68623484453867E-2</c:v>
                </c:pt>
                <c:pt idx="1749">
                  <c:v>6.5094996336635194E-2</c:v>
                </c:pt>
                <c:pt idx="1750">
                  <c:v>5.0076914712932297E-2</c:v>
                </c:pt>
                <c:pt idx="1751">
                  <c:v>5.5000053112144398E-2</c:v>
                </c:pt>
                <c:pt idx="1752">
                  <c:v>5.29140039692245E-2</c:v>
                </c:pt>
                <c:pt idx="1753">
                  <c:v>5.4593619061275203E-2</c:v>
                </c:pt>
                <c:pt idx="1754">
                  <c:v>4.8094931164860098E-2</c:v>
                </c:pt>
                <c:pt idx="1755">
                  <c:v>5.0469071392772902E-2</c:v>
                </c:pt>
                <c:pt idx="1756">
                  <c:v>4.9868171896409498E-2</c:v>
                </c:pt>
                <c:pt idx="1757">
                  <c:v>5.3747038039262299E-2</c:v>
                </c:pt>
                <c:pt idx="1758">
                  <c:v>4.3478996602638501E-2</c:v>
                </c:pt>
                <c:pt idx="1759">
                  <c:v>5.1770022464592301E-2</c:v>
                </c:pt>
                <c:pt idx="1760">
                  <c:v>5.2170700927220703E-2</c:v>
                </c:pt>
                <c:pt idx="1761">
                  <c:v>4.2776483916573099E-2</c:v>
                </c:pt>
                <c:pt idx="1762">
                  <c:v>5.3577831189371698E-2</c:v>
                </c:pt>
                <c:pt idx="1763">
                  <c:v>5.5099555964755902E-2</c:v>
                </c:pt>
                <c:pt idx="1764">
                  <c:v>4.9555700890025298E-2</c:v>
                </c:pt>
                <c:pt idx="1765">
                  <c:v>5.3909956359654898E-2</c:v>
                </c:pt>
                <c:pt idx="1766">
                  <c:v>6.2910964288617297E-2</c:v>
                </c:pt>
                <c:pt idx="1767">
                  <c:v>6.2957668464476799E-2</c:v>
                </c:pt>
                <c:pt idx="1768">
                  <c:v>6.3085850080610503E-2</c:v>
                </c:pt>
                <c:pt idx="1769">
                  <c:v>6.3571388414216695E-2</c:v>
                </c:pt>
                <c:pt idx="1770">
                  <c:v>6.3563681769518807E-2</c:v>
                </c:pt>
                <c:pt idx="1771">
                  <c:v>6.3360978272568605E-2</c:v>
                </c:pt>
                <c:pt idx="1772">
                  <c:v>5.4458243058781303E-2</c:v>
                </c:pt>
                <c:pt idx="1773">
                  <c:v>5.5996163490302099E-2</c:v>
                </c:pt>
                <c:pt idx="1774">
                  <c:v>4.91607325007999E-2</c:v>
                </c:pt>
                <c:pt idx="1775">
                  <c:v>6.3075390816855106E-2</c:v>
                </c:pt>
                <c:pt idx="1776">
                  <c:v>7.2210337708510297E-3</c:v>
                </c:pt>
                <c:pt idx="1777">
                  <c:v>5.22171039301422E-2</c:v>
                </c:pt>
                <c:pt idx="1778">
                  <c:v>5.0691120408667197E-2</c:v>
                </c:pt>
                <c:pt idx="1779">
                  <c:v>5.7138529431782603E-2</c:v>
                </c:pt>
                <c:pt idx="1780">
                  <c:v>4.8670548095779302E-2</c:v>
                </c:pt>
                <c:pt idx="1781">
                  <c:v>5.2227802598462901E-2</c:v>
                </c:pt>
                <c:pt idx="1782">
                  <c:v>4.89329690734015E-2</c:v>
                </c:pt>
                <c:pt idx="1783">
                  <c:v>4.0370375219446197E-2</c:v>
                </c:pt>
                <c:pt idx="1784">
                  <c:v>6.0307149164576503E-2</c:v>
                </c:pt>
                <c:pt idx="1785">
                  <c:v>8.3955465267439203E-2</c:v>
                </c:pt>
                <c:pt idx="1786">
                  <c:v>2.80807073793817E-2</c:v>
                </c:pt>
                <c:pt idx="1787">
                  <c:v>5.8199323119379802E-2</c:v>
                </c:pt>
                <c:pt idx="1788">
                  <c:v>2.2296335437937399E-2</c:v>
                </c:pt>
                <c:pt idx="1789">
                  <c:v>5.04231843685439E-2</c:v>
                </c:pt>
                <c:pt idx="1790">
                  <c:v>5.81238329921408E-2</c:v>
                </c:pt>
                <c:pt idx="1791">
                  <c:v>8.3955465267439203E-2</c:v>
                </c:pt>
                <c:pt idx="1792">
                  <c:v>5.8904708365654201E-2</c:v>
                </c:pt>
                <c:pt idx="1793">
                  <c:v>6.0322435903940402E-2</c:v>
                </c:pt>
                <c:pt idx="1794">
                  <c:v>4.8789130387962003E-2</c:v>
                </c:pt>
                <c:pt idx="1795">
                  <c:v>5.2692082411649299E-2</c:v>
                </c:pt>
                <c:pt idx="1796">
                  <c:v>6.3539292768541006E-2</c:v>
                </c:pt>
                <c:pt idx="1797">
                  <c:v>4.9708348129219697E-2</c:v>
                </c:pt>
                <c:pt idx="1798">
                  <c:v>7.4053829098624499E-2</c:v>
                </c:pt>
                <c:pt idx="1799">
                  <c:v>5.9431673120926697E-2</c:v>
                </c:pt>
                <c:pt idx="1800">
                  <c:v>5.8174541305599403E-2</c:v>
                </c:pt>
                <c:pt idx="1801">
                  <c:v>5.0577382274288603E-2</c:v>
                </c:pt>
                <c:pt idx="1802">
                  <c:v>5.3944530304268101E-2</c:v>
                </c:pt>
                <c:pt idx="1803">
                  <c:v>4.06437459294531E-2</c:v>
                </c:pt>
                <c:pt idx="1804">
                  <c:v>5.4976348536419403E-2</c:v>
                </c:pt>
                <c:pt idx="1805">
                  <c:v>4.62364977735664E-2</c:v>
                </c:pt>
                <c:pt idx="1806">
                  <c:v>5.2386774056315699E-2</c:v>
                </c:pt>
                <c:pt idx="1807">
                  <c:v>5.1710867425070001E-2</c:v>
                </c:pt>
                <c:pt idx="1808">
                  <c:v>5.4717020391649801E-2</c:v>
                </c:pt>
                <c:pt idx="1809">
                  <c:v>5.46015447713184E-2</c:v>
                </c:pt>
                <c:pt idx="1810">
                  <c:v>5.28579874606648E-2</c:v>
                </c:pt>
                <c:pt idx="1811">
                  <c:v>5.25997912675608E-2</c:v>
                </c:pt>
                <c:pt idx="1812">
                  <c:v>5.3702546134066102E-2</c:v>
                </c:pt>
                <c:pt idx="1813">
                  <c:v>5.8517938199651003E-2</c:v>
                </c:pt>
                <c:pt idx="1814">
                  <c:v>5.4438447750289602E-2</c:v>
                </c:pt>
                <c:pt idx="1815">
                  <c:v>5.8407679438659703E-2</c:v>
                </c:pt>
                <c:pt idx="1816">
                  <c:v>6.2244904720288798E-2</c:v>
                </c:pt>
                <c:pt idx="1817">
                  <c:v>5.0469071568461803E-2</c:v>
                </c:pt>
                <c:pt idx="1818">
                  <c:v>6.1444505389023699E-2</c:v>
                </c:pt>
                <c:pt idx="1819">
                  <c:v>5.0721055337948601E-2</c:v>
                </c:pt>
                <c:pt idx="1820">
                  <c:v>5.8362764782105801E-2</c:v>
                </c:pt>
                <c:pt idx="1821">
                  <c:v>5.4360321971774102E-2</c:v>
                </c:pt>
                <c:pt idx="1822">
                  <c:v>5.2442907379697402E-2</c:v>
                </c:pt>
                <c:pt idx="1823">
                  <c:v>5.2656741104300603E-2</c:v>
                </c:pt>
                <c:pt idx="1824">
                  <c:v>5.4582365131156697E-2</c:v>
                </c:pt>
                <c:pt idx="1825">
                  <c:v>5.8432345719973799E-2</c:v>
                </c:pt>
                <c:pt idx="1826">
                  <c:v>5.2723377219646698E-2</c:v>
                </c:pt>
                <c:pt idx="1827">
                  <c:v>5.8174541305599403E-2</c:v>
                </c:pt>
                <c:pt idx="1828">
                  <c:v>4.8690595457712198E-2</c:v>
                </c:pt>
                <c:pt idx="1829">
                  <c:v>5.4288277728848998E-2</c:v>
                </c:pt>
                <c:pt idx="1830">
                  <c:v>5.2464532936023302E-2</c:v>
                </c:pt>
                <c:pt idx="1831">
                  <c:v>5.8502182558755299E-2</c:v>
                </c:pt>
                <c:pt idx="1832">
                  <c:v>5.6567959517895797E-2</c:v>
                </c:pt>
                <c:pt idx="1833">
                  <c:v>4.5776656950371503E-2</c:v>
                </c:pt>
                <c:pt idx="1834">
                  <c:v>5.6958798721715699E-2</c:v>
                </c:pt>
                <c:pt idx="1835">
                  <c:v>6.0160119316539799E-2</c:v>
                </c:pt>
                <c:pt idx="1836">
                  <c:v>4.0143736703577598E-2</c:v>
                </c:pt>
                <c:pt idx="1837">
                  <c:v>5.45280851556703E-2</c:v>
                </c:pt>
                <c:pt idx="1838">
                  <c:v>4.8869822745424701E-2</c:v>
                </c:pt>
                <c:pt idx="1839">
                  <c:v>5.1780821456782498E-2</c:v>
                </c:pt>
                <c:pt idx="1840">
                  <c:v>5.1285454055415097E-2</c:v>
                </c:pt>
                <c:pt idx="1841">
                  <c:v>5.2230467060012498E-2</c:v>
                </c:pt>
                <c:pt idx="1842">
                  <c:v>5.2615803020821403E-2</c:v>
                </c:pt>
                <c:pt idx="1843">
                  <c:v>5.45280851556703E-2</c:v>
                </c:pt>
                <c:pt idx="1844">
                  <c:v>4.3761214651440401E-2</c:v>
                </c:pt>
                <c:pt idx="1845">
                  <c:v>4.9621902395063103E-2</c:v>
                </c:pt>
                <c:pt idx="1846">
                  <c:v>3.61390681835062E-2</c:v>
                </c:pt>
                <c:pt idx="1847">
                  <c:v>5.1050017747315803E-2</c:v>
                </c:pt>
                <c:pt idx="1848">
                  <c:v>6.1436706139133601E-2</c:v>
                </c:pt>
                <c:pt idx="1849">
                  <c:v>4.0741445013885901E-2</c:v>
                </c:pt>
                <c:pt idx="1850">
                  <c:v>6.0179827971886E-2</c:v>
                </c:pt>
                <c:pt idx="1851">
                  <c:v>8.0301548145267396E-2</c:v>
                </c:pt>
                <c:pt idx="1852">
                  <c:v>3.61390681835062E-2</c:v>
                </c:pt>
                <c:pt idx="1853">
                  <c:v>3.7866975976014398E-2</c:v>
                </c:pt>
                <c:pt idx="1854">
                  <c:v>5.54522549324106E-2</c:v>
                </c:pt>
                <c:pt idx="1855">
                  <c:v>5.3842194190986001E-2</c:v>
                </c:pt>
                <c:pt idx="1856">
                  <c:v>4.7459398192561897E-2</c:v>
                </c:pt>
                <c:pt idx="1857">
                  <c:v>5.2908006341317898E-2</c:v>
                </c:pt>
                <c:pt idx="1858">
                  <c:v>5.4678058855940702E-2</c:v>
                </c:pt>
                <c:pt idx="1859">
                  <c:v>5.6365225348990598E-2</c:v>
                </c:pt>
                <c:pt idx="1860">
                  <c:v>5.7962933381448901E-2</c:v>
                </c:pt>
                <c:pt idx="1861">
                  <c:v>5.0075244139915299E-2</c:v>
                </c:pt>
                <c:pt idx="1862">
                  <c:v>4.77535342679744E-2</c:v>
                </c:pt>
                <c:pt idx="1863">
                  <c:v>6.1902038291816001E-2</c:v>
                </c:pt>
                <c:pt idx="1864">
                  <c:v>4.9930112799514002E-2</c:v>
                </c:pt>
                <c:pt idx="1865">
                  <c:v>5.2663710782926497E-2</c:v>
                </c:pt>
                <c:pt idx="1866">
                  <c:v>4.7002938704689003E-2</c:v>
                </c:pt>
                <c:pt idx="1867">
                  <c:v>5.5082978052104402E-2</c:v>
                </c:pt>
                <c:pt idx="1868">
                  <c:v>5.58039064999689E-2</c:v>
                </c:pt>
                <c:pt idx="1869">
                  <c:v>6.3571388414216695E-2</c:v>
                </c:pt>
                <c:pt idx="1870">
                  <c:v>6.1828212477938703E-2</c:v>
                </c:pt>
                <c:pt idx="1871">
                  <c:v>5.2497722258983297E-2</c:v>
                </c:pt>
                <c:pt idx="1872">
                  <c:v>6.3915110171037903E-2</c:v>
                </c:pt>
                <c:pt idx="1873">
                  <c:v>5.3074198708023997E-2</c:v>
                </c:pt>
                <c:pt idx="1874">
                  <c:v>6.1471974359831601E-2</c:v>
                </c:pt>
                <c:pt idx="1875">
                  <c:v>5.4093380670128498E-2</c:v>
                </c:pt>
                <c:pt idx="1876">
                  <c:v>4.7938903071868801E-2</c:v>
                </c:pt>
                <c:pt idx="1877">
                  <c:v>4.7118914137294299E-2</c:v>
                </c:pt>
                <c:pt idx="1878">
                  <c:v>4.5190740437927202E-2</c:v>
                </c:pt>
                <c:pt idx="1879">
                  <c:v>5.1717800339117798E-2</c:v>
                </c:pt>
                <c:pt idx="1880">
                  <c:v>6.2565062931611307E-2</c:v>
                </c:pt>
                <c:pt idx="1881">
                  <c:v>5.3558543906255501E-2</c:v>
                </c:pt>
                <c:pt idx="1882">
                  <c:v>4.4265066575280898E-2</c:v>
                </c:pt>
                <c:pt idx="1883">
                  <c:v>5.78171539324948E-2</c:v>
                </c:pt>
                <c:pt idx="1884">
                  <c:v>5.1517744660774099E-2</c:v>
                </c:pt>
                <c:pt idx="1885">
                  <c:v>6.1847120833172203E-2</c:v>
                </c:pt>
                <c:pt idx="1886">
                  <c:v>5.8215450594587798E-2</c:v>
                </c:pt>
                <c:pt idx="1887">
                  <c:v>5.1220855101646298E-2</c:v>
                </c:pt>
                <c:pt idx="1888">
                  <c:v>4.8627537485217497E-2</c:v>
                </c:pt>
                <c:pt idx="1889">
                  <c:v>4.9082448474562397E-2</c:v>
                </c:pt>
                <c:pt idx="1890">
                  <c:v>4.7137111401261297E-2</c:v>
                </c:pt>
                <c:pt idx="1891">
                  <c:v>4.5761573829680102E-2</c:v>
                </c:pt>
                <c:pt idx="1892">
                  <c:v>6.7632808908775904E-2</c:v>
                </c:pt>
                <c:pt idx="1893">
                  <c:v>4.4012560132191E-2</c:v>
                </c:pt>
                <c:pt idx="1894">
                  <c:v>4.96066578221456E-2</c:v>
                </c:pt>
                <c:pt idx="1895">
                  <c:v>5.0144631093938401E-2</c:v>
                </c:pt>
                <c:pt idx="1896">
                  <c:v>5.3454955225666199E-2</c:v>
                </c:pt>
                <c:pt idx="1897">
                  <c:v>4.6890730541512299E-2</c:v>
                </c:pt>
                <c:pt idx="1898">
                  <c:v>5.5256565231138297E-2</c:v>
                </c:pt>
                <c:pt idx="1899">
                  <c:v>2.2921886395143198E-2</c:v>
                </c:pt>
                <c:pt idx="1900">
                  <c:v>5.89397633751884E-2</c:v>
                </c:pt>
                <c:pt idx="1901">
                  <c:v>4.06437459294531E-2</c:v>
                </c:pt>
                <c:pt idx="1902">
                  <c:v>5.6713572711268499E-2</c:v>
                </c:pt>
                <c:pt idx="1903">
                  <c:v>4.1150515883459499E-2</c:v>
                </c:pt>
                <c:pt idx="1904">
                  <c:v>4.7879337257110903E-2</c:v>
                </c:pt>
                <c:pt idx="1905">
                  <c:v>4.7140478325901701E-2</c:v>
                </c:pt>
                <c:pt idx="1906">
                  <c:v>4.9061702529342999E-2</c:v>
                </c:pt>
                <c:pt idx="1907">
                  <c:v>5.2219339063923301E-2</c:v>
                </c:pt>
                <c:pt idx="1908">
                  <c:v>5.3747038039262299E-2</c:v>
                </c:pt>
                <c:pt idx="1909">
                  <c:v>5.5256565231138297E-2</c:v>
                </c:pt>
                <c:pt idx="1910">
                  <c:v>4.9320204421207402E-2</c:v>
                </c:pt>
                <c:pt idx="1911">
                  <c:v>5.33573403140346E-2</c:v>
                </c:pt>
                <c:pt idx="1912">
                  <c:v>4.7140478325901701E-2</c:v>
                </c:pt>
                <c:pt idx="1913">
                  <c:v>5.20449680542567E-2</c:v>
                </c:pt>
                <c:pt idx="1914">
                  <c:v>8.8602186194492394E-2</c:v>
                </c:pt>
                <c:pt idx="1915">
                  <c:v>2.3722014708991199E-2</c:v>
                </c:pt>
                <c:pt idx="1916">
                  <c:v>2.01540542463075E-2</c:v>
                </c:pt>
                <c:pt idx="1917">
                  <c:v>8.3960000819735203E-2</c:v>
                </c:pt>
                <c:pt idx="1918">
                  <c:v>5.7467305951386598E-2</c:v>
                </c:pt>
                <c:pt idx="1919">
                  <c:v>5.6772074945707698E-2</c:v>
                </c:pt>
                <c:pt idx="1920">
                  <c:v>4.5639849007196399E-2</c:v>
                </c:pt>
                <c:pt idx="1921">
                  <c:v>5.5939388597011003E-2</c:v>
                </c:pt>
                <c:pt idx="1922">
                  <c:v>5.7432243659790903E-2</c:v>
                </c:pt>
                <c:pt idx="1923">
                  <c:v>5.6120113998835999E-2</c:v>
                </c:pt>
                <c:pt idx="1924">
                  <c:v>5.7432243659790903E-2</c:v>
                </c:pt>
                <c:pt idx="1925">
                  <c:v>6.0970931824819399E-2</c:v>
                </c:pt>
                <c:pt idx="1926">
                  <c:v>5.7707825605441597E-2</c:v>
                </c:pt>
                <c:pt idx="1927">
                  <c:v>5.44576116632828E-2</c:v>
                </c:pt>
                <c:pt idx="1928">
                  <c:v>4.35600864031375E-2</c:v>
                </c:pt>
                <c:pt idx="1929">
                  <c:v>5.2371004450688201E-2</c:v>
                </c:pt>
                <c:pt idx="1930">
                  <c:v>5.1428117136247203E-2</c:v>
                </c:pt>
                <c:pt idx="1931">
                  <c:v>5.4717020391649801E-2</c:v>
                </c:pt>
                <c:pt idx="1932">
                  <c:v>6.2802127303679095E-2</c:v>
                </c:pt>
                <c:pt idx="1933">
                  <c:v>5.1568958899727402E-2</c:v>
                </c:pt>
                <c:pt idx="1934">
                  <c:v>5.4367515945772202E-2</c:v>
                </c:pt>
                <c:pt idx="1935">
                  <c:v>5.5390231322206197E-2</c:v>
                </c:pt>
                <c:pt idx="1936">
                  <c:v>4.8585941508727797E-2</c:v>
                </c:pt>
                <c:pt idx="1937">
                  <c:v>5.68126637669309E-2</c:v>
                </c:pt>
                <c:pt idx="1938">
                  <c:v>5.2027045155554202E-2</c:v>
                </c:pt>
                <c:pt idx="1939">
                  <c:v>5.0469071568461803E-2</c:v>
                </c:pt>
                <c:pt idx="1940">
                  <c:v>6.0608373146636398E-2</c:v>
                </c:pt>
                <c:pt idx="1941">
                  <c:v>5.5913049835786897E-2</c:v>
                </c:pt>
                <c:pt idx="1942">
                  <c:v>5.7823098378096099E-2</c:v>
                </c:pt>
                <c:pt idx="1943">
                  <c:v>5.6440089663090998E-2</c:v>
                </c:pt>
                <c:pt idx="1944">
                  <c:v>5.3332174155900101E-2</c:v>
                </c:pt>
                <c:pt idx="1945">
                  <c:v>5.30164581454141E-2</c:v>
                </c:pt>
                <c:pt idx="1946">
                  <c:v>5.6605024477658E-2</c:v>
                </c:pt>
                <c:pt idx="1947">
                  <c:v>5.2322907180739599E-2</c:v>
                </c:pt>
                <c:pt idx="1948">
                  <c:v>5.96156955986804E-2</c:v>
                </c:pt>
                <c:pt idx="1949">
                  <c:v>5.6866027629945401E-2</c:v>
                </c:pt>
                <c:pt idx="1950">
                  <c:v>4.5706685585821603E-2</c:v>
                </c:pt>
                <c:pt idx="1951">
                  <c:v>5.3796604311508699E-2</c:v>
                </c:pt>
                <c:pt idx="1952">
                  <c:v>5.2493491931410001E-2</c:v>
                </c:pt>
                <c:pt idx="1953">
                  <c:v>4.97362293802842E-2</c:v>
                </c:pt>
                <c:pt idx="1954">
                  <c:v>5.6662254640541601E-2</c:v>
                </c:pt>
                <c:pt idx="1955">
                  <c:v>5.04815639517288E-2</c:v>
                </c:pt>
                <c:pt idx="1956">
                  <c:v>4.9733559164865701E-2</c:v>
                </c:pt>
                <c:pt idx="1957">
                  <c:v>5.6680000224731499E-2</c:v>
                </c:pt>
                <c:pt idx="1958">
                  <c:v>5.2305152174345303E-2</c:v>
                </c:pt>
                <c:pt idx="1959">
                  <c:v>5.0296282825363303E-2</c:v>
                </c:pt>
                <c:pt idx="1960">
                  <c:v>5.5333668765309603E-2</c:v>
                </c:pt>
                <c:pt idx="1961">
                  <c:v>5.6441170589783499E-2</c:v>
                </c:pt>
                <c:pt idx="1962">
                  <c:v>5.1670254394883298E-2</c:v>
                </c:pt>
                <c:pt idx="1963">
                  <c:v>5.0221461481833499E-2</c:v>
                </c:pt>
                <c:pt idx="1964">
                  <c:v>4.9653701660676501E-2</c:v>
                </c:pt>
                <c:pt idx="1965">
                  <c:v>5.0655325311133703E-2</c:v>
                </c:pt>
                <c:pt idx="1966">
                  <c:v>4.64474106266358E-2</c:v>
                </c:pt>
                <c:pt idx="1967">
                  <c:v>5.1504764562046203E-2</c:v>
                </c:pt>
                <c:pt idx="1968">
                  <c:v>5.0008605425797097E-2</c:v>
                </c:pt>
                <c:pt idx="1969">
                  <c:v>6.2418632046507799E-2</c:v>
                </c:pt>
                <c:pt idx="1970">
                  <c:v>5.6521099603918198E-2</c:v>
                </c:pt>
                <c:pt idx="1971">
                  <c:v>6.1136198724874601E-2</c:v>
                </c:pt>
                <c:pt idx="1972">
                  <c:v>5.6766331682858398E-2</c:v>
                </c:pt>
                <c:pt idx="1973">
                  <c:v>5.1099147734990101E-2</c:v>
                </c:pt>
                <c:pt idx="1974">
                  <c:v>5.1979284573759797E-2</c:v>
                </c:pt>
                <c:pt idx="1975">
                  <c:v>5.6632289755217197E-2</c:v>
                </c:pt>
                <c:pt idx="1976">
                  <c:v>5.6432873185463903E-2</c:v>
                </c:pt>
                <c:pt idx="1977">
                  <c:v>5.0464781283590998E-2</c:v>
                </c:pt>
                <c:pt idx="1978">
                  <c:v>5.0464781283590998E-2</c:v>
                </c:pt>
                <c:pt idx="1979">
                  <c:v>5.0824517340857002E-2</c:v>
                </c:pt>
                <c:pt idx="1980">
                  <c:v>5.5147616485052502E-2</c:v>
                </c:pt>
                <c:pt idx="1981">
                  <c:v>5.2137824517094998E-2</c:v>
                </c:pt>
                <c:pt idx="1982">
                  <c:v>5.4032639799288698E-2</c:v>
                </c:pt>
                <c:pt idx="1983">
                  <c:v>5.4367515945772202E-2</c:v>
                </c:pt>
                <c:pt idx="1984">
                  <c:v>4.8289709211227702E-2</c:v>
                </c:pt>
                <c:pt idx="1985">
                  <c:v>5.1770022464592301E-2</c:v>
                </c:pt>
                <c:pt idx="1986">
                  <c:v>5.2801466264238303E-2</c:v>
                </c:pt>
                <c:pt idx="1987">
                  <c:v>4.6033887375544702E-2</c:v>
                </c:pt>
                <c:pt idx="1988">
                  <c:v>4.87199552488458E-2</c:v>
                </c:pt>
                <c:pt idx="1989">
                  <c:v>3.8628501690537997E-2</c:v>
                </c:pt>
                <c:pt idx="1990">
                  <c:v>5.9293900292929497E-2</c:v>
                </c:pt>
                <c:pt idx="1991">
                  <c:v>4.1801633806382403E-2</c:v>
                </c:pt>
                <c:pt idx="1992">
                  <c:v>5.98082870586613E-2</c:v>
                </c:pt>
                <c:pt idx="1993">
                  <c:v>4.9460552525465502E-2</c:v>
                </c:pt>
                <c:pt idx="1994">
                  <c:v>5.46015447713184E-2</c:v>
                </c:pt>
                <c:pt idx="1995">
                  <c:v>5.28848080657899E-2</c:v>
                </c:pt>
                <c:pt idx="1996">
                  <c:v>5.9407851055022297E-2</c:v>
                </c:pt>
                <c:pt idx="1997">
                  <c:v>5.2416828612892097E-2</c:v>
                </c:pt>
                <c:pt idx="1998">
                  <c:v>4.10211522143617E-2</c:v>
                </c:pt>
                <c:pt idx="1999">
                  <c:v>5.4294940609021999E-2</c:v>
                </c:pt>
                <c:pt idx="2000">
                  <c:v>5.7210072794082002E-2</c:v>
                </c:pt>
                <c:pt idx="2001">
                  <c:v>5.6606980782630399E-2</c:v>
                </c:pt>
                <c:pt idx="2002">
                  <c:v>4.6627498470807598E-2</c:v>
                </c:pt>
                <c:pt idx="2003">
                  <c:v>5.3837214030804E-2</c:v>
                </c:pt>
                <c:pt idx="2004">
                  <c:v>5.5704471875731701E-2</c:v>
                </c:pt>
                <c:pt idx="2005">
                  <c:v>5.9737589338756197E-2</c:v>
                </c:pt>
                <c:pt idx="2006">
                  <c:v>5.2314417045102098E-2</c:v>
                </c:pt>
                <c:pt idx="2007">
                  <c:v>5.4249888343833597E-2</c:v>
                </c:pt>
                <c:pt idx="2008">
                  <c:v>5.9941730726311898E-2</c:v>
                </c:pt>
                <c:pt idx="2009">
                  <c:v>5.2135273111622998E-2</c:v>
                </c:pt>
                <c:pt idx="2010">
                  <c:v>5.3604208940511301E-2</c:v>
                </c:pt>
                <c:pt idx="2011">
                  <c:v>5.20529156529577E-2</c:v>
                </c:pt>
                <c:pt idx="2012">
                  <c:v>6.01854728406283E-2</c:v>
                </c:pt>
                <c:pt idx="2013">
                  <c:v>5.3976511551851E-2</c:v>
                </c:pt>
                <c:pt idx="2014">
                  <c:v>5.4258757716145002E-2</c:v>
                </c:pt>
                <c:pt idx="2015">
                  <c:v>5.9891849427602097E-2</c:v>
                </c:pt>
                <c:pt idx="2016">
                  <c:v>5.2243288604246201E-2</c:v>
                </c:pt>
                <c:pt idx="2017">
                  <c:v>5.95075409366147E-2</c:v>
                </c:pt>
                <c:pt idx="2018">
                  <c:v>4.8160663068351803E-2</c:v>
                </c:pt>
                <c:pt idx="2019">
                  <c:v>7.4518630607610895E-2</c:v>
                </c:pt>
                <c:pt idx="2020">
                  <c:v>4.4079203501847498E-2</c:v>
                </c:pt>
                <c:pt idx="2021">
                  <c:v>3.5741849092116203E-2</c:v>
                </c:pt>
                <c:pt idx="2022">
                  <c:v>4.7813992484888601E-2</c:v>
                </c:pt>
                <c:pt idx="2023">
                  <c:v>4.06437459294531E-2</c:v>
                </c:pt>
                <c:pt idx="2024">
                  <c:v>6.4942965461527905E-2</c:v>
                </c:pt>
                <c:pt idx="2025">
                  <c:v>6.4942965461527905E-2</c:v>
                </c:pt>
                <c:pt idx="2026">
                  <c:v>4.8260767668989901E-2</c:v>
                </c:pt>
                <c:pt idx="2027">
                  <c:v>5.2300334013364501E-2</c:v>
                </c:pt>
                <c:pt idx="2028">
                  <c:v>4.9697403059953897E-2</c:v>
                </c:pt>
                <c:pt idx="2029">
                  <c:v>4.9418380973608102E-2</c:v>
                </c:pt>
                <c:pt idx="2030">
                  <c:v>5.2371004450688201E-2</c:v>
                </c:pt>
                <c:pt idx="2031">
                  <c:v>6.0069262738755999E-2</c:v>
                </c:pt>
                <c:pt idx="2032">
                  <c:v>4.73240259118144E-2</c:v>
                </c:pt>
                <c:pt idx="2033">
                  <c:v>5.1408021864848101E-2</c:v>
                </c:pt>
                <c:pt idx="2034">
                  <c:v>3.4726111145023199E-2</c:v>
                </c:pt>
                <c:pt idx="2035">
                  <c:v>4.5829276732542001E-2</c:v>
                </c:pt>
                <c:pt idx="2036">
                  <c:v>3.0553836615219699E-2</c:v>
                </c:pt>
                <c:pt idx="2037">
                  <c:v>5.4200960102196702E-2</c:v>
                </c:pt>
                <c:pt idx="2038">
                  <c:v>5.4312366900358698E-2</c:v>
                </c:pt>
                <c:pt idx="2039">
                  <c:v>5.4056836776343202E-2</c:v>
                </c:pt>
                <c:pt idx="2040">
                  <c:v>5.61564432321702E-2</c:v>
                </c:pt>
                <c:pt idx="2041">
                  <c:v>5.61564432321702E-2</c:v>
                </c:pt>
                <c:pt idx="2042">
                  <c:v>5.7194290880382297E-2</c:v>
                </c:pt>
                <c:pt idx="2043">
                  <c:v>5.3456660941427397E-2</c:v>
                </c:pt>
                <c:pt idx="2044">
                  <c:v>4.98335532832654E-2</c:v>
                </c:pt>
                <c:pt idx="2045">
                  <c:v>5.0265834489169797E-2</c:v>
                </c:pt>
                <c:pt idx="2046">
                  <c:v>5.7631354000067997E-2</c:v>
                </c:pt>
                <c:pt idx="2047">
                  <c:v>5.0737236219632498E-2</c:v>
                </c:pt>
                <c:pt idx="2048">
                  <c:v>4.8846825596778401E-2</c:v>
                </c:pt>
                <c:pt idx="2049">
                  <c:v>5.8458127559825199E-2</c:v>
                </c:pt>
                <c:pt idx="2050">
                  <c:v>4.8411235755768202E-2</c:v>
                </c:pt>
                <c:pt idx="2051">
                  <c:v>5.3942488928747201E-2</c:v>
                </c:pt>
                <c:pt idx="2052">
                  <c:v>5.0282517798519097E-2</c:v>
                </c:pt>
                <c:pt idx="2053">
                  <c:v>4.1516065312973201E-2</c:v>
                </c:pt>
                <c:pt idx="2054">
                  <c:v>1.3070125340896599E-2</c:v>
                </c:pt>
                <c:pt idx="2055">
                  <c:v>4.7454294086571799E-2</c:v>
                </c:pt>
                <c:pt idx="2056">
                  <c:v>3.8688035569059899E-2</c:v>
                </c:pt>
                <c:pt idx="2057">
                  <c:v>4.7932351826225003E-2</c:v>
                </c:pt>
                <c:pt idx="2058">
                  <c:v>5.4469778890514998E-2</c:v>
                </c:pt>
                <c:pt idx="2059">
                  <c:v>5.5788158282812597E-2</c:v>
                </c:pt>
                <c:pt idx="2060">
                  <c:v>6.5118091540212406E-2</c:v>
                </c:pt>
                <c:pt idx="2061">
                  <c:v>5.2024907032227098E-2</c:v>
                </c:pt>
                <c:pt idx="2062">
                  <c:v>5.58923558637337E-2</c:v>
                </c:pt>
                <c:pt idx="2063">
                  <c:v>5.4511775307044097E-2</c:v>
                </c:pt>
                <c:pt idx="2064">
                  <c:v>4.5974153552578202E-2</c:v>
                </c:pt>
                <c:pt idx="2065">
                  <c:v>4.5055925356797498E-2</c:v>
                </c:pt>
                <c:pt idx="2066">
                  <c:v>5.86134127340531E-2</c:v>
                </c:pt>
                <c:pt idx="2067">
                  <c:v>5.3325830271617101E-2</c:v>
                </c:pt>
                <c:pt idx="2068">
                  <c:v>5.0826795471084402E-2</c:v>
                </c:pt>
                <c:pt idx="2069">
                  <c:v>5.42745079291405E-2</c:v>
                </c:pt>
                <c:pt idx="2070">
                  <c:v>5.5997282773116698E-2</c:v>
                </c:pt>
                <c:pt idx="2071">
                  <c:v>6.3446142534220304E-2</c:v>
                </c:pt>
                <c:pt idx="2072">
                  <c:v>5.7257074985467699E-2</c:v>
                </c:pt>
                <c:pt idx="2073">
                  <c:v>5.4094603910871099E-2</c:v>
                </c:pt>
                <c:pt idx="2074">
                  <c:v>5.5205991562886601E-2</c:v>
                </c:pt>
                <c:pt idx="2075">
                  <c:v>5.7743658988418399E-2</c:v>
                </c:pt>
                <c:pt idx="2076">
                  <c:v>6.3298288057253099E-2</c:v>
                </c:pt>
                <c:pt idx="2077">
                  <c:v>6.2782079922206302E-2</c:v>
                </c:pt>
                <c:pt idx="2078">
                  <c:v>5.0910299863758599E-2</c:v>
                </c:pt>
                <c:pt idx="2079">
                  <c:v>5.4119255686873001E-2</c:v>
                </c:pt>
                <c:pt idx="2080">
                  <c:v>5.1781357948136798E-2</c:v>
                </c:pt>
                <c:pt idx="2081">
                  <c:v>5.3663298737482601E-2</c:v>
                </c:pt>
                <c:pt idx="2082">
                  <c:v>5.0471295905936998E-2</c:v>
                </c:pt>
                <c:pt idx="2083">
                  <c:v>4.7854320568844498E-2</c:v>
                </c:pt>
                <c:pt idx="2084">
                  <c:v>5.0099713560446603E-2</c:v>
                </c:pt>
                <c:pt idx="2085">
                  <c:v>5.4121068614352501E-2</c:v>
                </c:pt>
                <c:pt idx="2086">
                  <c:v>6.0320234292978697E-2</c:v>
                </c:pt>
                <c:pt idx="2087">
                  <c:v>4.6486272580613303E-2</c:v>
                </c:pt>
                <c:pt idx="2088">
                  <c:v>5.0144631093938401E-2</c:v>
                </c:pt>
                <c:pt idx="2089">
                  <c:v>5.0716329797436101E-2</c:v>
                </c:pt>
                <c:pt idx="2090">
                  <c:v>5.2302528307237597E-2</c:v>
                </c:pt>
                <c:pt idx="2091">
                  <c:v>5.46015447713184E-2</c:v>
                </c:pt>
                <c:pt idx="2092">
                  <c:v>5.7174023767449601E-2</c:v>
                </c:pt>
                <c:pt idx="2093">
                  <c:v>5.50008146163046E-2</c:v>
                </c:pt>
                <c:pt idx="2094">
                  <c:v>5.0652105784568503E-2</c:v>
                </c:pt>
                <c:pt idx="2095">
                  <c:v>4.3451059566394203E-2</c:v>
                </c:pt>
                <c:pt idx="2096">
                  <c:v>5.8342941752592303E-2</c:v>
                </c:pt>
                <c:pt idx="2097">
                  <c:v>5.3813160841361798E-2</c:v>
                </c:pt>
                <c:pt idx="2098">
                  <c:v>5.4082930993715299E-2</c:v>
                </c:pt>
                <c:pt idx="2099">
                  <c:v>5.4590631981504698E-2</c:v>
                </c:pt>
                <c:pt idx="2100">
                  <c:v>5.7728787815344698E-2</c:v>
                </c:pt>
                <c:pt idx="2101">
                  <c:v>5.6590021523978899E-2</c:v>
                </c:pt>
                <c:pt idx="2102">
                  <c:v>6.0889154707515498E-2</c:v>
                </c:pt>
                <c:pt idx="2103">
                  <c:v>5.3811342399415797E-2</c:v>
                </c:pt>
                <c:pt idx="2104">
                  <c:v>5.7249836449745399E-2</c:v>
                </c:pt>
                <c:pt idx="2105">
                  <c:v>4.7157172596909797E-2</c:v>
                </c:pt>
                <c:pt idx="2106">
                  <c:v>4.7839593492097203E-2</c:v>
                </c:pt>
                <c:pt idx="2107">
                  <c:v>4.5724989168947003E-2</c:v>
                </c:pt>
                <c:pt idx="2108">
                  <c:v>5.4107394405216197E-2</c:v>
                </c:pt>
                <c:pt idx="2109">
                  <c:v>4.3708900546699098E-2</c:v>
                </c:pt>
                <c:pt idx="2110">
                  <c:v>4.31464919290558E-2</c:v>
                </c:pt>
                <c:pt idx="2111">
                  <c:v>5.2727133757602497E-2</c:v>
                </c:pt>
                <c:pt idx="2112">
                  <c:v>5.3724760457050803E-2</c:v>
                </c:pt>
                <c:pt idx="2113">
                  <c:v>5.3996370276089702E-2</c:v>
                </c:pt>
                <c:pt idx="2114">
                  <c:v>5.7261595376533601E-2</c:v>
                </c:pt>
                <c:pt idx="2115">
                  <c:v>5.40963721591484E-2</c:v>
                </c:pt>
                <c:pt idx="2116">
                  <c:v>5.2945760626166599E-2</c:v>
                </c:pt>
                <c:pt idx="2117">
                  <c:v>5.4288277728848998E-2</c:v>
                </c:pt>
                <c:pt idx="2118">
                  <c:v>5.2663792257406E-2</c:v>
                </c:pt>
                <c:pt idx="2119">
                  <c:v>5.1538701596774497E-2</c:v>
                </c:pt>
                <c:pt idx="2120">
                  <c:v>5.2007701930309E-2</c:v>
                </c:pt>
                <c:pt idx="2121">
                  <c:v>5.5036001409253597E-2</c:v>
                </c:pt>
                <c:pt idx="2122">
                  <c:v>5.4080067068213097E-2</c:v>
                </c:pt>
                <c:pt idx="2123">
                  <c:v>5.7695218265868702E-2</c:v>
                </c:pt>
                <c:pt idx="2124">
                  <c:v>4.3742498377599602E-2</c:v>
                </c:pt>
                <c:pt idx="2125">
                  <c:v>5.3077137531607803E-2</c:v>
                </c:pt>
                <c:pt idx="2126">
                  <c:v>5.3329067123895603E-2</c:v>
                </c:pt>
                <c:pt idx="2127">
                  <c:v>5.391221727375E-2</c:v>
                </c:pt>
                <c:pt idx="2128">
                  <c:v>5.9343620090983797E-2</c:v>
                </c:pt>
                <c:pt idx="2129">
                  <c:v>5.94834885321723E-2</c:v>
                </c:pt>
                <c:pt idx="2130">
                  <c:v>5.7314725575953997E-2</c:v>
                </c:pt>
                <c:pt idx="2131">
                  <c:v>5.1809723615494699E-2</c:v>
                </c:pt>
                <c:pt idx="2132">
                  <c:v>5.4288277728848998E-2</c:v>
                </c:pt>
                <c:pt idx="2133">
                  <c:v>5.3718572341746401E-2</c:v>
                </c:pt>
                <c:pt idx="2134">
                  <c:v>5.3019595224775298E-2</c:v>
                </c:pt>
                <c:pt idx="2135">
                  <c:v>5.92940372361353E-2</c:v>
                </c:pt>
                <c:pt idx="2136">
                  <c:v>5.2044599762190703E-2</c:v>
                </c:pt>
                <c:pt idx="2137">
                  <c:v>5.1994833550938702E-2</c:v>
                </c:pt>
                <c:pt idx="2138">
                  <c:v>5.3320699696388703E-2</c:v>
                </c:pt>
                <c:pt idx="2139">
                  <c:v>4.7631696237013001E-2</c:v>
                </c:pt>
                <c:pt idx="2140">
                  <c:v>5.4511775307044097E-2</c:v>
                </c:pt>
                <c:pt idx="2141">
                  <c:v>5.1161799473942601E-2</c:v>
                </c:pt>
                <c:pt idx="2142">
                  <c:v>5.2947213998023303E-2</c:v>
                </c:pt>
                <c:pt idx="2143">
                  <c:v>5.4367515945772202E-2</c:v>
                </c:pt>
                <c:pt idx="2144">
                  <c:v>5.2173334368348701E-2</c:v>
                </c:pt>
                <c:pt idx="2145">
                  <c:v>5.3307679385036097E-2</c:v>
                </c:pt>
                <c:pt idx="2146">
                  <c:v>6.0307149164576503E-2</c:v>
                </c:pt>
                <c:pt idx="2147">
                  <c:v>4.0241864760103302E-2</c:v>
                </c:pt>
                <c:pt idx="2148">
                  <c:v>3.2426535419483198E-2</c:v>
                </c:pt>
                <c:pt idx="2149">
                  <c:v>2.84073805348437E-2</c:v>
                </c:pt>
                <c:pt idx="2150">
                  <c:v>5.6031493978770303E-2</c:v>
                </c:pt>
                <c:pt idx="2151">
                  <c:v>4.7267719714773102E-2</c:v>
                </c:pt>
                <c:pt idx="2152">
                  <c:v>5.1550695129710999E-2</c:v>
                </c:pt>
                <c:pt idx="2153">
                  <c:v>4.2633269360549599E-2</c:v>
                </c:pt>
                <c:pt idx="2154">
                  <c:v>5.6340217955243403E-2</c:v>
                </c:pt>
                <c:pt idx="2155">
                  <c:v>5.6662427412747997E-2</c:v>
                </c:pt>
                <c:pt idx="2156">
                  <c:v>5.5692652397591802E-2</c:v>
                </c:pt>
                <c:pt idx="2157">
                  <c:v>4.9805470455074302E-2</c:v>
                </c:pt>
                <c:pt idx="2158">
                  <c:v>4.7210259948790703E-2</c:v>
                </c:pt>
                <c:pt idx="2159">
                  <c:v>5.78421153542421E-2</c:v>
                </c:pt>
                <c:pt idx="2160">
                  <c:v>5.6751646697281402E-2</c:v>
                </c:pt>
                <c:pt idx="2161">
                  <c:v>5.3927714890308197E-2</c:v>
                </c:pt>
                <c:pt idx="2162">
                  <c:v>5.49053918514796E-2</c:v>
                </c:pt>
                <c:pt idx="2163">
                  <c:v>6.2663229636689799E-2</c:v>
                </c:pt>
                <c:pt idx="2164">
                  <c:v>4.9906439894977603E-2</c:v>
                </c:pt>
                <c:pt idx="2165">
                  <c:v>4.5785005450021898E-2</c:v>
                </c:pt>
                <c:pt idx="2166">
                  <c:v>6.0586970769616298E-2</c:v>
                </c:pt>
                <c:pt idx="2167">
                  <c:v>4.9330216523582597E-2</c:v>
                </c:pt>
                <c:pt idx="2168">
                  <c:v>4.6015654270288898E-2</c:v>
                </c:pt>
                <c:pt idx="2169">
                  <c:v>5.0408199204611003E-2</c:v>
                </c:pt>
                <c:pt idx="2170">
                  <c:v>4.2191933600975402E-2</c:v>
                </c:pt>
                <c:pt idx="2171">
                  <c:v>5.73918797460619E-2</c:v>
                </c:pt>
                <c:pt idx="2172">
                  <c:v>5.7796495980038498E-2</c:v>
                </c:pt>
                <c:pt idx="2173">
                  <c:v>4.8194512756522701E-2</c:v>
                </c:pt>
                <c:pt idx="2174">
                  <c:v>5.2999877508792002E-2</c:v>
                </c:pt>
                <c:pt idx="2175">
                  <c:v>5.2472470416756602E-2</c:v>
                </c:pt>
                <c:pt idx="2176">
                  <c:v>6.3887316783152404E-2</c:v>
                </c:pt>
                <c:pt idx="2177">
                  <c:v>5.7026659794321803E-2</c:v>
                </c:pt>
                <c:pt idx="2178">
                  <c:v>5.5204825979260297E-2</c:v>
                </c:pt>
                <c:pt idx="2179">
                  <c:v>5.4601735738585899E-2</c:v>
                </c:pt>
                <c:pt idx="2180">
                  <c:v>5.2486695081454503E-2</c:v>
                </c:pt>
                <c:pt idx="2181">
                  <c:v>5.2340922212083203E-2</c:v>
                </c:pt>
                <c:pt idx="2182">
                  <c:v>4.6983375130022299E-2</c:v>
                </c:pt>
                <c:pt idx="2183">
                  <c:v>5.25197842179672E-2</c:v>
                </c:pt>
                <c:pt idx="2184">
                  <c:v>5.1932093752842801E-2</c:v>
                </c:pt>
                <c:pt idx="2185">
                  <c:v>5.4778630032070098E-2</c:v>
                </c:pt>
                <c:pt idx="2186">
                  <c:v>5.6132746805489797E-2</c:v>
                </c:pt>
                <c:pt idx="2187">
                  <c:v>5.2197086332214197E-2</c:v>
                </c:pt>
                <c:pt idx="2188">
                  <c:v>5.2341157530374501E-2</c:v>
                </c:pt>
                <c:pt idx="2189">
                  <c:v>4.9897505734349902E-2</c:v>
                </c:pt>
                <c:pt idx="2190">
                  <c:v>6.1668233692773897E-2</c:v>
                </c:pt>
                <c:pt idx="2191">
                  <c:v>5.9961887925140699E-2</c:v>
                </c:pt>
                <c:pt idx="2192">
                  <c:v>5.7347895564863E-2</c:v>
                </c:pt>
                <c:pt idx="2193">
                  <c:v>4.94481711434668E-2</c:v>
                </c:pt>
                <c:pt idx="2194">
                  <c:v>3.0703823640378498E-2</c:v>
                </c:pt>
                <c:pt idx="2195">
                  <c:v>5.26151693867003E-2</c:v>
                </c:pt>
                <c:pt idx="2196">
                  <c:v>5.2440761302367897E-2</c:v>
                </c:pt>
                <c:pt idx="2197">
                  <c:v>5.1220518452728202E-2</c:v>
                </c:pt>
                <c:pt idx="2198">
                  <c:v>6.1081391836075097E-2</c:v>
                </c:pt>
                <c:pt idx="2199">
                  <c:v>6.0469427110637901E-2</c:v>
                </c:pt>
                <c:pt idx="2200">
                  <c:v>6.2060329560620298E-2</c:v>
                </c:pt>
                <c:pt idx="2201">
                  <c:v>3.4813468025725401E-2</c:v>
                </c:pt>
                <c:pt idx="2202">
                  <c:v>4.9211627366384098E-2</c:v>
                </c:pt>
                <c:pt idx="2203">
                  <c:v>5.4367515945772202E-2</c:v>
                </c:pt>
                <c:pt idx="2204">
                  <c:v>5.1555120005118298E-2</c:v>
                </c:pt>
                <c:pt idx="2205">
                  <c:v>4.85337566701367E-2</c:v>
                </c:pt>
                <c:pt idx="2206">
                  <c:v>4.7289518565357201E-2</c:v>
                </c:pt>
                <c:pt idx="2207">
                  <c:v>5.5241670056237202E-2</c:v>
                </c:pt>
                <c:pt idx="2208">
                  <c:v>5.3501473434297099E-2</c:v>
                </c:pt>
                <c:pt idx="2209">
                  <c:v>5.4269927894388101E-2</c:v>
                </c:pt>
                <c:pt idx="2210">
                  <c:v>5.4673066169675301E-2</c:v>
                </c:pt>
                <c:pt idx="2211">
                  <c:v>5.2162802847541601E-2</c:v>
                </c:pt>
                <c:pt idx="2212">
                  <c:v>5.7443000494675198E-2</c:v>
                </c:pt>
                <c:pt idx="2213">
                  <c:v>5.3492559344599802E-2</c:v>
                </c:pt>
                <c:pt idx="2214">
                  <c:v>4.5730205983095497E-2</c:v>
                </c:pt>
                <c:pt idx="2215">
                  <c:v>6.2564525435854695E-2</c:v>
                </c:pt>
                <c:pt idx="2216">
                  <c:v>6.0380052151909301E-2</c:v>
                </c:pt>
                <c:pt idx="2217">
                  <c:v>5.2497722258983297E-2</c:v>
                </c:pt>
                <c:pt idx="2218">
                  <c:v>4.6809235932266199E-2</c:v>
                </c:pt>
                <c:pt idx="2219">
                  <c:v>6.2234202952649503E-2</c:v>
                </c:pt>
                <c:pt idx="2220">
                  <c:v>4.9786111571323899E-2</c:v>
                </c:pt>
                <c:pt idx="2221">
                  <c:v>5.5143492537951401E-2</c:v>
                </c:pt>
                <c:pt idx="2222">
                  <c:v>5.2715178755252001E-2</c:v>
                </c:pt>
                <c:pt idx="2223">
                  <c:v>5.2823535397520403E-2</c:v>
                </c:pt>
                <c:pt idx="2224">
                  <c:v>5.2020430497586999E-2</c:v>
                </c:pt>
                <c:pt idx="2225">
                  <c:v>4.4804235984546602E-2</c:v>
                </c:pt>
                <c:pt idx="2226">
                  <c:v>5.2323803695334001E-2</c:v>
                </c:pt>
                <c:pt idx="2227">
                  <c:v>5.2462770088081798E-2</c:v>
                </c:pt>
                <c:pt idx="2228">
                  <c:v>4.9326856972204597E-2</c:v>
                </c:pt>
                <c:pt idx="2229">
                  <c:v>5.3036627432920598E-2</c:v>
                </c:pt>
                <c:pt idx="2230">
                  <c:v>4.2016673486420401E-2</c:v>
                </c:pt>
                <c:pt idx="2231">
                  <c:v>5.3646878688216201E-2</c:v>
                </c:pt>
                <c:pt idx="2232">
                  <c:v>4.1778676103479101E-2</c:v>
                </c:pt>
                <c:pt idx="2233">
                  <c:v>5.3302290687739402E-2</c:v>
                </c:pt>
                <c:pt idx="2234">
                  <c:v>5.4033685151842203E-2</c:v>
                </c:pt>
                <c:pt idx="2235">
                  <c:v>5.4717025970383602E-2</c:v>
                </c:pt>
                <c:pt idx="2236">
                  <c:v>5.4760734457072698E-2</c:v>
                </c:pt>
                <c:pt idx="2237">
                  <c:v>4.83636757057078E-2</c:v>
                </c:pt>
                <c:pt idx="2238">
                  <c:v>5.0642773384436603E-2</c:v>
                </c:pt>
                <c:pt idx="2239">
                  <c:v>4.3991022499349497E-2</c:v>
                </c:pt>
                <c:pt idx="2240">
                  <c:v>5.7089916777189401E-2</c:v>
                </c:pt>
                <c:pt idx="2241">
                  <c:v>5.2034307374499801E-2</c:v>
                </c:pt>
                <c:pt idx="2242">
                  <c:v>5.35941333080968E-2</c:v>
                </c:pt>
                <c:pt idx="2243">
                  <c:v>5.2707605689568303E-2</c:v>
                </c:pt>
                <c:pt idx="2244">
                  <c:v>5.2314352928915897E-2</c:v>
                </c:pt>
                <c:pt idx="2245">
                  <c:v>5.1440180927268299E-2</c:v>
                </c:pt>
                <c:pt idx="2246">
                  <c:v>5.3175347888062198E-2</c:v>
                </c:pt>
                <c:pt idx="2247">
                  <c:v>5.2188884774069501E-2</c:v>
                </c:pt>
                <c:pt idx="2248">
                  <c:v>5.2188884774069501E-2</c:v>
                </c:pt>
                <c:pt idx="2249">
                  <c:v>4.9934849987898502E-2</c:v>
                </c:pt>
                <c:pt idx="2250">
                  <c:v>4.31641008680494E-2</c:v>
                </c:pt>
                <c:pt idx="2251">
                  <c:v>6.3887316783152404E-2</c:v>
                </c:pt>
                <c:pt idx="2252">
                  <c:v>6.3442756823747504E-2</c:v>
                </c:pt>
                <c:pt idx="2253">
                  <c:v>3.9723421793240198E-2</c:v>
                </c:pt>
                <c:pt idx="2254">
                  <c:v>6.2875189766943104E-2</c:v>
                </c:pt>
                <c:pt idx="2255">
                  <c:v>5.4583669953029802E-2</c:v>
                </c:pt>
                <c:pt idx="2256">
                  <c:v>4.6762574629049501E-2</c:v>
                </c:pt>
                <c:pt idx="2257">
                  <c:v>6.3634182881622703E-2</c:v>
                </c:pt>
                <c:pt idx="2258">
                  <c:v>4.5870634218130001E-2</c:v>
                </c:pt>
                <c:pt idx="2259">
                  <c:v>5.28618985647719E-2</c:v>
                </c:pt>
                <c:pt idx="2260">
                  <c:v>4.5729928390094897E-2</c:v>
                </c:pt>
                <c:pt idx="2261">
                  <c:v>4.8051023188827501E-2</c:v>
                </c:pt>
                <c:pt idx="2262">
                  <c:v>5.4701924481172802E-2</c:v>
                </c:pt>
                <c:pt idx="2263">
                  <c:v>4.9172394509102102E-2</c:v>
                </c:pt>
                <c:pt idx="2264">
                  <c:v>5.0850607506193399E-2</c:v>
                </c:pt>
                <c:pt idx="2265">
                  <c:v>4.6662238644199001E-2</c:v>
                </c:pt>
                <c:pt idx="2266">
                  <c:v>5.4843099857237503E-2</c:v>
                </c:pt>
                <c:pt idx="2267">
                  <c:v>5.4918159732423602E-2</c:v>
                </c:pt>
                <c:pt idx="2268">
                  <c:v>5.4288277728848998E-2</c:v>
                </c:pt>
                <c:pt idx="2269">
                  <c:v>5.4827024621138601E-2</c:v>
                </c:pt>
                <c:pt idx="2270">
                  <c:v>5.7414680802077997E-2</c:v>
                </c:pt>
                <c:pt idx="2271">
                  <c:v>5.5148078547589401E-2</c:v>
                </c:pt>
                <c:pt idx="2272">
                  <c:v>4.0241864760103302E-2</c:v>
                </c:pt>
                <c:pt idx="2273">
                  <c:v>3.59162737712738E-2</c:v>
                </c:pt>
                <c:pt idx="2274">
                  <c:v>5.49213261419563E-2</c:v>
                </c:pt>
                <c:pt idx="2275">
                  <c:v>4.0241864760103302E-2</c:v>
                </c:pt>
                <c:pt idx="2276">
                  <c:v>4.7280813266105601E-2</c:v>
                </c:pt>
                <c:pt idx="2277">
                  <c:v>4.2931637850776201E-2</c:v>
                </c:pt>
                <c:pt idx="2278">
                  <c:v>5.8908242226781302E-2</c:v>
                </c:pt>
                <c:pt idx="2279">
                  <c:v>5.3611571523700899E-2</c:v>
                </c:pt>
                <c:pt idx="2280">
                  <c:v>4.1997543972957997E-2</c:v>
                </c:pt>
                <c:pt idx="2281">
                  <c:v>5.4601719557354898E-2</c:v>
                </c:pt>
                <c:pt idx="2282">
                  <c:v>5.8631037382820002E-2</c:v>
                </c:pt>
                <c:pt idx="2283">
                  <c:v>4.3388253543262201E-2</c:v>
                </c:pt>
                <c:pt idx="2284">
                  <c:v>4.9319434284585101E-2</c:v>
                </c:pt>
                <c:pt idx="2285">
                  <c:v>5.7109071982411101E-2</c:v>
                </c:pt>
                <c:pt idx="2286">
                  <c:v>6.1091032279546799E-2</c:v>
                </c:pt>
                <c:pt idx="2287">
                  <c:v>5.1954389739001197E-2</c:v>
                </c:pt>
                <c:pt idx="2288">
                  <c:v>5.0565998270238E-2</c:v>
                </c:pt>
                <c:pt idx="2289">
                  <c:v>4.9575146908399703E-2</c:v>
                </c:pt>
                <c:pt idx="2290">
                  <c:v>5.2440697477908402E-2</c:v>
                </c:pt>
                <c:pt idx="2291">
                  <c:v>4.9544489380847802E-2</c:v>
                </c:pt>
                <c:pt idx="2292">
                  <c:v>5.41601460773053E-2</c:v>
                </c:pt>
                <c:pt idx="2293">
                  <c:v>4.7892394117779201E-2</c:v>
                </c:pt>
                <c:pt idx="2294">
                  <c:v>5.27220378989555E-2</c:v>
                </c:pt>
                <c:pt idx="2295">
                  <c:v>3.7947489361722098E-2</c:v>
                </c:pt>
                <c:pt idx="2296">
                  <c:v>4.9872777393441897E-2</c:v>
                </c:pt>
                <c:pt idx="2297">
                  <c:v>4.9148437252443701E-2</c:v>
                </c:pt>
                <c:pt idx="2298">
                  <c:v>5.2575516766793097E-2</c:v>
                </c:pt>
                <c:pt idx="2299">
                  <c:v>5.0019609610282498E-2</c:v>
                </c:pt>
                <c:pt idx="2300">
                  <c:v>5.4590631981504698E-2</c:v>
                </c:pt>
                <c:pt idx="2301">
                  <c:v>5.2096717678581698E-2</c:v>
                </c:pt>
                <c:pt idx="2302">
                  <c:v>3.79959593808325E-2</c:v>
                </c:pt>
                <c:pt idx="2303">
                  <c:v>5.0909481775440898E-2</c:v>
                </c:pt>
                <c:pt idx="2304">
                  <c:v>4.2460824535481202E-2</c:v>
                </c:pt>
                <c:pt idx="2305">
                  <c:v>5.7452863749985497E-2</c:v>
                </c:pt>
                <c:pt idx="2306">
                  <c:v>4.5762473866080997E-2</c:v>
                </c:pt>
                <c:pt idx="2307">
                  <c:v>5.7452863749985497E-2</c:v>
                </c:pt>
                <c:pt idx="2308">
                  <c:v>2.9755936245344301E-2</c:v>
                </c:pt>
                <c:pt idx="2309">
                  <c:v>5.08305347370889E-2</c:v>
                </c:pt>
                <c:pt idx="2310">
                  <c:v>4.9190219970704198E-2</c:v>
                </c:pt>
                <c:pt idx="2311">
                  <c:v>5.0737236219632498E-2</c:v>
                </c:pt>
                <c:pt idx="2312">
                  <c:v>4.7843978333958898E-2</c:v>
                </c:pt>
                <c:pt idx="2313">
                  <c:v>3.8150505089612902E-2</c:v>
                </c:pt>
                <c:pt idx="2314">
                  <c:v>5.8174541305599403E-2</c:v>
                </c:pt>
                <c:pt idx="2315">
                  <c:v>4.6271420784925799E-2</c:v>
                </c:pt>
                <c:pt idx="2316">
                  <c:v>2.0342707215936302E-2</c:v>
                </c:pt>
                <c:pt idx="2317">
                  <c:v>6.0702680675540403E-2</c:v>
                </c:pt>
                <c:pt idx="2318">
                  <c:v>5.0340491751755E-2</c:v>
                </c:pt>
                <c:pt idx="2319">
                  <c:v>4.81587508553857E-2</c:v>
                </c:pt>
                <c:pt idx="2320">
                  <c:v>4.9448128375016297E-2</c:v>
                </c:pt>
                <c:pt idx="2321">
                  <c:v>5.1412941777480799E-2</c:v>
                </c:pt>
                <c:pt idx="2322">
                  <c:v>6.1367094630543198E-2</c:v>
                </c:pt>
                <c:pt idx="2323">
                  <c:v>5.7363099663430499E-2</c:v>
                </c:pt>
                <c:pt idx="2324">
                  <c:v>5.0760919962310497E-2</c:v>
                </c:pt>
                <c:pt idx="2325">
                  <c:v>4.9331138652494999E-2</c:v>
                </c:pt>
                <c:pt idx="2326">
                  <c:v>5.7189735731942803E-2</c:v>
                </c:pt>
                <c:pt idx="2327">
                  <c:v>6.0191032527562402E-2</c:v>
                </c:pt>
                <c:pt idx="2328">
                  <c:v>5.77259422749423E-2</c:v>
                </c:pt>
                <c:pt idx="2329">
                  <c:v>5.2136119638865802E-2</c:v>
                </c:pt>
                <c:pt idx="2330">
                  <c:v>4.9925253404725999E-2</c:v>
                </c:pt>
                <c:pt idx="2331">
                  <c:v>5.1924939789437102E-2</c:v>
                </c:pt>
                <c:pt idx="2332">
                  <c:v>5.0144631093938401E-2</c:v>
                </c:pt>
                <c:pt idx="2333">
                  <c:v>5.2930602820535598E-2</c:v>
                </c:pt>
                <c:pt idx="2334">
                  <c:v>5.4367515945772202E-2</c:v>
                </c:pt>
                <c:pt idx="2335">
                  <c:v>4.3257035219404702E-2</c:v>
                </c:pt>
                <c:pt idx="2336">
                  <c:v>5.22417683140474E-2</c:v>
                </c:pt>
                <c:pt idx="2337">
                  <c:v>5.4432584284659802E-2</c:v>
                </c:pt>
                <c:pt idx="2338">
                  <c:v>5.6664434723084599E-2</c:v>
                </c:pt>
                <c:pt idx="2339">
                  <c:v>5.2206083069960503E-2</c:v>
                </c:pt>
                <c:pt idx="2340">
                  <c:v>5.1711732491574201E-2</c:v>
                </c:pt>
                <c:pt idx="2341">
                  <c:v>5.5210622471281799E-2</c:v>
                </c:pt>
                <c:pt idx="2342">
                  <c:v>5.2476033016767197E-2</c:v>
                </c:pt>
                <c:pt idx="2343">
                  <c:v>3.8012092012469398E-2</c:v>
                </c:pt>
                <c:pt idx="2344">
                  <c:v>5.8006788366325002E-2</c:v>
                </c:pt>
                <c:pt idx="2345">
                  <c:v>4.52026213546445E-2</c:v>
                </c:pt>
                <c:pt idx="2346">
                  <c:v>5.1770022464592301E-2</c:v>
                </c:pt>
                <c:pt idx="2347">
                  <c:v>4.7880750461440399E-2</c:v>
                </c:pt>
                <c:pt idx="2348">
                  <c:v>4.39221212172815E-2</c:v>
                </c:pt>
                <c:pt idx="2349">
                  <c:v>5.4879649553311302E-2</c:v>
                </c:pt>
                <c:pt idx="2350">
                  <c:v>5.1272934475621902E-2</c:v>
                </c:pt>
                <c:pt idx="2351">
                  <c:v>4.9938606665308298E-2</c:v>
                </c:pt>
                <c:pt idx="2352">
                  <c:v>5.4390229166821603E-2</c:v>
                </c:pt>
                <c:pt idx="2353">
                  <c:v>5.08974070596648E-2</c:v>
                </c:pt>
                <c:pt idx="2354">
                  <c:v>5.4590631981504698E-2</c:v>
                </c:pt>
                <c:pt idx="2355">
                  <c:v>6.4746284234755994E-2</c:v>
                </c:pt>
                <c:pt idx="2356">
                  <c:v>5.2926554553204198E-2</c:v>
                </c:pt>
                <c:pt idx="2357">
                  <c:v>5.2992719093885601E-2</c:v>
                </c:pt>
                <c:pt idx="2358">
                  <c:v>5.3529317288312998E-2</c:v>
                </c:pt>
                <c:pt idx="2359">
                  <c:v>5.8174541305599403E-2</c:v>
                </c:pt>
                <c:pt idx="2360">
                  <c:v>5.2332037220817598E-2</c:v>
                </c:pt>
                <c:pt idx="2361">
                  <c:v>5.2244186580648701E-2</c:v>
                </c:pt>
                <c:pt idx="2362">
                  <c:v>5.2371004450688201E-2</c:v>
                </c:pt>
                <c:pt idx="2363">
                  <c:v>5.2258403461720199E-2</c:v>
                </c:pt>
                <c:pt idx="2364">
                  <c:v>3.3962543154995702E-2</c:v>
                </c:pt>
                <c:pt idx="2365">
                  <c:v>6.1393938685147503E-2</c:v>
                </c:pt>
                <c:pt idx="2366">
                  <c:v>5.2371004450688201E-2</c:v>
                </c:pt>
                <c:pt idx="2367">
                  <c:v>5.2438176656360497E-2</c:v>
                </c:pt>
                <c:pt idx="2368">
                  <c:v>5.2497722258983297E-2</c:v>
                </c:pt>
                <c:pt idx="2369">
                  <c:v>5.28380230103822E-2</c:v>
                </c:pt>
                <c:pt idx="2370">
                  <c:v>5.2335497852876597E-2</c:v>
                </c:pt>
                <c:pt idx="2371">
                  <c:v>5.2618806503195399E-2</c:v>
                </c:pt>
                <c:pt idx="2372">
                  <c:v>4.9944743214975801E-2</c:v>
                </c:pt>
                <c:pt idx="2373">
                  <c:v>5.2514999183193301E-2</c:v>
                </c:pt>
                <c:pt idx="2374">
                  <c:v>5.2416865382833099E-2</c:v>
                </c:pt>
                <c:pt idx="2375">
                  <c:v>5.23308118432795E-2</c:v>
                </c:pt>
                <c:pt idx="2376">
                  <c:v>5.2284235643612897E-2</c:v>
                </c:pt>
                <c:pt idx="2377">
                  <c:v>5.2275788222107697E-2</c:v>
                </c:pt>
                <c:pt idx="2378">
                  <c:v>5.2690800991800103E-2</c:v>
                </c:pt>
                <c:pt idx="2379">
                  <c:v>5.2184657221873702E-2</c:v>
                </c:pt>
                <c:pt idx="2380">
                  <c:v>5.26630332999539E-2</c:v>
                </c:pt>
                <c:pt idx="2381">
                  <c:v>5.25069431119334E-2</c:v>
                </c:pt>
                <c:pt idx="2382">
                  <c:v>5.2476126659225901E-2</c:v>
                </c:pt>
                <c:pt idx="2383">
                  <c:v>5.2355431069836901E-2</c:v>
                </c:pt>
                <c:pt idx="2384">
                  <c:v>5.2351286946469497E-2</c:v>
                </c:pt>
                <c:pt idx="2385">
                  <c:v>5.2591222515388801E-2</c:v>
                </c:pt>
                <c:pt idx="2386">
                  <c:v>5.2743372634982001E-2</c:v>
                </c:pt>
                <c:pt idx="2387">
                  <c:v>5.2486010618141898E-2</c:v>
                </c:pt>
                <c:pt idx="2388">
                  <c:v>5.2684773793832899E-2</c:v>
                </c:pt>
                <c:pt idx="2389">
                  <c:v>5.23597737625284E-2</c:v>
                </c:pt>
                <c:pt idx="2390">
                  <c:v>5.2334763818433397E-2</c:v>
                </c:pt>
                <c:pt idx="2391">
                  <c:v>5.2493491931410001E-2</c:v>
                </c:pt>
                <c:pt idx="2392">
                  <c:v>5.2468301987943701E-2</c:v>
                </c:pt>
                <c:pt idx="2393">
                  <c:v>5.2815564439360599E-2</c:v>
                </c:pt>
                <c:pt idx="2394">
                  <c:v>1.8702636120216401E-2</c:v>
                </c:pt>
                <c:pt idx="2395">
                  <c:v>5.0859017788874299E-2</c:v>
                </c:pt>
                <c:pt idx="2396">
                  <c:v>3.2327586042169898E-2</c:v>
                </c:pt>
                <c:pt idx="2397">
                  <c:v>4.86530935819375E-2</c:v>
                </c:pt>
                <c:pt idx="2398">
                  <c:v>5.2371004450688201E-2</c:v>
                </c:pt>
                <c:pt idx="2399">
                  <c:v>4.9562725855226003E-2</c:v>
                </c:pt>
                <c:pt idx="2400">
                  <c:v>4.6943707953833097E-2</c:v>
                </c:pt>
                <c:pt idx="2401">
                  <c:v>5.3190264204195502E-2</c:v>
                </c:pt>
                <c:pt idx="2402">
                  <c:v>3.8919650376308901E-2</c:v>
                </c:pt>
                <c:pt idx="2403">
                  <c:v>6.19883227570419E-2</c:v>
                </c:pt>
                <c:pt idx="2404">
                  <c:v>5.4371854371261602E-2</c:v>
                </c:pt>
                <c:pt idx="2405">
                  <c:v>6.1462183210883398E-2</c:v>
                </c:pt>
                <c:pt idx="2406">
                  <c:v>4.48549808939755E-2</c:v>
                </c:pt>
                <c:pt idx="2407">
                  <c:v>5.0953120924754097E-2</c:v>
                </c:pt>
                <c:pt idx="2408">
                  <c:v>5.2466200733484E-2</c:v>
                </c:pt>
                <c:pt idx="2409">
                  <c:v>4.6809235932266199E-2</c:v>
                </c:pt>
                <c:pt idx="2410">
                  <c:v>5.5039595153342703E-2</c:v>
                </c:pt>
                <c:pt idx="2411">
                  <c:v>6.3887316783152404E-2</c:v>
                </c:pt>
                <c:pt idx="2412">
                  <c:v>5.6805496537425303E-2</c:v>
                </c:pt>
                <c:pt idx="2413">
                  <c:v>5.3199439053015003E-2</c:v>
                </c:pt>
                <c:pt idx="2414">
                  <c:v>5.4562921378858202E-2</c:v>
                </c:pt>
                <c:pt idx="2415">
                  <c:v>4.9929017846427802E-2</c:v>
                </c:pt>
                <c:pt idx="2416">
                  <c:v>4.92808182810138E-2</c:v>
                </c:pt>
                <c:pt idx="2417">
                  <c:v>5.2497722258983297E-2</c:v>
                </c:pt>
                <c:pt idx="2418">
                  <c:v>4.8299029469035401E-2</c:v>
                </c:pt>
                <c:pt idx="2419">
                  <c:v>5.2908175043422198E-2</c:v>
                </c:pt>
                <c:pt idx="2420">
                  <c:v>5.7162348225387703E-2</c:v>
                </c:pt>
                <c:pt idx="2421">
                  <c:v>5.7162348225387703E-2</c:v>
                </c:pt>
                <c:pt idx="2422">
                  <c:v>5.4512744939195598E-2</c:v>
                </c:pt>
                <c:pt idx="2423">
                  <c:v>4.8890861812312801E-2</c:v>
                </c:pt>
                <c:pt idx="2424">
                  <c:v>4.99063161040963E-2</c:v>
                </c:pt>
                <c:pt idx="2425">
                  <c:v>5.2267699946692003E-2</c:v>
                </c:pt>
                <c:pt idx="2426">
                  <c:v>4.9894098640600598E-2</c:v>
                </c:pt>
                <c:pt idx="2427">
                  <c:v>6.0386125749634097E-2</c:v>
                </c:pt>
                <c:pt idx="2428">
                  <c:v>4.3659366856455398E-2</c:v>
                </c:pt>
                <c:pt idx="2429">
                  <c:v>4.9880932392120998E-2</c:v>
                </c:pt>
                <c:pt idx="2430">
                  <c:v>5.9293900292929497E-2</c:v>
                </c:pt>
                <c:pt idx="2431">
                  <c:v>6.8650795571453899E-2</c:v>
                </c:pt>
                <c:pt idx="2432">
                  <c:v>5.8872836261164602E-2</c:v>
                </c:pt>
                <c:pt idx="2433">
                  <c:v>6.2229626625169503E-2</c:v>
                </c:pt>
                <c:pt idx="2434">
                  <c:v>5.2764881707115303E-2</c:v>
                </c:pt>
                <c:pt idx="2435">
                  <c:v>5.0492188260432502E-2</c:v>
                </c:pt>
                <c:pt idx="2436">
                  <c:v>5.8517938199651003E-2</c:v>
                </c:pt>
                <c:pt idx="2437">
                  <c:v>6.0755373046608899E-2</c:v>
                </c:pt>
                <c:pt idx="2438">
                  <c:v>3.20191253632887E-2</c:v>
                </c:pt>
                <c:pt idx="2439">
                  <c:v>6.2445193045668798E-2</c:v>
                </c:pt>
                <c:pt idx="2440">
                  <c:v>4.89447621547753E-2</c:v>
                </c:pt>
                <c:pt idx="2441">
                  <c:v>5.8679790813454903E-2</c:v>
                </c:pt>
                <c:pt idx="2442">
                  <c:v>5.25069431119334E-2</c:v>
                </c:pt>
                <c:pt idx="2443">
                  <c:v>5.2130065800872802E-2</c:v>
                </c:pt>
                <c:pt idx="2444">
                  <c:v>6.8121947573426794E-2</c:v>
                </c:pt>
                <c:pt idx="2445">
                  <c:v>5.6980650974481198E-2</c:v>
                </c:pt>
                <c:pt idx="2446">
                  <c:v>5.8597118494446702E-2</c:v>
                </c:pt>
                <c:pt idx="2447">
                  <c:v>4.73389670301229E-2</c:v>
                </c:pt>
                <c:pt idx="2448">
                  <c:v>5.3218886176397202E-2</c:v>
                </c:pt>
                <c:pt idx="2449">
                  <c:v>5.02232992271009E-2</c:v>
                </c:pt>
                <c:pt idx="2450">
                  <c:v>5.8004522548911502E-2</c:v>
                </c:pt>
                <c:pt idx="2451">
                  <c:v>5.2970664569043702E-2</c:v>
                </c:pt>
                <c:pt idx="2452">
                  <c:v>4.5538286225106903E-2</c:v>
                </c:pt>
                <c:pt idx="2453">
                  <c:v>5.1303910936170899E-2</c:v>
                </c:pt>
                <c:pt idx="2454">
                  <c:v>5.2985432229267299E-2</c:v>
                </c:pt>
                <c:pt idx="2455">
                  <c:v>4.5379812637362099E-2</c:v>
                </c:pt>
                <c:pt idx="2456">
                  <c:v>5.5572808829213803E-2</c:v>
                </c:pt>
                <c:pt idx="2457">
                  <c:v>5.5187320911587102E-2</c:v>
                </c:pt>
                <c:pt idx="2458">
                  <c:v>4.9296678467533703E-2</c:v>
                </c:pt>
                <c:pt idx="2459">
                  <c:v>5.4432584284659802E-2</c:v>
                </c:pt>
                <c:pt idx="2460">
                  <c:v>5.4918159732423602E-2</c:v>
                </c:pt>
                <c:pt idx="2461">
                  <c:v>4.8020329889236303E-2</c:v>
                </c:pt>
                <c:pt idx="2462">
                  <c:v>6.2276889008645697E-2</c:v>
                </c:pt>
                <c:pt idx="2463">
                  <c:v>5.6000557807086203E-2</c:v>
                </c:pt>
                <c:pt idx="2464">
                  <c:v>5.5866188609083399E-2</c:v>
                </c:pt>
                <c:pt idx="2465">
                  <c:v>4.9631853524328397E-2</c:v>
                </c:pt>
                <c:pt idx="2466">
                  <c:v>5.2401642674723199E-2</c:v>
                </c:pt>
                <c:pt idx="2467">
                  <c:v>5.4640586770611101E-2</c:v>
                </c:pt>
                <c:pt idx="2468">
                  <c:v>5.2154518632124898E-2</c:v>
                </c:pt>
                <c:pt idx="2469">
                  <c:v>3.4755424568525699E-2</c:v>
                </c:pt>
                <c:pt idx="2470">
                  <c:v>5.4582365131156697E-2</c:v>
                </c:pt>
                <c:pt idx="2471">
                  <c:v>4.3437738681935498E-2</c:v>
                </c:pt>
                <c:pt idx="2472">
                  <c:v>4.5187426831052299E-2</c:v>
                </c:pt>
                <c:pt idx="2473">
                  <c:v>5.5055004147352898E-2</c:v>
                </c:pt>
                <c:pt idx="2474">
                  <c:v>4.9558860867266602E-2</c:v>
                </c:pt>
                <c:pt idx="2475">
                  <c:v>5.72098622985871E-2</c:v>
                </c:pt>
                <c:pt idx="2476">
                  <c:v>5.0405128488583702E-2</c:v>
                </c:pt>
                <c:pt idx="2477">
                  <c:v>5.62897004415863E-2</c:v>
                </c:pt>
                <c:pt idx="2478">
                  <c:v>6.0569281429133301E-2</c:v>
                </c:pt>
                <c:pt idx="2479">
                  <c:v>4.2546747452075998E-2</c:v>
                </c:pt>
                <c:pt idx="2480">
                  <c:v>5.0845546854568401E-2</c:v>
                </c:pt>
                <c:pt idx="2481">
                  <c:v>5.1050017747315803E-2</c:v>
                </c:pt>
                <c:pt idx="2482">
                  <c:v>4.3791575156234601E-2</c:v>
                </c:pt>
                <c:pt idx="2483">
                  <c:v>5.8904708365654201E-2</c:v>
                </c:pt>
                <c:pt idx="2484">
                  <c:v>4.7004333432024897E-2</c:v>
                </c:pt>
                <c:pt idx="2485">
                  <c:v>4.40638784320233E-2</c:v>
                </c:pt>
                <c:pt idx="2486">
                  <c:v>3.2307062823929103E-2</c:v>
                </c:pt>
                <c:pt idx="2487">
                  <c:v>6.5949753814774706E-2</c:v>
                </c:pt>
                <c:pt idx="2488">
                  <c:v>5.1059106067734297E-2</c:v>
                </c:pt>
                <c:pt idx="2489">
                  <c:v>5.4784937565846403E-2</c:v>
                </c:pt>
                <c:pt idx="2490">
                  <c:v>5.3981788834776702E-2</c:v>
                </c:pt>
                <c:pt idx="2491">
                  <c:v>4.9870579302642097E-2</c:v>
                </c:pt>
                <c:pt idx="2492">
                  <c:v>4.6320987624678601E-2</c:v>
                </c:pt>
                <c:pt idx="2493">
                  <c:v>5.4306561514672197E-2</c:v>
                </c:pt>
                <c:pt idx="2494">
                  <c:v>4.6685363035933999E-2</c:v>
                </c:pt>
                <c:pt idx="2495">
                  <c:v>4.9210212507559102E-2</c:v>
                </c:pt>
                <c:pt idx="2496">
                  <c:v>4.5134871521484501E-2</c:v>
                </c:pt>
                <c:pt idx="2497">
                  <c:v>4.9061409972628998E-2</c:v>
                </c:pt>
                <c:pt idx="2498">
                  <c:v>5.2497722258983297E-2</c:v>
                </c:pt>
                <c:pt idx="2499">
                  <c:v>5.1393193519385399E-2</c:v>
                </c:pt>
                <c:pt idx="2500">
                  <c:v>5.2429679366380301E-2</c:v>
                </c:pt>
                <c:pt idx="2501">
                  <c:v>5.4601735738585899E-2</c:v>
                </c:pt>
                <c:pt idx="2502">
                  <c:v>4.9906439894977603E-2</c:v>
                </c:pt>
                <c:pt idx="2503">
                  <c:v>5.2135480640713397E-2</c:v>
                </c:pt>
                <c:pt idx="2504">
                  <c:v>5.6791838581904702E-2</c:v>
                </c:pt>
                <c:pt idx="2505">
                  <c:v>5.2440697477908402E-2</c:v>
                </c:pt>
                <c:pt idx="2506">
                  <c:v>4.9766829618569902E-2</c:v>
                </c:pt>
                <c:pt idx="2507">
                  <c:v>5.8540714008100403E-2</c:v>
                </c:pt>
                <c:pt idx="2508">
                  <c:v>5.2078873868550001E-2</c:v>
                </c:pt>
                <c:pt idx="2509">
                  <c:v>5.0144631093938401E-2</c:v>
                </c:pt>
                <c:pt idx="2510">
                  <c:v>5.7384269230430697E-2</c:v>
                </c:pt>
                <c:pt idx="2511">
                  <c:v>4.3671749304514999E-2</c:v>
                </c:pt>
                <c:pt idx="2512">
                  <c:v>5.2729208469643303E-2</c:v>
                </c:pt>
                <c:pt idx="2513">
                  <c:v>4.9373058451596501E-2</c:v>
                </c:pt>
                <c:pt idx="2514">
                  <c:v>5.0356292406145801E-2</c:v>
                </c:pt>
                <c:pt idx="2515">
                  <c:v>5.1846698929467E-2</c:v>
                </c:pt>
                <c:pt idx="2516">
                  <c:v>4.9845705303802799E-2</c:v>
                </c:pt>
                <c:pt idx="2517">
                  <c:v>5.1958111984534698E-2</c:v>
                </c:pt>
                <c:pt idx="2518">
                  <c:v>5.2452591349989898E-2</c:v>
                </c:pt>
                <c:pt idx="2519">
                  <c:v>5.27769323912732E-2</c:v>
                </c:pt>
                <c:pt idx="2520">
                  <c:v>6.0029799505065401E-2</c:v>
                </c:pt>
                <c:pt idx="2521">
                  <c:v>5.1693349095392499E-2</c:v>
                </c:pt>
                <c:pt idx="2522">
                  <c:v>5.9936404130222998E-2</c:v>
                </c:pt>
                <c:pt idx="2523">
                  <c:v>5.08047751900704E-2</c:v>
                </c:pt>
                <c:pt idx="2524">
                  <c:v>6.3887316783152404E-2</c:v>
                </c:pt>
                <c:pt idx="2525">
                  <c:v>5.2385729024643703E-2</c:v>
                </c:pt>
                <c:pt idx="2526">
                  <c:v>4.5725582834035702E-2</c:v>
                </c:pt>
                <c:pt idx="2527">
                  <c:v>5.2371004450688201E-2</c:v>
                </c:pt>
                <c:pt idx="2528">
                  <c:v>5.7428161084523803E-2</c:v>
                </c:pt>
                <c:pt idx="2529">
                  <c:v>5.5327378333995501E-2</c:v>
                </c:pt>
                <c:pt idx="2530">
                  <c:v>5.0463485707066102E-2</c:v>
                </c:pt>
                <c:pt idx="2531">
                  <c:v>4.2105958634880501E-2</c:v>
                </c:pt>
                <c:pt idx="2532">
                  <c:v>5.2497722258983297E-2</c:v>
                </c:pt>
                <c:pt idx="2533">
                  <c:v>4.0494440048394899E-2</c:v>
                </c:pt>
                <c:pt idx="2534">
                  <c:v>4.8663042733948898E-2</c:v>
                </c:pt>
                <c:pt idx="2535">
                  <c:v>5.8517039451432197E-2</c:v>
                </c:pt>
                <c:pt idx="2536">
                  <c:v>5.0560586031080101E-2</c:v>
                </c:pt>
                <c:pt idx="2537">
                  <c:v>5.2318245972963702E-2</c:v>
                </c:pt>
                <c:pt idx="2538">
                  <c:v>4.61583911685821E-2</c:v>
                </c:pt>
                <c:pt idx="2539">
                  <c:v>5.1770022464592301E-2</c:v>
                </c:pt>
                <c:pt idx="2540">
                  <c:v>5.1640758975488602E-2</c:v>
                </c:pt>
                <c:pt idx="2541">
                  <c:v>5.86142925567356E-2</c:v>
                </c:pt>
                <c:pt idx="2542">
                  <c:v>5.6651963680808701E-2</c:v>
                </c:pt>
                <c:pt idx="2543">
                  <c:v>6.0708890930088397E-2</c:v>
                </c:pt>
                <c:pt idx="2544">
                  <c:v>5.54238802874484E-2</c:v>
                </c:pt>
                <c:pt idx="2545">
                  <c:v>4.7843978333958898E-2</c:v>
                </c:pt>
                <c:pt idx="2546">
                  <c:v>1.52974188623477E-2</c:v>
                </c:pt>
                <c:pt idx="2547">
                  <c:v>5.8872836261164602E-2</c:v>
                </c:pt>
                <c:pt idx="2548">
                  <c:v>5.04231843685439E-2</c:v>
                </c:pt>
                <c:pt idx="2549">
                  <c:v>5.8747706026631402E-2</c:v>
                </c:pt>
                <c:pt idx="2550">
                  <c:v>4.1427262855128801E-2</c:v>
                </c:pt>
                <c:pt idx="2551">
                  <c:v>5.8904708365654201E-2</c:v>
                </c:pt>
                <c:pt idx="2552">
                  <c:v>5.8904708365654201E-2</c:v>
                </c:pt>
                <c:pt idx="2553">
                  <c:v>5.90557825110367E-2</c:v>
                </c:pt>
                <c:pt idx="2554">
                  <c:v>5.9239851526500402E-2</c:v>
                </c:pt>
                <c:pt idx="2555">
                  <c:v>5.1831028359238099E-2</c:v>
                </c:pt>
                <c:pt idx="2556">
                  <c:v>4.8760389028784198E-2</c:v>
                </c:pt>
                <c:pt idx="2557">
                  <c:v>5.9366520430915899E-2</c:v>
                </c:pt>
                <c:pt idx="2558">
                  <c:v>5.9122733378933298E-2</c:v>
                </c:pt>
                <c:pt idx="2559">
                  <c:v>5.4367515945772202E-2</c:v>
                </c:pt>
                <c:pt idx="2560">
                  <c:v>4.9331138652494999E-2</c:v>
                </c:pt>
                <c:pt idx="2561">
                  <c:v>5.85843138095304E-2</c:v>
                </c:pt>
                <c:pt idx="2562">
                  <c:v>5.46015447713184E-2</c:v>
                </c:pt>
                <c:pt idx="2563">
                  <c:v>5.9118836332838598E-2</c:v>
                </c:pt>
                <c:pt idx="2564">
                  <c:v>5.8632087625632302E-2</c:v>
                </c:pt>
                <c:pt idx="2565">
                  <c:v>5.4913659064624802E-2</c:v>
                </c:pt>
                <c:pt idx="2566">
                  <c:v>5.8918396311942102E-2</c:v>
                </c:pt>
                <c:pt idx="2567">
                  <c:v>5.8584479798350499E-2</c:v>
                </c:pt>
                <c:pt idx="2568">
                  <c:v>5.86923726878463E-2</c:v>
                </c:pt>
                <c:pt idx="2569">
                  <c:v>6.4730860946941001E-3</c:v>
                </c:pt>
                <c:pt idx="2570">
                  <c:v>6.0755373046608899E-2</c:v>
                </c:pt>
                <c:pt idx="2571">
                  <c:v>6.1367094630543198E-2</c:v>
                </c:pt>
                <c:pt idx="2572">
                  <c:v>5.3431417860041602E-2</c:v>
                </c:pt>
                <c:pt idx="2573">
                  <c:v>4.7847875414183498E-2</c:v>
                </c:pt>
                <c:pt idx="2574">
                  <c:v>4.7847875414183498E-2</c:v>
                </c:pt>
                <c:pt idx="2575">
                  <c:v>5.3842194190986001E-2</c:v>
                </c:pt>
                <c:pt idx="2576">
                  <c:v>6.1202080750919999E-2</c:v>
                </c:pt>
                <c:pt idx="2577">
                  <c:v>6.0755373046608899E-2</c:v>
                </c:pt>
                <c:pt idx="2578">
                  <c:v>6.1202080750919999E-2</c:v>
                </c:pt>
                <c:pt idx="2579">
                  <c:v>6.0926323404348399E-2</c:v>
                </c:pt>
                <c:pt idx="2580">
                  <c:v>5.3456660941427397E-2</c:v>
                </c:pt>
                <c:pt idx="2581">
                  <c:v>3.7133967792992398E-2</c:v>
                </c:pt>
                <c:pt idx="2582">
                  <c:v>4.5072655132056501E-2</c:v>
                </c:pt>
                <c:pt idx="2583">
                  <c:v>5.3449191680739902E-2</c:v>
                </c:pt>
                <c:pt idx="2584">
                  <c:v>6.0926323404348399E-2</c:v>
                </c:pt>
                <c:pt idx="2585">
                  <c:v>5.9420974508578701E-2</c:v>
                </c:pt>
                <c:pt idx="2586">
                  <c:v>6.0755373046608899E-2</c:v>
                </c:pt>
                <c:pt idx="2587">
                  <c:v>6.0745420569634501E-2</c:v>
                </c:pt>
                <c:pt idx="2588">
                  <c:v>4.73389670301229E-2</c:v>
                </c:pt>
                <c:pt idx="2589">
                  <c:v>5.0262775768404898E-2</c:v>
                </c:pt>
                <c:pt idx="2590">
                  <c:v>5.6107119137938699E-2</c:v>
                </c:pt>
                <c:pt idx="2591">
                  <c:v>4.7224568657946303E-2</c:v>
                </c:pt>
                <c:pt idx="2592">
                  <c:v>4.9469322253630599E-2</c:v>
                </c:pt>
                <c:pt idx="2593">
                  <c:v>4.9069880718147302E-2</c:v>
                </c:pt>
                <c:pt idx="2594">
                  <c:v>5.2947920180395999E-2</c:v>
                </c:pt>
                <c:pt idx="2595">
                  <c:v>5.4601735738585899E-2</c:v>
                </c:pt>
                <c:pt idx="2596">
                  <c:v>5.4610078430721E-2</c:v>
                </c:pt>
                <c:pt idx="2597">
                  <c:v>4.7590378802140398E-2</c:v>
                </c:pt>
                <c:pt idx="2598">
                  <c:v>6.0954561660552499E-2</c:v>
                </c:pt>
                <c:pt idx="2599">
                  <c:v>6.0755373046608899E-2</c:v>
                </c:pt>
                <c:pt idx="2600">
                  <c:v>5.9635668128319601E-2</c:v>
                </c:pt>
                <c:pt idx="2601">
                  <c:v>5.8435695312286498E-2</c:v>
                </c:pt>
                <c:pt idx="2602">
                  <c:v>5.2460420167868699E-2</c:v>
                </c:pt>
                <c:pt idx="2603">
                  <c:v>6.4942965461527905E-2</c:v>
                </c:pt>
                <c:pt idx="2604">
                  <c:v>6.0755373046608899E-2</c:v>
                </c:pt>
                <c:pt idx="2605">
                  <c:v>6.1025575922965397E-2</c:v>
                </c:pt>
                <c:pt idx="2606">
                  <c:v>5.3557785118639401E-2</c:v>
                </c:pt>
                <c:pt idx="2607">
                  <c:v>4.6054118695331603E-2</c:v>
                </c:pt>
                <c:pt idx="2608">
                  <c:v>5.3164049528588699E-2</c:v>
                </c:pt>
                <c:pt idx="2609">
                  <c:v>4.9331138652494999E-2</c:v>
                </c:pt>
                <c:pt idx="2610">
                  <c:v>4.6542639932782501E-2</c:v>
                </c:pt>
                <c:pt idx="2611">
                  <c:v>5.95458268671211E-2</c:v>
                </c:pt>
                <c:pt idx="2612">
                  <c:v>5.2608209190400698E-2</c:v>
                </c:pt>
                <c:pt idx="2613">
                  <c:v>6.0906739943304797E-2</c:v>
                </c:pt>
                <c:pt idx="2614">
                  <c:v>5.5256565231138297E-2</c:v>
                </c:pt>
                <c:pt idx="2615">
                  <c:v>5.6918258652790703E-2</c:v>
                </c:pt>
                <c:pt idx="2616">
                  <c:v>5.2163369273302299E-2</c:v>
                </c:pt>
                <c:pt idx="2617">
                  <c:v>4.5675341260188303E-2</c:v>
                </c:pt>
                <c:pt idx="2618">
                  <c:v>5.2204289104361902E-2</c:v>
                </c:pt>
                <c:pt idx="2619">
                  <c:v>5.2274174150258403E-2</c:v>
                </c:pt>
                <c:pt idx="2620">
                  <c:v>4.9388108300176099E-2</c:v>
                </c:pt>
                <c:pt idx="2621">
                  <c:v>5.5124218446838E-2</c:v>
                </c:pt>
                <c:pt idx="2622">
                  <c:v>5.1215111887606302E-2</c:v>
                </c:pt>
                <c:pt idx="2623">
                  <c:v>5.40188542308572E-2</c:v>
                </c:pt>
                <c:pt idx="2624">
                  <c:v>5.0025213450321702E-2</c:v>
                </c:pt>
                <c:pt idx="2625">
                  <c:v>5.2148707917041202E-2</c:v>
                </c:pt>
                <c:pt idx="2626">
                  <c:v>5.3374700443644001E-2</c:v>
                </c:pt>
                <c:pt idx="2627">
                  <c:v>5.9490059085244899E-2</c:v>
                </c:pt>
                <c:pt idx="2628">
                  <c:v>4.7568497692311598E-2</c:v>
                </c:pt>
                <c:pt idx="2629">
                  <c:v>5.2436610556415401E-2</c:v>
                </c:pt>
                <c:pt idx="2630">
                  <c:v>4.89183783884947E-2</c:v>
                </c:pt>
                <c:pt idx="2631">
                  <c:v>5.24324850547832E-2</c:v>
                </c:pt>
                <c:pt idx="2632">
                  <c:v>5.2226853056875001E-2</c:v>
                </c:pt>
                <c:pt idx="2633">
                  <c:v>6.0774516912058499E-2</c:v>
                </c:pt>
                <c:pt idx="2634">
                  <c:v>4.4866954375029501E-2</c:v>
                </c:pt>
                <c:pt idx="2635">
                  <c:v>6.1436706139133601E-2</c:v>
                </c:pt>
                <c:pt idx="2636">
                  <c:v>6.1436706139133601E-2</c:v>
                </c:pt>
                <c:pt idx="2637">
                  <c:v>5.6495873365435698E-2</c:v>
                </c:pt>
                <c:pt idx="2638">
                  <c:v>5.2244409427708603E-2</c:v>
                </c:pt>
                <c:pt idx="2639">
                  <c:v>5.2656156530289697E-2</c:v>
                </c:pt>
                <c:pt idx="2640">
                  <c:v>5.7034851892654302E-2</c:v>
                </c:pt>
                <c:pt idx="2641">
                  <c:v>5.0894801888806698E-2</c:v>
                </c:pt>
                <c:pt idx="2642">
                  <c:v>6.1899729412356101E-2</c:v>
                </c:pt>
                <c:pt idx="2643">
                  <c:v>5.8718683817244002E-2</c:v>
                </c:pt>
                <c:pt idx="2644">
                  <c:v>5.2192533255301599E-2</c:v>
                </c:pt>
                <c:pt idx="2645">
                  <c:v>5.3042386812054199E-2</c:v>
                </c:pt>
                <c:pt idx="2646">
                  <c:v>5.2238019105870698E-2</c:v>
                </c:pt>
                <c:pt idx="2647">
                  <c:v>4.9816565554535702E-2</c:v>
                </c:pt>
                <c:pt idx="2648">
                  <c:v>5.1770022464592301E-2</c:v>
                </c:pt>
                <c:pt idx="2649">
                  <c:v>5.0411755309967103E-2</c:v>
                </c:pt>
                <c:pt idx="2650">
                  <c:v>4.9331138652494999E-2</c:v>
                </c:pt>
                <c:pt idx="2651">
                  <c:v>4.8846825596778401E-2</c:v>
                </c:pt>
                <c:pt idx="2652">
                  <c:v>5.1555120005118298E-2</c:v>
                </c:pt>
                <c:pt idx="2653">
                  <c:v>5.4458243058781303E-2</c:v>
                </c:pt>
                <c:pt idx="2654">
                  <c:v>5.1555120005118298E-2</c:v>
                </c:pt>
                <c:pt idx="2655">
                  <c:v>4.8846825596778401E-2</c:v>
                </c:pt>
                <c:pt idx="2656">
                  <c:v>5.3690400524600099E-2</c:v>
                </c:pt>
                <c:pt idx="2657">
                  <c:v>4.8846825596778401E-2</c:v>
                </c:pt>
                <c:pt idx="2658">
                  <c:v>5.9124581960910701E-2</c:v>
                </c:pt>
                <c:pt idx="2659">
                  <c:v>5.8088590039092197E-2</c:v>
                </c:pt>
                <c:pt idx="2660">
                  <c:v>5.21568682768433E-2</c:v>
                </c:pt>
                <c:pt idx="2661">
                  <c:v>5.1539457030183297E-2</c:v>
                </c:pt>
                <c:pt idx="2662">
                  <c:v>6.7438280277306098E-2</c:v>
                </c:pt>
                <c:pt idx="2663">
                  <c:v>5.3685388579750901E-2</c:v>
                </c:pt>
                <c:pt idx="2664">
                  <c:v>4.87173099951849E-2</c:v>
                </c:pt>
                <c:pt idx="2665">
                  <c:v>4.8680105258311603E-2</c:v>
                </c:pt>
                <c:pt idx="2666">
                  <c:v>5.4511775307044097E-2</c:v>
                </c:pt>
                <c:pt idx="2667">
                  <c:v>5.2122336532823797E-2</c:v>
                </c:pt>
                <c:pt idx="2668">
                  <c:v>5.3472642079666198E-2</c:v>
                </c:pt>
                <c:pt idx="2669">
                  <c:v>5.2680357542080003E-2</c:v>
                </c:pt>
                <c:pt idx="2670">
                  <c:v>5.1968199655475902E-2</c:v>
                </c:pt>
                <c:pt idx="2671">
                  <c:v>5.1191896953206598E-2</c:v>
                </c:pt>
                <c:pt idx="2672">
                  <c:v>4.9283154894660501E-2</c:v>
                </c:pt>
                <c:pt idx="2673">
                  <c:v>5.1023199456589903E-2</c:v>
                </c:pt>
                <c:pt idx="2674">
                  <c:v>5.4601735738585899E-2</c:v>
                </c:pt>
                <c:pt idx="2675">
                  <c:v>5.2396388657718798E-2</c:v>
                </c:pt>
                <c:pt idx="2676">
                  <c:v>5.4661541603718201E-2</c:v>
                </c:pt>
                <c:pt idx="2677">
                  <c:v>5.3745628543606899E-2</c:v>
                </c:pt>
                <c:pt idx="2678">
                  <c:v>6.4730860946941001E-3</c:v>
                </c:pt>
                <c:pt idx="2679">
                  <c:v>2.8816066797766601E-2</c:v>
                </c:pt>
                <c:pt idx="2680">
                  <c:v>3.05537218609051E-2</c:v>
                </c:pt>
                <c:pt idx="2681">
                  <c:v>5.04231843685439E-2</c:v>
                </c:pt>
                <c:pt idx="2682">
                  <c:v>4.3771077076557002E-2</c:v>
                </c:pt>
                <c:pt idx="2683">
                  <c:v>6.4942965461527905E-2</c:v>
                </c:pt>
                <c:pt idx="2684">
                  <c:v>5.0737236219632498E-2</c:v>
                </c:pt>
                <c:pt idx="2685">
                  <c:v>5.1535972486145602E-2</c:v>
                </c:pt>
                <c:pt idx="2686">
                  <c:v>5.6837363762764E-2</c:v>
                </c:pt>
                <c:pt idx="2687">
                  <c:v>4.6809235932266199E-2</c:v>
                </c:pt>
                <c:pt idx="2688">
                  <c:v>5.3903789560501701E-2</c:v>
                </c:pt>
                <c:pt idx="2689">
                  <c:v>4.3671749304514999E-2</c:v>
                </c:pt>
                <c:pt idx="2690">
                  <c:v>5.3086296955011401E-2</c:v>
                </c:pt>
                <c:pt idx="2691">
                  <c:v>5.2995323314729101E-2</c:v>
                </c:pt>
                <c:pt idx="2692">
                  <c:v>4.8036859826673099E-2</c:v>
                </c:pt>
                <c:pt idx="2693">
                  <c:v>5.5492987434725E-2</c:v>
                </c:pt>
                <c:pt idx="2694">
                  <c:v>5.25069431119334E-2</c:v>
                </c:pt>
                <c:pt idx="2695">
                  <c:v>5.6768251523779803E-2</c:v>
                </c:pt>
                <c:pt idx="2696">
                  <c:v>5.5430798901844998E-2</c:v>
                </c:pt>
                <c:pt idx="2697">
                  <c:v>5.2776087826666103E-2</c:v>
                </c:pt>
                <c:pt idx="2698">
                  <c:v>5.1785104278418301E-2</c:v>
                </c:pt>
                <c:pt idx="2699">
                  <c:v>5.5315243238882199E-2</c:v>
                </c:pt>
                <c:pt idx="2700">
                  <c:v>5.01789761726971E-2</c:v>
                </c:pt>
                <c:pt idx="2701">
                  <c:v>4.9193632550098398E-2</c:v>
                </c:pt>
                <c:pt idx="2702">
                  <c:v>5.28748398299222E-2</c:v>
                </c:pt>
                <c:pt idx="2703">
                  <c:v>5.4717020391649801E-2</c:v>
                </c:pt>
                <c:pt idx="2704">
                  <c:v>5.1000946083625098E-2</c:v>
                </c:pt>
                <c:pt idx="2705">
                  <c:v>4.8670348640060798E-2</c:v>
                </c:pt>
                <c:pt idx="2706">
                  <c:v>5.4511775307044097E-2</c:v>
                </c:pt>
                <c:pt idx="2707">
                  <c:v>5.2579967663417097E-2</c:v>
                </c:pt>
                <c:pt idx="2708">
                  <c:v>5.5143492537951401E-2</c:v>
                </c:pt>
                <c:pt idx="2709">
                  <c:v>5.1979284573759797E-2</c:v>
                </c:pt>
                <c:pt idx="2710">
                  <c:v>5.0932089324074802E-2</c:v>
                </c:pt>
                <c:pt idx="2711">
                  <c:v>5.51445909426427E-2</c:v>
                </c:pt>
                <c:pt idx="2712">
                  <c:v>5.5854298845260199E-2</c:v>
                </c:pt>
                <c:pt idx="2713">
                  <c:v>6.3747563880987304E-2</c:v>
                </c:pt>
                <c:pt idx="2714">
                  <c:v>5.6107119137938699E-2</c:v>
                </c:pt>
                <c:pt idx="2715">
                  <c:v>5.3673648827967699E-2</c:v>
                </c:pt>
                <c:pt idx="2716">
                  <c:v>5.4306561514672197E-2</c:v>
                </c:pt>
                <c:pt idx="2717">
                  <c:v>5.06246499466044E-2</c:v>
                </c:pt>
                <c:pt idx="2718">
                  <c:v>4.0769610189313403E-2</c:v>
                </c:pt>
                <c:pt idx="2719">
                  <c:v>5.9136178599181299E-2</c:v>
                </c:pt>
                <c:pt idx="2720">
                  <c:v>5.2885903437036398E-2</c:v>
                </c:pt>
                <c:pt idx="2721">
                  <c:v>5.3019595224775298E-2</c:v>
                </c:pt>
                <c:pt idx="2722">
                  <c:v>5.1111742937585303E-2</c:v>
                </c:pt>
                <c:pt idx="2723">
                  <c:v>5.2431122385520799E-2</c:v>
                </c:pt>
                <c:pt idx="2724">
                  <c:v>5.0144631093938401E-2</c:v>
                </c:pt>
                <c:pt idx="2725">
                  <c:v>6.3887316783152404E-2</c:v>
                </c:pt>
                <c:pt idx="2726">
                  <c:v>2.86438888064218E-2</c:v>
                </c:pt>
                <c:pt idx="2727">
                  <c:v>5.4582365131156697E-2</c:v>
                </c:pt>
                <c:pt idx="2728">
                  <c:v>3.05537218609051E-2</c:v>
                </c:pt>
                <c:pt idx="2729">
                  <c:v>5.2322874226315298E-2</c:v>
                </c:pt>
                <c:pt idx="2730">
                  <c:v>5.0973353286210603E-2</c:v>
                </c:pt>
                <c:pt idx="2731">
                  <c:v>5.7077913271465899E-2</c:v>
                </c:pt>
                <c:pt idx="2732">
                  <c:v>6.0755373046608899E-2</c:v>
                </c:pt>
                <c:pt idx="2733">
                  <c:v>5.0051442643100602E-2</c:v>
                </c:pt>
                <c:pt idx="2734">
                  <c:v>4.2566205749731599E-2</c:v>
                </c:pt>
                <c:pt idx="2735">
                  <c:v>5.0737236219632498E-2</c:v>
                </c:pt>
                <c:pt idx="2736">
                  <c:v>4.96418484837194E-2</c:v>
                </c:pt>
                <c:pt idx="2737">
                  <c:v>4.9687169718908901E-2</c:v>
                </c:pt>
                <c:pt idx="2738">
                  <c:v>5.3938207111456499E-2</c:v>
                </c:pt>
                <c:pt idx="2739">
                  <c:v>5.42130449536335E-2</c:v>
                </c:pt>
                <c:pt idx="2740">
                  <c:v>4.9451457430507099E-2</c:v>
                </c:pt>
                <c:pt idx="2741">
                  <c:v>5.6806889924688998E-2</c:v>
                </c:pt>
                <c:pt idx="2742">
                  <c:v>5.0825375503646401E-2</c:v>
                </c:pt>
                <c:pt idx="2743">
                  <c:v>4.6420051300729202E-2</c:v>
                </c:pt>
                <c:pt idx="2744">
                  <c:v>4.07637967241644E-2</c:v>
                </c:pt>
                <c:pt idx="2745">
                  <c:v>5.0909481775440898E-2</c:v>
                </c:pt>
                <c:pt idx="2746">
                  <c:v>5.1220518452728202E-2</c:v>
                </c:pt>
                <c:pt idx="2747">
                  <c:v>5.0973353286210603E-2</c:v>
                </c:pt>
                <c:pt idx="2748">
                  <c:v>4.9081622082452099E-2</c:v>
                </c:pt>
                <c:pt idx="2749">
                  <c:v>4.9849941988008503E-2</c:v>
                </c:pt>
                <c:pt idx="2750">
                  <c:v>5.1811347217062202E-2</c:v>
                </c:pt>
                <c:pt idx="2751">
                  <c:v>5.1347608204974297E-2</c:v>
                </c:pt>
                <c:pt idx="2752">
                  <c:v>4.7080401840630302E-2</c:v>
                </c:pt>
                <c:pt idx="2753">
                  <c:v>4.62364977735664E-2</c:v>
                </c:pt>
                <c:pt idx="2754">
                  <c:v>4.7968450839641297E-2</c:v>
                </c:pt>
                <c:pt idx="2755">
                  <c:v>5.4768803861915599E-2</c:v>
                </c:pt>
                <c:pt idx="2756">
                  <c:v>6.1847002773515597E-2</c:v>
                </c:pt>
                <c:pt idx="2757">
                  <c:v>5.3741192557934997E-2</c:v>
                </c:pt>
                <c:pt idx="2758">
                  <c:v>5.4279928174188197E-2</c:v>
                </c:pt>
                <c:pt idx="2759">
                  <c:v>5.4991931401490703E-2</c:v>
                </c:pt>
                <c:pt idx="2760">
                  <c:v>5.4049843714826303E-2</c:v>
                </c:pt>
                <c:pt idx="2761">
                  <c:v>5.44488795794408E-2</c:v>
                </c:pt>
                <c:pt idx="2762">
                  <c:v>5.1985931172331801E-2</c:v>
                </c:pt>
                <c:pt idx="2763">
                  <c:v>4.73389670301229E-2</c:v>
                </c:pt>
                <c:pt idx="2764">
                  <c:v>4.78113086668625E-2</c:v>
                </c:pt>
                <c:pt idx="2765">
                  <c:v>5.5579591691392802E-2</c:v>
                </c:pt>
                <c:pt idx="2766">
                  <c:v>6.2850566259660803E-2</c:v>
                </c:pt>
                <c:pt idx="2767">
                  <c:v>5.95440234199026E-2</c:v>
                </c:pt>
                <c:pt idx="2768">
                  <c:v>5.2619576667492798E-2</c:v>
                </c:pt>
                <c:pt idx="2769">
                  <c:v>5.2363008928275799E-2</c:v>
                </c:pt>
                <c:pt idx="2770">
                  <c:v>5.8829404343770098E-2</c:v>
                </c:pt>
                <c:pt idx="2771">
                  <c:v>5.4657015996814599E-2</c:v>
                </c:pt>
                <c:pt idx="2772">
                  <c:v>5.4590631981504698E-2</c:v>
                </c:pt>
                <c:pt idx="2773">
                  <c:v>5.0059028075016901E-2</c:v>
                </c:pt>
                <c:pt idx="2774">
                  <c:v>4.7581906890611099E-2</c:v>
                </c:pt>
                <c:pt idx="2775">
                  <c:v>4.06437459294531E-2</c:v>
                </c:pt>
                <c:pt idx="2776">
                  <c:v>5.4306561514672197E-2</c:v>
                </c:pt>
                <c:pt idx="2777">
                  <c:v>3.8047994212870501E-2</c:v>
                </c:pt>
                <c:pt idx="2778">
                  <c:v>3.8047994212870501E-2</c:v>
                </c:pt>
                <c:pt idx="2779">
                  <c:v>5.8396745059947401E-2</c:v>
                </c:pt>
                <c:pt idx="2780">
                  <c:v>5.46015447713184E-2</c:v>
                </c:pt>
                <c:pt idx="2781">
                  <c:v>5.2434429199748597E-2</c:v>
                </c:pt>
                <c:pt idx="2782">
                  <c:v>5.1204107676121401E-2</c:v>
                </c:pt>
                <c:pt idx="2783">
                  <c:v>6.2102354719840297E-2</c:v>
                </c:pt>
                <c:pt idx="2784">
                  <c:v>4.1427262855128801E-2</c:v>
                </c:pt>
                <c:pt idx="2785">
                  <c:v>6.5095739674502107E-2</c:v>
                </c:pt>
                <c:pt idx="2786">
                  <c:v>6.5095739674502107E-2</c:v>
                </c:pt>
                <c:pt idx="2787">
                  <c:v>3.1036276090406E-2</c:v>
                </c:pt>
                <c:pt idx="2788">
                  <c:v>6.5094996336635194E-2</c:v>
                </c:pt>
                <c:pt idx="2789">
                  <c:v>4.2896663638497999E-2</c:v>
                </c:pt>
                <c:pt idx="2790">
                  <c:v>4.00286868548946E-2</c:v>
                </c:pt>
                <c:pt idx="2791">
                  <c:v>6.5094996336635194E-2</c:v>
                </c:pt>
                <c:pt idx="2792">
                  <c:v>5.1555120005118298E-2</c:v>
                </c:pt>
                <c:pt idx="2793">
                  <c:v>5.87360224495471E-2</c:v>
                </c:pt>
                <c:pt idx="2794">
                  <c:v>6.5094996336635194E-2</c:v>
                </c:pt>
                <c:pt idx="2795">
                  <c:v>6.5700385013834905E-2</c:v>
                </c:pt>
                <c:pt idx="2796">
                  <c:v>5.4267801849959801E-2</c:v>
                </c:pt>
                <c:pt idx="2797">
                  <c:v>6.4017784558267204E-2</c:v>
                </c:pt>
                <c:pt idx="2798">
                  <c:v>6.5297303714016597E-2</c:v>
                </c:pt>
                <c:pt idx="2799">
                  <c:v>5.1883209621384402E-2</c:v>
                </c:pt>
                <c:pt idx="2800">
                  <c:v>6.1828212477938703E-2</c:v>
                </c:pt>
                <c:pt idx="2801">
                  <c:v>5.0144631093938401E-2</c:v>
                </c:pt>
                <c:pt idx="2802">
                  <c:v>5.5835004605931299E-2</c:v>
                </c:pt>
                <c:pt idx="2803">
                  <c:v>4.7444377538866697E-2</c:v>
                </c:pt>
                <c:pt idx="2804">
                  <c:v>4.7831030510387798E-2</c:v>
                </c:pt>
                <c:pt idx="2805">
                  <c:v>5.0144631093938401E-2</c:v>
                </c:pt>
                <c:pt idx="2806">
                  <c:v>5.25069431119334E-2</c:v>
                </c:pt>
                <c:pt idx="2807">
                  <c:v>5.2176716452417997E-2</c:v>
                </c:pt>
                <c:pt idx="2808">
                  <c:v>5.39560349930771E-2</c:v>
                </c:pt>
                <c:pt idx="2809">
                  <c:v>5.41042825147863E-2</c:v>
                </c:pt>
                <c:pt idx="2810">
                  <c:v>6.1367094630543198E-2</c:v>
                </c:pt>
                <c:pt idx="2811">
                  <c:v>6.0755373046608899E-2</c:v>
                </c:pt>
                <c:pt idx="2812">
                  <c:v>4.7315572320718501E-2</c:v>
                </c:pt>
                <c:pt idx="2813">
                  <c:v>5.3364180314650997E-2</c:v>
                </c:pt>
                <c:pt idx="2814">
                  <c:v>5.25069431119334E-2</c:v>
                </c:pt>
                <c:pt idx="2815">
                  <c:v>5.1954389739001197E-2</c:v>
                </c:pt>
                <c:pt idx="2816">
                  <c:v>4.9428211982124499E-2</c:v>
                </c:pt>
                <c:pt idx="2817">
                  <c:v>5.1728243380922599E-2</c:v>
                </c:pt>
                <c:pt idx="2818">
                  <c:v>5.2065444979026501E-2</c:v>
                </c:pt>
                <c:pt idx="2819">
                  <c:v>5.0469071568461803E-2</c:v>
                </c:pt>
                <c:pt idx="2820">
                  <c:v>5.2028921600667598E-2</c:v>
                </c:pt>
                <c:pt idx="2821">
                  <c:v>4.9078522258274797E-2</c:v>
                </c:pt>
                <c:pt idx="2822">
                  <c:v>5.2606604669874803E-2</c:v>
                </c:pt>
                <c:pt idx="2823">
                  <c:v>5.4918159732423602E-2</c:v>
                </c:pt>
                <c:pt idx="2824">
                  <c:v>4.9331138652494999E-2</c:v>
                </c:pt>
                <c:pt idx="2825">
                  <c:v>5.2497722258983297E-2</c:v>
                </c:pt>
                <c:pt idx="2826">
                  <c:v>4.1997543972957997E-2</c:v>
                </c:pt>
                <c:pt idx="2827">
                  <c:v>4.73389670301229E-2</c:v>
                </c:pt>
                <c:pt idx="2828">
                  <c:v>5.0099615789076998E-2</c:v>
                </c:pt>
                <c:pt idx="2829">
                  <c:v>4.2105958634880501E-2</c:v>
                </c:pt>
                <c:pt idx="2830">
                  <c:v>5.1968234102434001E-2</c:v>
                </c:pt>
                <c:pt idx="2831">
                  <c:v>5.1954389739001197E-2</c:v>
                </c:pt>
                <c:pt idx="2832">
                  <c:v>5.0093877318606497E-2</c:v>
                </c:pt>
                <c:pt idx="2833">
                  <c:v>4.9331138652494999E-2</c:v>
                </c:pt>
                <c:pt idx="2834">
                  <c:v>5.8517039451432197E-2</c:v>
                </c:pt>
                <c:pt idx="2835">
                  <c:v>5.2318245972963702E-2</c:v>
                </c:pt>
                <c:pt idx="2836">
                  <c:v>5.46015447713184E-2</c:v>
                </c:pt>
                <c:pt idx="2837">
                  <c:v>5.0469071568461803E-2</c:v>
                </c:pt>
                <c:pt idx="2838">
                  <c:v>5.3375613295455197E-2</c:v>
                </c:pt>
                <c:pt idx="2839">
                  <c:v>5.98516990224763E-2</c:v>
                </c:pt>
                <c:pt idx="2840">
                  <c:v>5.4511775307044097E-2</c:v>
                </c:pt>
                <c:pt idx="2841">
                  <c:v>4.31464919290558E-2</c:v>
                </c:pt>
                <c:pt idx="2842">
                  <c:v>5.3981788834776702E-2</c:v>
                </c:pt>
                <c:pt idx="2843">
                  <c:v>5.3981788834776702E-2</c:v>
                </c:pt>
                <c:pt idx="2844">
                  <c:v>5.36548109120739E-2</c:v>
                </c:pt>
                <c:pt idx="2845">
                  <c:v>4.8879521962555898E-2</c:v>
                </c:pt>
                <c:pt idx="2846">
                  <c:v>6.5575408477571803E-2</c:v>
                </c:pt>
                <c:pt idx="2847">
                  <c:v>4.3671749304514999E-2</c:v>
                </c:pt>
                <c:pt idx="2848">
                  <c:v>5.2593963225977002E-2</c:v>
                </c:pt>
                <c:pt idx="2849">
                  <c:v>5.0611876331817303E-2</c:v>
                </c:pt>
                <c:pt idx="2850">
                  <c:v>5.2288484016725E-2</c:v>
                </c:pt>
                <c:pt idx="2851">
                  <c:v>5.8174541305599403E-2</c:v>
                </c:pt>
                <c:pt idx="2852">
                  <c:v>5.4950292409368398E-2</c:v>
                </c:pt>
                <c:pt idx="2853">
                  <c:v>4.97371912779139E-2</c:v>
                </c:pt>
                <c:pt idx="2854">
                  <c:v>5.49053918514796E-2</c:v>
                </c:pt>
                <c:pt idx="2855">
                  <c:v>5.0759693411734197E-2</c:v>
                </c:pt>
                <c:pt idx="2856">
                  <c:v>5.1979284573759797E-2</c:v>
                </c:pt>
                <c:pt idx="2857">
                  <c:v>5.1260842668436502E-2</c:v>
                </c:pt>
                <c:pt idx="2858">
                  <c:v>4.1997543972957997E-2</c:v>
                </c:pt>
                <c:pt idx="2859">
                  <c:v>5.3914682404711201E-2</c:v>
                </c:pt>
                <c:pt idx="2860">
                  <c:v>5.3914682404711201E-2</c:v>
                </c:pt>
                <c:pt idx="2861">
                  <c:v>4.7033882059831798E-2</c:v>
                </c:pt>
                <c:pt idx="2862">
                  <c:v>5.2497722258983297E-2</c:v>
                </c:pt>
                <c:pt idx="2863">
                  <c:v>5.5037766197450599E-2</c:v>
                </c:pt>
                <c:pt idx="2864">
                  <c:v>5.4717020391649801E-2</c:v>
                </c:pt>
                <c:pt idx="2865">
                  <c:v>5.0240760521339398E-2</c:v>
                </c:pt>
                <c:pt idx="2866">
                  <c:v>4.6736507698064297E-2</c:v>
                </c:pt>
                <c:pt idx="2867">
                  <c:v>5.5256565231138297E-2</c:v>
                </c:pt>
                <c:pt idx="2868">
                  <c:v>5.840021637857E-2</c:v>
                </c:pt>
                <c:pt idx="2869">
                  <c:v>5.2497722258983297E-2</c:v>
                </c:pt>
                <c:pt idx="2870">
                  <c:v>5.9056144927735303E-2</c:v>
                </c:pt>
                <c:pt idx="2871">
                  <c:v>5.4049843714826303E-2</c:v>
                </c:pt>
                <c:pt idx="2872">
                  <c:v>5.4049843714826303E-2</c:v>
                </c:pt>
                <c:pt idx="2873">
                  <c:v>4.2896663638497999E-2</c:v>
                </c:pt>
                <c:pt idx="2874">
                  <c:v>5.7261595376533601E-2</c:v>
                </c:pt>
                <c:pt idx="2875">
                  <c:v>5.0737236219632498E-2</c:v>
                </c:pt>
                <c:pt idx="2876">
                  <c:v>5.7615666958473997E-2</c:v>
                </c:pt>
                <c:pt idx="2877">
                  <c:v>5.85725571447697E-2</c:v>
                </c:pt>
                <c:pt idx="2878">
                  <c:v>5.1979284573759797E-2</c:v>
                </c:pt>
                <c:pt idx="2879">
                  <c:v>5.8653407871263601E-2</c:v>
                </c:pt>
                <c:pt idx="2880">
                  <c:v>5.1979284573759797E-2</c:v>
                </c:pt>
                <c:pt idx="2881">
                  <c:v>4.9906439894977603E-2</c:v>
                </c:pt>
                <c:pt idx="2882">
                  <c:v>4.9906439894977603E-2</c:v>
                </c:pt>
                <c:pt idx="2883">
                  <c:v>5.5281547387427001E-2</c:v>
                </c:pt>
                <c:pt idx="2884">
                  <c:v>4.9906439894977603E-2</c:v>
                </c:pt>
                <c:pt idx="2885">
                  <c:v>4.9331138652494999E-2</c:v>
                </c:pt>
                <c:pt idx="2886">
                  <c:v>4.6445815404554697E-2</c:v>
                </c:pt>
                <c:pt idx="2887">
                  <c:v>3.0437302429697E-2</c:v>
                </c:pt>
                <c:pt idx="2888">
                  <c:v>6.3779815593089803E-2</c:v>
                </c:pt>
                <c:pt idx="2889">
                  <c:v>5.9490059085244899E-2</c:v>
                </c:pt>
                <c:pt idx="2890">
                  <c:v>5.1065290507028599E-2</c:v>
                </c:pt>
                <c:pt idx="2891">
                  <c:v>5.7261595376533601E-2</c:v>
                </c:pt>
                <c:pt idx="2892">
                  <c:v>5.7261595376533601E-2</c:v>
                </c:pt>
                <c:pt idx="2893">
                  <c:v>5.0144631093938401E-2</c:v>
                </c:pt>
                <c:pt idx="2894">
                  <c:v>5.8652207182212403E-2</c:v>
                </c:pt>
                <c:pt idx="2895">
                  <c:v>5.1770022464592301E-2</c:v>
                </c:pt>
                <c:pt idx="2896">
                  <c:v>4.9849539607383302E-2</c:v>
                </c:pt>
                <c:pt idx="2897">
                  <c:v>5.0881906602196797E-2</c:v>
                </c:pt>
                <c:pt idx="2898">
                  <c:v>5.01041178344067E-2</c:v>
                </c:pt>
                <c:pt idx="2899">
                  <c:v>5.3638029165013999E-2</c:v>
                </c:pt>
                <c:pt idx="2900">
                  <c:v>5.4601735738585899E-2</c:v>
                </c:pt>
                <c:pt idx="2901">
                  <c:v>4.6809235932266199E-2</c:v>
                </c:pt>
                <c:pt idx="2902">
                  <c:v>5.8517938199651003E-2</c:v>
                </c:pt>
                <c:pt idx="2903">
                  <c:v>5.1787167888584403E-2</c:v>
                </c:pt>
                <c:pt idx="2904">
                  <c:v>5.0469071568461803E-2</c:v>
                </c:pt>
                <c:pt idx="2905">
                  <c:v>5.8174541305599403E-2</c:v>
                </c:pt>
                <c:pt idx="2906">
                  <c:v>5.8517938199651003E-2</c:v>
                </c:pt>
                <c:pt idx="2907">
                  <c:v>5.5315243238882199E-2</c:v>
                </c:pt>
                <c:pt idx="2908">
                  <c:v>5.2476126659225901E-2</c:v>
                </c:pt>
                <c:pt idx="2909">
                  <c:v>5.2264847842675398E-2</c:v>
                </c:pt>
                <c:pt idx="2910">
                  <c:v>5.0469071568461803E-2</c:v>
                </c:pt>
                <c:pt idx="2911">
                  <c:v>5.1594011437705999E-2</c:v>
                </c:pt>
                <c:pt idx="2912">
                  <c:v>5.2476126659225901E-2</c:v>
                </c:pt>
                <c:pt idx="2913">
                  <c:v>6.3887316783152404E-2</c:v>
                </c:pt>
                <c:pt idx="2914">
                  <c:v>4.2896663638497999E-2</c:v>
                </c:pt>
                <c:pt idx="2915">
                  <c:v>4.55838064777132E-2</c:v>
                </c:pt>
                <c:pt idx="2916">
                  <c:v>4.7140478325901701E-2</c:v>
                </c:pt>
                <c:pt idx="2917">
                  <c:v>4.7140478325901701E-2</c:v>
                </c:pt>
                <c:pt idx="2918">
                  <c:v>4.7140478325901701E-2</c:v>
                </c:pt>
                <c:pt idx="2919">
                  <c:v>4.9768026241879398E-2</c:v>
                </c:pt>
                <c:pt idx="2920">
                  <c:v>4.2896663638497999E-2</c:v>
                </c:pt>
                <c:pt idx="2921">
                  <c:v>5.1819186602649898E-2</c:v>
                </c:pt>
                <c:pt idx="2922">
                  <c:v>5.2882674629826897E-2</c:v>
                </c:pt>
                <c:pt idx="2923">
                  <c:v>5.0645636742228099E-2</c:v>
                </c:pt>
                <c:pt idx="2924">
                  <c:v>5.0697532658497899E-2</c:v>
                </c:pt>
                <c:pt idx="2925">
                  <c:v>5.5315243238882199E-2</c:v>
                </c:pt>
                <c:pt idx="2926">
                  <c:v>5.5315243238882199E-2</c:v>
                </c:pt>
                <c:pt idx="2927">
                  <c:v>4.7585417452301999E-2</c:v>
                </c:pt>
                <c:pt idx="2928">
                  <c:v>6.0556448175407097E-2</c:v>
                </c:pt>
                <c:pt idx="2929">
                  <c:v>5.2318245972963702E-2</c:v>
                </c:pt>
                <c:pt idx="2930">
                  <c:v>5.2318245972963702E-2</c:v>
                </c:pt>
                <c:pt idx="2931">
                  <c:v>5.46046220603267E-2</c:v>
                </c:pt>
                <c:pt idx="2932">
                  <c:v>5.46046220603267E-2</c:v>
                </c:pt>
                <c:pt idx="2933">
                  <c:v>5.46015447713184E-2</c:v>
                </c:pt>
                <c:pt idx="2934">
                  <c:v>5.4458243058781303E-2</c:v>
                </c:pt>
                <c:pt idx="2935">
                  <c:v>5.4717020391649801E-2</c:v>
                </c:pt>
                <c:pt idx="2936">
                  <c:v>5.4582365131156697E-2</c:v>
                </c:pt>
                <c:pt idx="2937">
                  <c:v>5.4601735738585899E-2</c:v>
                </c:pt>
                <c:pt idx="2938">
                  <c:v>5.46015447713184E-2</c:v>
                </c:pt>
                <c:pt idx="2939">
                  <c:v>5.5055945541355303E-2</c:v>
                </c:pt>
                <c:pt idx="2940">
                  <c:v>5.4432584284659802E-2</c:v>
                </c:pt>
                <c:pt idx="2941">
                  <c:v>5.4601735738585899E-2</c:v>
                </c:pt>
                <c:pt idx="2942">
                  <c:v>5.5143492537951401E-2</c:v>
                </c:pt>
                <c:pt idx="2943">
                  <c:v>5.46015447713184E-2</c:v>
                </c:pt>
                <c:pt idx="2944">
                  <c:v>5.4367515945772202E-2</c:v>
                </c:pt>
                <c:pt idx="2945">
                  <c:v>5.4610078430721E-2</c:v>
                </c:pt>
                <c:pt idx="2946">
                  <c:v>5.4458243058781303E-2</c:v>
                </c:pt>
                <c:pt idx="2947">
                  <c:v>5.0868289677580003E-2</c:v>
                </c:pt>
                <c:pt idx="2948">
                  <c:v>5.4601735738585899E-2</c:v>
                </c:pt>
                <c:pt idx="2949">
                  <c:v>5.4288277728848998E-2</c:v>
                </c:pt>
                <c:pt idx="2950">
                  <c:v>5.4843099857237503E-2</c:v>
                </c:pt>
                <c:pt idx="2951">
                  <c:v>5.4590631981504698E-2</c:v>
                </c:pt>
                <c:pt idx="2952">
                  <c:v>5.4306561514672197E-2</c:v>
                </c:pt>
                <c:pt idx="2953">
                  <c:v>5.5143492537951401E-2</c:v>
                </c:pt>
                <c:pt idx="2954">
                  <c:v>5.4306561514672197E-2</c:v>
                </c:pt>
                <c:pt idx="2955">
                  <c:v>5.4432584284659802E-2</c:v>
                </c:pt>
                <c:pt idx="2956">
                  <c:v>5.3747038039262299E-2</c:v>
                </c:pt>
                <c:pt idx="2957">
                  <c:v>5.4367515945772202E-2</c:v>
                </c:pt>
                <c:pt idx="2958">
                  <c:v>5.4920602587301297E-2</c:v>
                </c:pt>
                <c:pt idx="2959">
                  <c:v>5.4913659064624802E-2</c:v>
                </c:pt>
                <c:pt idx="2960">
                  <c:v>5.4367515945772202E-2</c:v>
                </c:pt>
                <c:pt idx="2961">
                  <c:v>5.45280851556703E-2</c:v>
                </c:pt>
                <c:pt idx="2962">
                  <c:v>5.4913659064624802E-2</c:v>
                </c:pt>
                <c:pt idx="2963">
                  <c:v>5.4538615652599702E-2</c:v>
                </c:pt>
                <c:pt idx="2964">
                  <c:v>5.4601735738585899E-2</c:v>
                </c:pt>
                <c:pt idx="2965">
                  <c:v>5.4768737150358703E-2</c:v>
                </c:pt>
                <c:pt idx="2966">
                  <c:v>5.4778630032070098E-2</c:v>
                </c:pt>
                <c:pt idx="2967">
                  <c:v>5.4661541603718201E-2</c:v>
                </c:pt>
                <c:pt idx="2968">
                  <c:v>5.4286604943885701E-2</c:v>
                </c:pt>
                <c:pt idx="2969">
                  <c:v>5.4778630032070098E-2</c:v>
                </c:pt>
                <c:pt idx="2970">
                  <c:v>5.4590631981504698E-2</c:v>
                </c:pt>
                <c:pt idx="2971">
                  <c:v>5.46015447713184E-2</c:v>
                </c:pt>
                <c:pt idx="2972">
                  <c:v>5.43553866748527E-2</c:v>
                </c:pt>
                <c:pt idx="2973">
                  <c:v>5.4344525460813503E-2</c:v>
                </c:pt>
                <c:pt idx="2974">
                  <c:v>5.4986113106178701E-2</c:v>
                </c:pt>
                <c:pt idx="2975">
                  <c:v>5.4607166874867101E-2</c:v>
                </c:pt>
                <c:pt idx="2976">
                  <c:v>4.6809235932266199E-2</c:v>
                </c:pt>
                <c:pt idx="2977">
                  <c:v>5.1811347217062202E-2</c:v>
                </c:pt>
                <c:pt idx="2978">
                  <c:v>5.4306561514672197E-2</c:v>
                </c:pt>
                <c:pt idx="2979">
                  <c:v>5.1882661294908802E-2</c:v>
                </c:pt>
                <c:pt idx="2980">
                  <c:v>5.1882661294908802E-2</c:v>
                </c:pt>
                <c:pt idx="2981">
                  <c:v>5.4918159732423602E-2</c:v>
                </c:pt>
                <c:pt idx="2982">
                  <c:v>5.2007701930309E-2</c:v>
                </c:pt>
                <c:pt idx="2983">
                  <c:v>5.3019595224775298E-2</c:v>
                </c:pt>
                <c:pt idx="2984">
                  <c:v>5.3019595224775298E-2</c:v>
                </c:pt>
                <c:pt idx="2985">
                  <c:v>5.2371004450688201E-2</c:v>
                </c:pt>
                <c:pt idx="2986">
                  <c:v>5.2371004450688201E-2</c:v>
                </c:pt>
                <c:pt idx="2987">
                  <c:v>5.2371004450688201E-2</c:v>
                </c:pt>
                <c:pt idx="2988">
                  <c:v>5.2493491931410001E-2</c:v>
                </c:pt>
                <c:pt idx="2989">
                  <c:v>4.6809235932266199E-2</c:v>
                </c:pt>
                <c:pt idx="2990">
                  <c:v>4.6809235932266199E-2</c:v>
                </c:pt>
                <c:pt idx="2991">
                  <c:v>5.35941333080968E-2</c:v>
                </c:pt>
                <c:pt idx="2992">
                  <c:v>4.6809235932266199E-2</c:v>
                </c:pt>
                <c:pt idx="2993">
                  <c:v>5.2267865781749502E-2</c:v>
                </c:pt>
                <c:pt idx="2994">
                  <c:v>5.23698225792424E-2</c:v>
                </c:pt>
                <c:pt idx="2995">
                  <c:v>5.2493491931410001E-2</c:v>
                </c:pt>
                <c:pt idx="2996">
                  <c:v>5.2267865781749502E-2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27-489A-AABF-C1C96CE76E4F}"/>
            </c:ext>
          </c:extLst>
        </c:ser>
        <c:ser>
          <c:idx val="1"/>
          <c:order val="2"/>
          <c:tx>
            <c:strRef>
              <c:f>Foglio1!$D$1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299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527-489A-AABF-C1C96CE76E4F}"/>
              </c:ext>
            </c:extLst>
          </c:dPt>
          <c:val>
            <c:numRef>
              <c:f>Foglio1!$D$2:$D$2998</c:f>
              <c:numCache>
                <c:formatCode>0.00</c:formatCode>
                <c:ptCount val="2997"/>
                <c:pt idx="0">
                  <c:v>0.50857142857142801</c:v>
                </c:pt>
                <c:pt idx="1">
                  <c:v>0.53142857142857103</c:v>
                </c:pt>
                <c:pt idx="2">
                  <c:v>0.54142857142857104</c:v>
                </c:pt>
                <c:pt idx="3">
                  <c:v>0.55571428571428505</c:v>
                </c:pt>
                <c:pt idx="4">
                  <c:v>0.56071428571428505</c:v>
                </c:pt>
                <c:pt idx="5">
                  <c:v>0.56357142857142795</c:v>
                </c:pt>
                <c:pt idx="6">
                  <c:v>0.57071428571428495</c:v>
                </c:pt>
                <c:pt idx="7">
                  <c:v>0.57428571428571396</c:v>
                </c:pt>
                <c:pt idx="8">
                  <c:v>0.57714285714285696</c:v>
                </c:pt>
                <c:pt idx="9">
                  <c:v>0.57714285714285696</c:v>
                </c:pt>
                <c:pt idx="10">
                  <c:v>0.57714285714285696</c:v>
                </c:pt>
                <c:pt idx="11">
                  <c:v>0.57857142857142796</c:v>
                </c:pt>
                <c:pt idx="12">
                  <c:v>0.57857142857142796</c:v>
                </c:pt>
                <c:pt idx="13">
                  <c:v>0.57999999999999896</c:v>
                </c:pt>
                <c:pt idx="14">
                  <c:v>0.58785714285714197</c:v>
                </c:pt>
                <c:pt idx="15">
                  <c:v>0.58785714285714197</c:v>
                </c:pt>
                <c:pt idx="16">
                  <c:v>0.58785714285714197</c:v>
                </c:pt>
                <c:pt idx="17">
                  <c:v>0.58785714285714197</c:v>
                </c:pt>
                <c:pt idx="18">
                  <c:v>0.58785714285714197</c:v>
                </c:pt>
                <c:pt idx="19">
                  <c:v>0.60357142857142798</c:v>
                </c:pt>
                <c:pt idx="20">
                  <c:v>0.61142857142857099</c:v>
                </c:pt>
                <c:pt idx="21">
                  <c:v>0.620714285714285</c:v>
                </c:pt>
                <c:pt idx="22">
                  <c:v>0.621428571428571</c:v>
                </c:pt>
                <c:pt idx="23">
                  <c:v>0.622142857142857</c:v>
                </c:pt>
                <c:pt idx="24">
                  <c:v>0.65142857142857102</c:v>
                </c:pt>
                <c:pt idx="25">
                  <c:v>0.65428571428571403</c:v>
                </c:pt>
                <c:pt idx="26">
                  <c:v>0.65785714285714203</c:v>
                </c:pt>
                <c:pt idx="27">
                  <c:v>0.66</c:v>
                </c:pt>
                <c:pt idx="28">
                  <c:v>0.66142857142857103</c:v>
                </c:pt>
                <c:pt idx="29">
                  <c:v>0.66500000000000004</c:v>
                </c:pt>
                <c:pt idx="30">
                  <c:v>0.66857142857142804</c:v>
                </c:pt>
                <c:pt idx="31">
                  <c:v>0.67071428571428504</c:v>
                </c:pt>
                <c:pt idx="32">
                  <c:v>0.68214285714285705</c:v>
                </c:pt>
                <c:pt idx="33">
                  <c:v>0.68285714285714205</c:v>
                </c:pt>
                <c:pt idx="34">
                  <c:v>0.68571428571428505</c:v>
                </c:pt>
                <c:pt idx="35">
                  <c:v>0.68928571428571395</c:v>
                </c:pt>
                <c:pt idx="36">
                  <c:v>0.68928571428571395</c:v>
                </c:pt>
                <c:pt idx="37">
                  <c:v>0.69357142857142795</c:v>
                </c:pt>
                <c:pt idx="38">
                  <c:v>0.69357142857142795</c:v>
                </c:pt>
                <c:pt idx="39">
                  <c:v>0.69857142857142795</c:v>
                </c:pt>
                <c:pt idx="40">
                  <c:v>0.70142857142857096</c:v>
                </c:pt>
                <c:pt idx="41">
                  <c:v>0.70214285714285696</c:v>
                </c:pt>
                <c:pt idx="42">
                  <c:v>0.70214285714285696</c:v>
                </c:pt>
                <c:pt idx="43">
                  <c:v>0.70285714285714196</c:v>
                </c:pt>
                <c:pt idx="44">
                  <c:v>0.70285714285714296</c:v>
                </c:pt>
                <c:pt idx="45">
                  <c:v>0.70499999999999996</c:v>
                </c:pt>
                <c:pt idx="46">
                  <c:v>0.70928571428571396</c:v>
                </c:pt>
                <c:pt idx="47">
                  <c:v>0.71</c:v>
                </c:pt>
                <c:pt idx="48">
                  <c:v>0.71142857142857097</c:v>
                </c:pt>
                <c:pt idx="49">
                  <c:v>0.71428571428571397</c:v>
                </c:pt>
                <c:pt idx="50">
                  <c:v>0.71785714285714197</c:v>
                </c:pt>
                <c:pt idx="51">
                  <c:v>0.71928571428571397</c:v>
                </c:pt>
                <c:pt idx="52">
                  <c:v>0.72</c:v>
                </c:pt>
                <c:pt idx="53">
                  <c:v>0.72071428571428497</c:v>
                </c:pt>
                <c:pt idx="54">
                  <c:v>0.72071428571428497</c:v>
                </c:pt>
                <c:pt idx="55">
                  <c:v>0.72214285714285698</c:v>
                </c:pt>
                <c:pt idx="56">
                  <c:v>0.72285714285714298</c:v>
                </c:pt>
                <c:pt idx="57">
                  <c:v>0.72285714285714298</c:v>
                </c:pt>
                <c:pt idx="58">
                  <c:v>0.72285714285714298</c:v>
                </c:pt>
                <c:pt idx="59">
                  <c:v>0.72499999999999998</c:v>
                </c:pt>
                <c:pt idx="60">
                  <c:v>0.72642857142857098</c:v>
                </c:pt>
                <c:pt idx="61">
                  <c:v>0.72785714285714298</c:v>
                </c:pt>
                <c:pt idx="62">
                  <c:v>0.73142857142857098</c:v>
                </c:pt>
                <c:pt idx="63">
                  <c:v>0.73214285714285698</c:v>
                </c:pt>
                <c:pt idx="64">
                  <c:v>0.73214285714285698</c:v>
                </c:pt>
                <c:pt idx="65">
                  <c:v>0.73285714285714199</c:v>
                </c:pt>
                <c:pt idx="66">
                  <c:v>0.73285714285714298</c:v>
                </c:pt>
                <c:pt idx="67">
                  <c:v>0.73357142857142799</c:v>
                </c:pt>
                <c:pt idx="68">
                  <c:v>0.73642857142857099</c:v>
                </c:pt>
                <c:pt idx="69">
                  <c:v>0.73785714285714199</c:v>
                </c:pt>
                <c:pt idx="70">
                  <c:v>0.73785714285714199</c:v>
                </c:pt>
                <c:pt idx="71">
                  <c:v>0.73857142857142799</c:v>
                </c:pt>
                <c:pt idx="72">
                  <c:v>0.73928571428571399</c:v>
                </c:pt>
                <c:pt idx="73">
                  <c:v>0.74071428571428499</c:v>
                </c:pt>
                <c:pt idx="74">
                  <c:v>0.74214285714285699</c:v>
                </c:pt>
                <c:pt idx="75">
                  <c:v>0.74285714285714199</c:v>
                </c:pt>
                <c:pt idx="76">
                  <c:v>0.74357142857142799</c:v>
                </c:pt>
                <c:pt idx="77">
                  <c:v>0.74357142857142799</c:v>
                </c:pt>
                <c:pt idx="78">
                  <c:v>0.744285714285714</c:v>
                </c:pt>
                <c:pt idx="79">
                  <c:v>0.752857142857142</c:v>
                </c:pt>
                <c:pt idx="80">
                  <c:v>0.75714285714285701</c:v>
                </c:pt>
                <c:pt idx="81">
                  <c:v>0.75785714285714201</c:v>
                </c:pt>
                <c:pt idx="82">
                  <c:v>0.75785714285714201</c:v>
                </c:pt>
                <c:pt idx="83">
                  <c:v>0.75928571428571401</c:v>
                </c:pt>
                <c:pt idx="84">
                  <c:v>0.76142857142857101</c:v>
                </c:pt>
                <c:pt idx="85">
                  <c:v>0.76142857142857101</c:v>
                </c:pt>
                <c:pt idx="86">
                  <c:v>0.76142857142857101</c:v>
                </c:pt>
                <c:pt idx="87">
                  <c:v>0.76142857142857101</c:v>
                </c:pt>
                <c:pt idx="88">
                  <c:v>0.76285714285714201</c:v>
                </c:pt>
                <c:pt idx="89">
                  <c:v>0.76357142857142801</c:v>
                </c:pt>
                <c:pt idx="90">
                  <c:v>0.76357142857142801</c:v>
                </c:pt>
                <c:pt idx="91">
                  <c:v>0.76428571428571401</c:v>
                </c:pt>
                <c:pt idx="92">
                  <c:v>0.76500000000000001</c:v>
                </c:pt>
                <c:pt idx="93">
                  <c:v>0.76571428571428501</c:v>
                </c:pt>
                <c:pt idx="94">
                  <c:v>0.76642857142857101</c:v>
                </c:pt>
                <c:pt idx="95">
                  <c:v>0.76642857142857101</c:v>
                </c:pt>
                <c:pt idx="96">
                  <c:v>0.76642857142857101</c:v>
                </c:pt>
                <c:pt idx="97">
                  <c:v>0.76714285714285702</c:v>
                </c:pt>
                <c:pt idx="98">
                  <c:v>0.76714285714285702</c:v>
                </c:pt>
                <c:pt idx="99">
                  <c:v>0.76785714285714202</c:v>
                </c:pt>
                <c:pt idx="100">
                  <c:v>0.76785714285714202</c:v>
                </c:pt>
                <c:pt idx="101">
                  <c:v>0.76785714285714202</c:v>
                </c:pt>
                <c:pt idx="102">
                  <c:v>0.76928571428571402</c:v>
                </c:pt>
                <c:pt idx="103">
                  <c:v>0.76928571428571402</c:v>
                </c:pt>
                <c:pt idx="104">
                  <c:v>0.76928571428571402</c:v>
                </c:pt>
                <c:pt idx="105">
                  <c:v>0.77071428571428502</c:v>
                </c:pt>
                <c:pt idx="106">
                  <c:v>0.77071428571428502</c:v>
                </c:pt>
                <c:pt idx="107">
                  <c:v>0.77142857142857102</c:v>
                </c:pt>
                <c:pt idx="108">
                  <c:v>0.77142857142857102</c:v>
                </c:pt>
                <c:pt idx="109">
                  <c:v>0.77285714285714202</c:v>
                </c:pt>
                <c:pt idx="110">
                  <c:v>0.77357142857142802</c:v>
                </c:pt>
                <c:pt idx="111">
                  <c:v>0.77428571428571402</c:v>
                </c:pt>
                <c:pt idx="112">
                  <c:v>0.77500000000000002</c:v>
                </c:pt>
                <c:pt idx="113">
                  <c:v>0.77500000000000002</c:v>
                </c:pt>
                <c:pt idx="114">
                  <c:v>0.77714285714285702</c:v>
                </c:pt>
                <c:pt idx="115">
                  <c:v>0.77714285714285702</c:v>
                </c:pt>
                <c:pt idx="116">
                  <c:v>0.77785714285714203</c:v>
                </c:pt>
                <c:pt idx="117">
                  <c:v>0.77857142857142803</c:v>
                </c:pt>
                <c:pt idx="118">
                  <c:v>0.77857142857142803</c:v>
                </c:pt>
                <c:pt idx="119">
                  <c:v>0.78</c:v>
                </c:pt>
                <c:pt idx="120">
                  <c:v>0.78</c:v>
                </c:pt>
                <c:pt idx="121">
                  <c:v>0.78</c:v>
                </c:pt>
                <c:pt idx="122">
                  <c:v>0.78071428571428503</c:v>
                </c:pt>
                <c:pt idx="123">
                  <c:v>0.78142857142857103</c:v>
                </c:pt>
                <c:pt idx="124">
                  <c:v>0.78142857142857103</c:v>
                </c:pt>
                <c:pt idx="125">
                  <c:v>0.78214285714285603</c:v>
                </c:pt>
                <c:pt idx="126">
                  <c:v>0.78214285714285703</c:v>
                </c:pt>
                <c:pt idx="127">
                  <c:v>0.78285714285714203</c:v>
                </c:pt>
                <c:pt idx="128">
                  <c:v>0.78428571428571403</c:v>
                </c:pt>
                <c:pt idx="129">
                  <c:v>0.78785714285714203</c:v>
                </c:pt>
                <c:pt idx="130">
                  <c:v>0.78785714285714203</c:v>
                </c:pt>
                <c:pt idx="131">
                  <c:v>0.78857142857142803</c:v>
                </c:pt>
                <c:pt idx="132">
                  <c:v>0.78857142857142803</c:v>
                </c:pt>
                <c:pt idx="133">
                  <c:v>0.78928571428571404</c:v>
                </c:pt>
                <c:pt idx="134">
                  <c:v>0.79</c:v>
                </c:pt>
                <c:pt idx="135">
                  <c:v>0.79</c:v>
                </c:pt>
                <c:pt idx="136">
                  <c:v>0.79071428571428504</c:v>
                </c:pt>
                <c:pt idx="137">
                  <c:v>0.79142857142857104</c:v>
                </c:pt>
                <c:pt idx="138">
                  <c:v>0.79142857142857104</c:v>
                </c:pt>
                <c:pt idx="139">
                  <c:v>0.79214285714285704</c:v>
                </c:pt>
                <c:pt idx="140">
                  <c:v>0.79214285714285704</c:v>
                </c:pt>
                <c:pt idx="141">
                  <c:v>0.79285714285714204</c:v>
                </c:pt>
                <c:pt idx="142">
                  <c:v>0.79357142857142804</c:v>
                </c:pt>
                <c:pt idx="143">
                  <c:v>0.79428571428571404</c:v>
                </c:pt>
                <c:pt idx="144">
                  <c:v>0.79499999999999904</c:v>
                </c:pt>
                <c:pt idx="145">
                  <c:v>0.79571428571428504</c:v>
                </c:pt>
                <c:pt idx="146">
                  <c:v>0.79642857142857104</c:v>
                </c:pt>
                <c:pt idx="147">
                  <c:v>0.79714285714285704</c:v>
                </c:pt>
                <c:pt idx="148">
                  <c:v>0.79928571428571404</c:v>
                </c:pt>
                <c:pt idx="149">
                  <c:v>0.79999999999999905</c:v>
                </c:pt>
                <c:pt idx="150">
                  <c:v>0.79999999999999905</c:v>
                </c:pt>
                <c:pt idx="151">
                  <c:v>0.80071428571428505</c:v>
                </c:pt>
                <c:pt idx="152">
                  <c:v>0.80142857142857105</c:v>
                </c:pt>
                <c:pt idx="153">
                  <c:v>0.80357142857142805</c:v>
                </c:pt>
                <c:pt idx="154">
                  <c:v>0.80357142857142805</c:v>
                </c:pt>
                <c:pt idx="155">
                  <c:v>0.80357142857142805</c:v>
                </c:pt>
                <c:pt idx="156">
                  <c:v>0.80428571428571405</c:v>
                </c:pt>
                <c:pt idx="157">
                  <c:v>0.80571428571428505</c:v>
                </c:pt>
                <c:pt idx="158">
                  <c:v>0.80571428571428505</c:v>
                </c:pt>
                <c:pt idx="159">
                  <c:v>0.80999999999999905</c:v>
                </c:pt>
                <c:pt idx="160">
                  <c:v>0.81071428571428505</c:v>
                </c:pt>
                <c:pt idx="161">
                  <c:v>0.81142857142857105</c:v>
                </c:pt>
                <c:pt idx="162">
                  <c:v>0.81214285714285706</c:v>
                </c:pt>
                <c:pt idx="163">
                  <c:v>0.81214285714285706</c:v>
                </c:pt>
                <c:pt idx="164">
                  <c:v>0.81357142857142795</c:v>
                </c:pt>
                <c:pt idx="165">
                  <c:v>0.81357142857142795</c:v>
                </c:pt>
                <c:pt idx="166">
                  <c:v>0.81428571428571395</c:v>
                </c:pt>
                <c:pt idx="167">
                  <c:v>0.81642857142857095</c:v>
                </c:pt>
                <c:pt idx="168">
                  <c:v>0.81642857142857095</c:v>
                </c:pt>
                <c:pt idx="169">
                  <c:v>0.81714285714285695</c:v>
                </c:pt>
                <c:pt idx="170">
                  <c:v>0.81857142857142795</c:v>
                </c:pt>
                <c:pt idx="171">
                  <c:v>0.82071428571428495</c:v>
                </c:pt>
                <c:pt idx="172">
                  <c:v>0.82071428571428495</c:v>
                </c:pt>
                <c:pt idx="173">
                  <c:v>0.82071428571428495</c:v>
                </c:pt>
                <c:pt idx="174">
                  <c:v>0.82142857142857095</c:v>
                </c:pt>
                <c:pt idx="175">
                  <c:v>0.82285714285714295</c:v>
                </c:pt>
                <c:pt idx="176">
                  <c:v>0.82357142857142795</c:v>
                </c:pt>
                <c:pt idx="177">
                  <c:v>0.82428571428571396</c:v>
                </c:pt>
                <c:pt idx="178">
                  <c:v>0.82428571428571396</c:v>
                </c:pt>
                <c:pt idx="179">
                  <c:v>0.82642857142857096</c:v>
                </c:pt>
                <c:pt idx="180">
                  <c:v>0.82642857142857096</c:v>
                </c:pt>
                <c:pt idx="181">
                  <c:v>0.82714285714285696</c:v>
                </c:pt>
                <c:pt idx="182">
                  <c:v>0.82714285714285696</c:v>
                </c:pt>
                <c:pt idx="183">
                  <c:v>0.82714285714285696</c:v>
                </c:pt>
                <c:pt idx="184">
                  <c:v>0.82785714285714196</c:v>
                </c:pt>
                <c:pt idx="185">
                  <c:v>0.82785714285714196</c:v>
                </c:pt>
                <c:pt idx="186">
                  <c:v>0.82785714285714196</c:v>
                </c:pt>
                <c:pt idx="187">
                  <c:v>0.82785714285714196</c:v>
                </c:pt>
                <c:pt idx="188">
                  <c:v>0.82785714285714296</c:v>
                </c:pt>
                <c:pt idx="189">
                  <c:v>0.82857142857142796</c:v>
                </c:pt>
                <c:pt idx="190">
                  <c:v>0.82857142857142796</c:v>
                </c:pt>
                <c:pt idx="191">
                  <c:v>0.82928571428571396</c:v>
                </c:pt>
                <c:pt idx="192">
                  <c:v>0.82928571428571396</c:v>
                </c:pt>
                <c:pt idx="193">
                  <c:v>0.82999999999999896</c:v>
                </c:pt>
                <c:pt idx="194">
                  <c:v>0.82999999999999896</c:v>
                </c:pt>
                <c:pt idx="195">
                  <c:v>0.83071428571428496</c:v>
                </c:pt>
                <c:pt idx="196">
                  <c:v>0.83071428571428496</c:v>
                </c:pt>
                <c:pt idx="197">
                  <c:v>0.83142857142857096</c:v>
                </c:pt>
                <c:pt idx="198">
                  <c:v>0.83142857142857096</c:v>
                </c:pt>
                <c:pt idx="199">
                  <c:v>0.83142857142857096</c:v>
                </c:pt>
                <c:pt idx="200">
                  <c:v>0.83142857142857096</c:v>
                </c:pt>
                <c:pt idx="201">
                  <c:v>0.83142857142857096</c:v>
                </c:pt>
                <c:pt idx="202">
                  <c:v>0.83142857142857096</c:v>
                </c:pt>
                <c:pt idx="203">
                  <c:v>0.83214285714285696</c:v>
                </c:pt>
                <c:pt idx="204">
                  <c:v>0.83214285714285696</c:v>
                </c:pt>
                <c:pt idx="205">
                  <c:v>0.83214285714285696</c:v>
                </c:pt>
                <c:pt idx="206">
                  <c:v>0.83285714285714196</c:v>
                </c:pt>
                <c:pt idx="207">
                  <c:v>0.83285714285714196</c:v>
                </c:pt>
                <c:pt idx="208">
                  <c:v>0.83285714285714196</c:v>
                </c:pt>
                <c:pt idx="209">
                  <c:v>0.83285714285714196</c:v>
                </c:pt>
                <c:pt idx="210">
                  <c:v>0.83357142857142796</c:v>
                </c:pt>
                <c:pt idx="211">
                  <c:v>0.83357142857142796</c:v>
                </c:pt>
                <c:pt idx="212">
                  <c:v>0.83357142857142796</c:v>
                </c:pt>
                <c:pt idx="213">
                  <c:v>0.83428571428571396</c:v>
                </c:pt>
                <c:pt idx="214">
                  <c:v>0.83428571428571396</c:v>
                </c:pt>
                <c:pt idx="215">
                  <c:v>0.83428571428571396</c:v>
                </c:pt>
                <c:pt idx="216">
                  <c:v>0.83428571428571396</c:v>
                </c:pt>
                <c:pt idx="217">
                  <c:v>0.83428571428571396</c:v>
                </c:pt>
                <c:pt idx="218">
                  <c:v>0.83428571428571396</c:v>
                </c:pt>
                <c:pt idx="219">
                  <c:v>0.83428571428571396</c:v>
                </c:pt>
                <c:pt idx="220">
                  <c:v>0.83499999999999897</c:v>
                </c:pt>
                <c:pt idx="221">
                  <c:v>0.83499999999999897</c:v>
                </c:pt>
                <c:pt idx="222">
                  <c:v>0.83499999999999897</c:v>
                </c:pt>
                <c:pt idx="223">
                  <c:v>0.83499999999999897</c:v>
                </c:pt>
                <c:pt idx="224">
                  <c:v>0.83499999999999996</c:v>
                </c:pt>
                <c:pt idx="225">
                  <c:v>0.83499999999999996</c:v>
                </c:pt>
                <c:pt idx="226">
                  <c:v>0.83499999999999996</c:v>
                </c:pt>
                <c:pt idx="227">
                  <c:v>0.83571428571428497</c:v>
                </c:pt>
                <c:pt idx="228">
                  <c:v>0.83571428571428497</c:v>
                </c:pt>
                <c:pt idx="229">
                  <c:v>0.83571428571428497</c:v>
                </c:pt>
                <c:pt idx="230">
                  <c:v>0.83571428571428497</c:v>
                </c:pt>
                <c:pt idx="231">
                  <c:v>0.83571428571428497</c:v>
                </c:pt>
                <c:pt idx="232">
                  <c:v>0.83571428571428497</c:v>
                </c:pt>
                <c:pt idx="233">
                  <c:v>0.83571428571428497</c:v>
                </c:pt>
                <c:pt idx="234">
                  <c:v>0.83571428571428497</c:v>
                </c:pt>
                <c:pt idx="235">
                  <c:v>0.83571428571428497</c:v>
                </c:pt>
                <c:pt idx="236">
                  <c:v>0.83642857142857097</c:v>
                </c:pt>
                <c:pt idx="237">
                  <c:v>0.83642857142857097</c:v>
                </c:pt>
                <c:pt idx="238">
                  <c:v>0.83642857142857097</c:v>
                </c:pt>
                <c:pt idx="239">
                  <c:v>0.83642857142857097</c:v>
                </c:pt>
                <c:pt idx="240">
                  <c:v>0.83714285714285697</c:v>
                </c:pt>
                <c:pt idx="241">
                  <c:v>0.83714285714285697</c:v>
                </c:pt>
                <c:pt idx="242">
                  <c:v>0.83714285714285697</c:v>
                </c:pt>
                <c:pt idx="243">
                  <c:v>0.83714285714285697</c:v>
                </c:pt>
                <c:pt idx="244">
                  <c:v>0.83714285714285697</c:v>
                </c:pt>
                <c:pt idx="245">
                  <c:v>0.83714285714285697</c:v>
                </c:pt>
                <c:pt idx="246">
                  <c:v>0.83714285714285697</c:v>
                </c:pt>
                <c:pt idx="247">
                  <c:v>0.83714285714285697</c:v>
                </c:pt>
                <c:pt idx="248">
                  <c:v>0.83714285714285697</c:v>
                </c:pt>
                <c:pt idx="249">
                  <c:v>0.83714285714285697</c:v>
                </c:pt>
                <c:pt idx="250">
                  <c:v>0.83714285714285697</c:v>
                </c:pt>
                <c:pt idx="251">
                  <c:v>0.83785714285714197</c:v>
                </c:pt>
                <c:pt idx="252">
                  <c:v>0.83785714285714197</c:v>
                </c:pt>
                <c:pt idx="253">
                  <c:v>0.83785714285714197</c:v>
                </c:pt>
                <c:pt idx="254">
                  <c:v>0.83785714285714197</c:v>
                </c:pt>
                <c:pt idx="255">
                  <c:v>0.83785714285714197</c:v>
                </c:pt>
                <c:pt idx="256">
                  <c:v>0.83785714285714197</c:v>
                </c:pt>
                <c:pt idx="257">
                  <c:v>0.83785714285714197</c:v>
                </c:pt>
                <c:pt idx="258">
                  <c:v>0.83785714285714197</c:v>
                </c:pt>
                <c:pt idx="259">
                  <c:v>0.83785714285714197</c:v>
                </c:pt>
                <c:pt idx="260">
                  <c:v>0.83785714285714197</c:v>
                </c:pt>
                <c:pt idx="261">
                  <c:v>0.83785714285714197</c:v>
                </c:pt>
                <c:pt idx="262">
                  <c:v>0.83785714285714197</c:v>
                </c:pt>
                <c:pt idx="263">
                  <c:v>0.83857142857142797</c:v>
                </c:pt>
                <c:pt idx="264">
                  <c:v>0.83857142857142797</c:v>
                </c:pt>
                <c:pt idx="265">
                  <c:v>0.83857142857142797</c:v>
                </c:pt>
                <c:pt idx="266">
                  <c:v>0.83857142857142797</c:v>
                </c:pt>
                <c:pt idx="267">
                  <c:v>0.83857142857142797</c:v>
                </c:pt>
                <c:pt idx="268">
                  <c:v>0.83857142857142797</c:v>
                </c:pt>
                <c:pt idx="269">
                  <c:v>0.83857142857142797</c:v>
                </c:pt>
                <c:pt idx="270">
                  <c:v>0.83857142857142797</c:v>
                </c:pt>
                <c:pt idx="271">
                  <c:v>0.83857142857142797</c:v>
                </c:pt>
                <c:pt idx="272">
                  <c:v>0.83857142857142797</c:v>
                </c:pt>
                <c:pt idx="273">
                  <c:v>0.83857142857142797</c:v>
                </c:pt>
                <c:pt idx="274">
                  <c:v>0.83928571428571397</c:v>
                </c:pt>
                <c:pt idx="275">
                  <c:v>0.83928571428571397</c:v>
                </c:pt>
                <c:pt idx="276">
                  <c:v>0.83928571428571397</c:v>
                </c:pt>
                <c:pt idx="277">
                  <c:v>0.83928571428571397</c:v>
                </c:pt>
                <c:pt idx="278">
                  <c:v>0.83928571428571397</c:v>
                </c:pt>
                <c:pt idx="279">
                  <c:v>0.83928571428571397</c:v>
                </c:pt>
                <c:pt idx="280">
                  <c:v>0.83928571428571397</c:v>
                </c:pt>
                <c:pt idx="281">
                  <c:v>0.83928571428571397</c:v>
                </c:pt>
                <c:pt idx="282">
                  <c:v>0.83928571428571397</c:v>
                </c:pt>
                <c:pt idx="283">
                  <c:v>0.83928571428571397</c:v>
                </c:pt>
                <c:pt idx="284">
                  <c:v>0.83928571428571397</c:v>
                </c:pt>
                <c:pt idx="285">
                  <c:v>0.83928571428571397</c:v>
                </c:pt>
                <c:pt idx="286">
                  <c:v>0.83928571428571397</c:v>
                </c:pt>
                <c:pt idx="287">
                  <c:v>0.83999999999999897</c:v>
                </c:pt>
                <c:pt idx="288">
                  <c:v>0.83999999999999897</c:v>
                </c:pt>
                <c:pt idx="289">
                  <c:v>0.83999999999999897</c:v>
                </c:pt>
                <c:pt idx="290">
                  <c:v>0.83999999999999897</c:v>
                </c:pt>
                <c:pt idx="291">
                  <c:v>0.83999999999999897</c:v>
                </c:pt>
                <c:pt idx="292">
                  <c:v>0.83999999999999897</c:v>
                </c:pt>
                <c:pt idx="293">
                  <c:v>0.83999999999999897</c:v>
                </c:pt>
                <c:pt idx="294">
                  <c:v>0.83999999999999897</c:v>
                </c:pt>
                <c:pt idx="295">
                  <c:v>0.84</c:v>
                </c:pt>
                <c:pt idx="296">
                  <c:v>0.84</c:v>
                </c:pt>
                <c:pt idx="297">
                  <c:v>0.84</c:v>
                </c:pt>
                <c:pt idx="298">
                  <c:v>0.84</c:v>
                </c:pt>
                <c:pt idx="299">
                  <c:v>0.84</c:v>
                </c:pt>
                <c:pt idx="300">
                  <c:v>0.84</c:v>
                </c:pt>
                <c:pt idx="301">
                  <c:v>0.84</c:v>
                </c:pt>
                <c:pt idx="302">
                  <c:v>0.84</c:v>
                </c:pt>
                <c:pt idx="303">
                  <c:v>0.84</c:v>
                </c:pt>
                <c:pt idx="304">
                  <c:v>0.84071428571428497</c:v>
                </c:pt>
                <c:pt idx="305">
                  <c:v>0.84071428571428497</c:v>
                </c:pt>
                <c:pt idx="306">
                  <c:v>0.84071428571428497</c:v>
                </c:pt>
                <c:pt idx="307">
                  <c:v>0.84071428571428497</c:v>
                </c:pt>
                <c:pt idx="308">
                  <c:v>0.84071428571428497</c:v>
                </c:pt>
                <c:pt idx="309">
                  <c:v>0.84071428571428497</c:v>
                </c:pt>
                <c:pt idx="310">
                  <c:v>0.84071428571428497</c:v>
                </c:pt>
                <c:pt idx="311">
                  <c:v>0.84071428571428497</c:v>
                </c:pt>
                <c:pt idx="312">
                  <c:v>0.84071428571428497</c:v>
                </c:pt>
                <c:pt idx="313">
                  <c:v>0.84071428571428497</c:v>
                </c:pt>
                <c:pt idx="314">
                  <c:v>0.84071428571428497</c:v>
                </c:pt>
                <c:pt idx="315">
                  <c:v>0.84071428571428497</c:v>
                </c:pt>
                <c:pt idx="316">
                  <c:v>0.84071428571428497</c:v>
                </c:pt>
                <c:pt idx="317">
                  <c:v>0.84071428571428497</c:v>
                </c:pt>
                <c:pt idx="318">
                  <c:v>0.84071428571428497</c:v>
                </c:pt>
                <c:pt idx="319">
                  <c:v>0.84071428571428497</c:v>
                </c:pt>
                <c:pt idx="320">
                  <c:v>0.84071428571428497</c:v>
                </c:pt>
                <c:pt idx="321">
                  <c:v>0.84071428571428497</c:v>
                </c:pt>
                <c:pt idx="322">
                  <c:v>0.84071428571428497</c:v>
                </c:pt>
                <c:pt idx="323">
                  <c:v>0.84071428571428497</c:v>
                </c:pt>
                <c:pt idx="324">
                  <c:v>0.84071428571428497</c:v>
                </c:pt>
                <c:pt idx="325">
                  <c:v>0.84071428571428497</c:v>
                </c:pt>
                <c:pt idx="326">
                  <c:v>0.84071428571428497</c:v>
                </c:pt>
                <c:pt idx="327">
                  <c:v>0.84142857142857097</c:v>
                </c:pt>
                <c:pt idx="328">
                  <c:v>0.84142857142857097</c:v>
                </c:pt>
                <c:pt idx="329">
                  <c:v>0.84142857142857097</c:v>
                </c:pt>
                <c:pt idx="330">
                  <c:v>0.84142857142857097</c:v>
                </c:pt>
                <c:pt idx="331">
                  <c:v>0.84142857142857097</c:v>
                </c:pt>
                <c:pt idx="332">
                  <c:v>0.84142857142857097</c:v>
                </c:pt>
                <c:pt idx="333">
                  <c:v>0.84142857142857097</c:v>
                </c:pt>
                <c:pt idx="334">
                  <c:v>0.84142857142857097</c:v>
                </c:pt>
                <c:pt idx="335">
                  <c:v>0.84142857142857097</c:v>
                </c:pt>
                <c:pt idx="336">
                  <c:v>0.84142857142857097</c:v>
                </c:pt>
                <c:pt idx="337">
                  <c:v>0.84142857142857097</c:v>
                </c:pt>
                <c:pt idx="338">
                  <c:v>0.84142857142857097</c:v>
                </c:pt>
                <c:pt idx="339">
                  <c:v>0.84142857142857097</c:v>
                </c:pt>
                <c:pt idx="340">
                  <c:v>0.84142857142857097</c:v>
                </c:pt>
                <c:pt idx="341">
                  <c:v>0.84142857142857097</c:v>
                </c:pt>
                <c:pt idx="342">
                  <c:v>0.84142857142857097</c:v>
                </c:pt>
                <c:pt idx="343">
                  <c:v>0.84142857142857097</c:v>
                </c:pt>
                <c:pt idx="344">
                  <c:v>0.84142857142857097</c:v>
                </c:pt>
                <c:pt idx="345">
                  <c:v>0.84142857142857097</c:v>
                </c:pt>
                <c:pt idx="346">
                  <c:v>0.84214285714285697</c:v>
                </c:pt>
                <c:pt idx="347">
                  <c:v>0.84214285714285697</c:v>
                </c:pt>
                <c:pt idx="348">
                  <c:v>0.84214285714285697</c:v>
                </c:pt>
                <c:pt idx="349">
                  <c:v>0.84214285714285697</c:v>
                </c:pt>
                <c:pt idx="350">
                  <c:v>0.84214285714285697</c:v>
                </c:pt>
                <c:pt idx="351">
                  <c:v>0.84214285714285697</c:v>
                </c:pt>
                <c:pt idx="352">
                  <c:v>0.84214285714285697</c:v>
                </c:pt>
                <c:pt idx="353">
                  <c:v>0.84214285714285697</c:v>
                </c:pt>
                <c:pt idx="354">
                  <c:v>0.84214285714285697</c:v>
                </c:pt>
                <c:pt idx="355">
                  <c:v>0.84214285714285697</c:v>
                </c:pt>
                <c:pt idx="356">
                  <c:v>0.84214285714285697</c:v>
                </c:pt>
                <c:pt idx="357">
                  <c:v>0.84214285714285697</c:v>
                </c:pt>
                <c:pt idx="358">
                  <c:v>0.84214285714285697</c:v>
                </c:pt>
                <c:pt idx="359">
                  <c:v>0.84214285714285697</c:v>
                </c:pt>
                <c:pt idx="360">
                  <c:v>0.84214285714285697</c:v>
                </c:pt>
                <c:pt idx="361">
                  <c:v>0.84214285714285697</c:v>
                </c:pt>
                <c:pt idx="362">
                  <c:v>0.84285714285714197</c:v>
                </c:pt>
                <c:pt idx="363">
                  <c:v>0.84285714285714197</c:v>
                </c:pt>
                <c:pt idx="364">
                  <c:v>0.84285714285714197</c:v>
                </c:pt>
                <c:pt idx="365">
                  <c:v>0.84285714285714197</c:v>
                </c:pt>
                <c:pt idx="366">
                  <c:v>0.84285714285714197</c:v>
                </c:pt>
                <c:pt idx="367">
                  <c:v>0.84285714285714197</c:v>
                </c:pt>
                <c:pt idx="368">
                  <c:v>0.84285714285714197</c:v>
                </c:pt>
                <c:pt idx="369">
                  <c:v>0.84285714285714197</c:v>
                </c:pt>
                <c:pt idx="370">
                  <c:v>0.84285714285714197</c:v>
                </c:pt>
                <c:pt idx="371">
                  <c:v>0.84285714285714197</c:v>
                </c:pt>
                <c:pt idx="372">
                  <c:v>0.84285714285714197</c:v>
                </c:pt>
                <c:pt idx="373">
                  <c:v>0.84285714285714197</c:v>
                </c:pt>
                <c:pt idx="374">
                  <c:v>0.84285714285714197</c:v>
                </c:pt>
                <c:pt idx="375">
                  <c:v>0.84285714285714197</c:v>
                </c:pt>
                <c:pt idx="376">
                  <c:v>0.84285714285714197</c:v>
                </c:pt>
                <c:pt idx="377">
                  <c:v>0.84285714285714197</c:v>
                </c:pt>
                <c:pt idx="378">
                  <c:v>0.84285714285714197</c:v>
                </c:pt>
                <c:pt idx="379">
                  <c:v>0.84285714285714197</c:v>
                </c:pt>
                <c:pt idx="380">
                  <c:v>0.84285714285714197</c:v>
                </c:pt>
                <c:pt idx="381">
                  <c:v>0.84285714285714197</c:v>
                </c:pt>
                <c:pt idx="382">
                  <c:v>0.84285714285714197</c:v>
                </c:pt>
                <c:pt idx="383">
                  <c:v>0.84285714285714197</c:v>
                </c:pt>
                <c:pt idx="384">
                  <c:v>0.84357142857142797</c:v>
                </c:pt>
                <c:pt idx="385">
                  <c:v>0.84357142857142797</c:v>
                </c:pt>
                <c:pt idx="386">
                  <c:v>0.84357142857142797</c:v>
                </c:pt>
                <c:pt idx="387">
                  <c:v>0.84357142857142797</c:v>
                </c:pt>
                <c:pt idx="388">
                  <c:v>0.84357142857142797</c:v>
                </c:pt>
                <c:pt idx="389">
                  <c:v>0.84357142857142797</c:v>
                </c:pt>
                <c:pt idx="390">
                  <c:v>0.84357142857142797</c:v>
                </c:pt>
                <c:pt idx="391">
                  <c:v>0.84357142857142797</c:v>
                </c:pt>
                <c:pt idx="392">
                  <c:v>0.84357142857142797</c:v>
                </c:pt>
                <c:pt idx="393">
                  <c:v>0.84357142857142797</c:v>
                </c:pt>
                <c:pt idx="394">
                  <c:v>0.84357142857142797</c:v>
                </c:pt>
                <c:pt idx="395">
                  <c:v>0.84357142857142797</c:v>
                </c:pt>
                <c:pt idx="396">
                  <c:v>0.84357142857142797</c:v>
                </c:pt>
                <c:pt idx="397">
                  <c:v>0.84357142857142797</c:v>
                </c:pt>
                <c:pt idx="398">
                  <c:v>0.84357142857142797</c:v>
                </c:pt>
                <c:pt idx="399">
                  <c:v>0.84357142857142797</c:v>
                </c:pt>
                <c:pt idx="400">
                  <c:v>0.84357142857142797</c:v>
                </c:pt>
                <c:pt idx="401">
                  <c:v>0.84357142857142797</c:v>
                </c:pt>
                <c:pt idx="402">
                  <c:v>0.84357142857142797</c:v>
                </c:pt>
                <c:pt idx="403">
                  <c:v>0.84357142857142797</c:v>
                </c:pt>
                <c:pt idx="404">
                  <c:v>0.84357142857142797</c:v>
                </c:pt>
                <c:pt idx="405">
                  <c:v>0.84357142857142797</c:v>
                </c:pt>
                <c:pt idx="406">
                  <c:v>0.84357142857142797</c:v>
                </c:pt>
                <c:pt idx="407">
                  <c:v>0.84357142857142797</c:v>
                </c:pt>
                <c:pt idx="408">
                  <c:v>0.84357142857142797</c:v>
                </c:pt>
                <c:pt idx="409">
                  <c:v>0.84357142857142797</c:v>
                </c:pt>
                <c:pt idx="410">
                  <c:v>0.84357142857142797</c:v>
                </c:pt>
                <c:pt idx="411">
                  <c:v>0.84357142857142797</c:v>
                </c:pt>
                <c:pt idx="412">
                  <c:v>0.84357142857142797</c:v>
                </c:pt>
                <c:pt idx="413">
                  <c:v>0.84357142857142797</c:v>
                </c:pt>
                <c:pt idx="414">
                  <c:v>0.84357142857142797</c:v>
                </c:pt>
                <c:pt idx="415">
                  <c:v>0.84357142857142797</c:v>
                </c:pt>
                <c:pt idx="416">
                  <c:v>0.84357142857142797</c:v>
                </c:pt>
                <c:pt idx="417">
                  <c:v>0.84357142857142797</c:v>
                </c:pt>
                <c:pt idx="418">
                  <c:v>0.84357142857142797</c:v>
                </c:pt>
                <c:pt idx="419">
                  <c:v>0.84357142857142797</c:v>
                </c:pt>
                <c:pt idx="420">
                  <c:v>0.84357142857142797</c:v>
                </c:pt>
                <c:pt idx="421">
                  <c:v>0.84428571428571397</c:v>
                </c:pt>
                <c:pt idx="422">
                  <c:v>0.84428571428571397</c:v>
                </c:pt>
                <c:pt idx="423">
                  <c:v>0.84428571428571397</c:v>
                </c:pt>
                <c:pt idx="424">
                  <c:v>0.84428571428571397</c:v>
                </c:pt>
                <c:pt idx="425">
                  <c:v>0.84428571428571397</c:v>
                </c:pt>
                <c:pt idx="426">
                  <c:v>0.84428571428571397</c:v>
                </c:pt>
                <c:pt idx="427">
                  <c:v>0.84428571428571397</c:v>
                </c:pt>
                <c:pt idx="428">
                  <c:v>0.84428571428571397</c:v>
                </c:pt>
                <c:pt idx="429">
                  <c:v>0.84428571428571397</c:v>
                </c:pt>
                <c:pt idx="430">
                  <c:v>0.84428571428571397</c:v>
                </c:pt>
                <c:pt idx="431">
                  <c:v>0.84428571428571397</c:v>
                </c:pt>
                <c:pt idx="432">
                  <c:v>0.84428571428571397</c:v>
                </c:pt>
                <c:pt idx="433">
                  <c:v>0.84428571428571397</c:v>
                </c:pt>
                <c:pt idx="434">
                  <c:v>0.84428571428571397</c:v>
                </c:pt>
                <c:pt idx="435">
                  <c:v>0.84428571428571397</c:v>
                </c:pt>
                <c:pt idx="436">
                  <c:v>0.84428571428571397</c:v>
                </c:pt>
                <c:pt idx="437">
                  <c:v>0.84428571428571397</c:v>
                </c:pt>
                <c:pt idx="438">
                  <c:v>0.84428571428571397</c:v>
                </c:pt>
                <c:pt idx="439">
                  <c:v>0.84428571428571397</c:v>
                </c:pt>
                <c:pt idx="440">
                  <c:v>0.84428571428571397</c:v>
                </c:pt>
                <c:pt idx="441">
                  <c:v>0.84428571428571397</c:v>
                </c:pt>
                <c:pt idx="442">
                  <c:v>0.84428571428571397</c:v>
                </c:pt>
                <c:pt idx="443">
                  <c:v>0.84428571428571397</c:v>
                </c:pt>
                <c:pt idx="444">
                  <c:v>0.84428571428571397</c:v>
                </c:pt>
                <c:pt idx="445">
                  <c:v>0.84428571428571397</c:v>
                </c:pt>
                <c:pt idx="446">
                  <c:v>0.84428571428571397</c:v>
                </c:pt>
                <c:pt idx="447">
                  <c:v>0.84428571428571397</c:v>
                </c:pt>
                <c:pt idx="448">
                  <c:v>0.84428571428571397</c:v>
                </c:pt>
                <c:pt idx="449">
                  <c:v>0.84428571428571397</c:v>
                </c:pt>
                <c:pt idx="450">
                  <c:v>0.84499999999999897</c:v>
                </c:pt>
                <c:pt idx="451">
                  <c:v>0.84499999999999897</c:v>
                </c:pt>
                <c:pt idx="452">
                  <c:v>0.84499999999999897</c:v>
                </c:pt>
                <c:pt idx="453">
                  <c:v>0.84499999999999897</c:v>
                </c:pt>
                <c:pt idx="454">
                  <c:v>0.84499999999999897</c:v>
                </c:pt>
                <c:pt idx="455">
                  <c:v>0.84499999999999897</c:v>
                </c:pt>
                <c:pt idx="456">
                  <c:v>0.84499999999999897</c:v>
                </c:pt>
                <c:pt idx="457">
                  <c:v>0.84499999999999897</c:v>
                </c:pt>
                <c:pt idx="458">
                  <c:v>0.84499999999999997</c:v>
                </c:pt>
                <c:pt idx="459">
                  <c:v>0.84499999999999997</c:v>
                </c:pt>
                <c:pt idx="460">
                  <c:v>0.84499999999999997</c:v>
                </c:pt>
                <c:pt idx="461">
                  <c:v>0.84499999999999997</c:v>
                </c:pt>
                <c:pt idx="462">
                  <c:v>0.84499999999999997</c:v>
                </c:pt>
                <c:pt idx="463">
                  <c:v>0.84499999999999997</c:v>
                </c:pt>
                <c:pt idx="464">
                  <c:v>0.84499999999999997</c:v>
                </c:pt>
                <c:pt idx="465">
                  <c:v>0.84499999999999997</c:v>
                </c:pt>
                <c:pt idx="466">
                  <c:v>0.84499999999999997</c:v>
                </c:pt>
                <c:pt idx="467">
                  <c:v>0.84499999999999997</c:v>
                </c:pt>
                <c:pt idx="468">
                  <c:v>0.84499999999999997</c:v>
                </c:pt>
                <c:pt idx="469">
                  <c:v>0.84499999999999997</c:v>
                </c:pt>
                <c:pt idx="470">
                  <c:v>0.84499999999999997</c:v>
                </c:pt>
                <c:pt idx="471">
                  <c:v>0.84499999999999997</c:v>
                </c:pt>
                <c:pt idx="472">
                  <c:v>0.84499999999999997</c:v>
                </c:pt>
                <c:pt idx="473">
                  <c:v>0.84499999999999997</c:v>
                </c:pt>
                <c:pt idx="474">
                  <c:v>0.84499999999999997</c:v>
                </c:pt>
                <c:pt idx="475">
                  <c:v>0.84499999999999997</c:v>
                </c:pt>
                <c:pt idx="476">
                  <c:v>0.84499999999999997</c:v>
                </c:pt>
                <c:pt idx="477">
                  <c:v>0.84499999999999997</c:v>
                </c:pt>
                <c:pt idx="478">
                  <c:v>0.84499999999999997</c:v>
                </c:pt>
                <c:pt idx="479">
                  <c:v>0.84499999999999997</c:v>
                </c:pt>
                <c:pt idx="480">
                  <c:v>0.84499999999999997</c:v>
                </c:pt>
                <c:pt idx="481">
                  <c:v>0.84499999999999997</c:v>
                </c:pt>
                <c:pt idx="482">
                  <c:v>0.84499999999999997</c:v>
                </c:pt>
                <c:pt idx="483">
                  <c:v>0.84499999999999997</c:v>
                </c:pt>
                <c:pt idx="484">
                  <c:v>0.84499999999999997</c:v>
                </c:pt>
                <c:pt idx="485">
                  <c:v>0.84499999999999997</c:v>
                </c:pt>
                <c:pt idx="486">
                  <c:v>0.84499999999999997</c:v>
                </c:pt>
                <c:pt idx="487">
                  <c:v>0.84499999999999997</c:v>
                </c:pt>
                <c:pt idx="488">
                  <c:v>0.84499999999999997</c:v>
                </c:pt>
                <c:pt idx="489">
                  <c:v>0.84499999999999997</c:v>
                </c:pt>
                <c:pt idx="490">
                  <c:v>0.84499999999999997</c:v>
                </c:pt>
                <c:pt idx="491">
                  <c:v>0.84571428571428497</c:v>
                </c:pt>
                <c:pt idx="492">
                  <c:v>0.84571428571428497</c:v>
                </c:pt>
                <c:pt idx="493">
                  <c:v>0.84571428571428497</c:v>
                </c:pt>
                <c:pt idx="494">
                  <c:v>0.84571428571428497</c:v>
                </c:pt>
                <c:pt idx="495">
                  <c:v>0.84571428571428497</c:v>
                </c:pt>
                <c:pt idx="496">
                  <c:v>0.84571428571428497</c:v>
                </c:pt>
                <c:pt idx="497">
                  <c:v>0.84571428571428497</c:v>
                </c:pt>
                <c:pt idx="498">
                  <c:v>0.84571428571428497</c:v>
                </c:pt>
                <c:pt idx="499">
                  <c:v>0.84571428571428497</c:v>
                </c:pt>
                <c:pt idx="500">
                  <c:v>0.84571428571428497</c:v>
                </c:pt>
                <c:pt idx="501">
                  <c:v>0.84571428571428497</c:v>
                </c:pt>
                <c:pt idx="502">
                  <c:v>0.84571428571428497</c:v>
                </c:pt>
                <c:pt idx="503">
                  <c:v>0.84571428571428497</c:v>
                </c:pt>
                <c:pt idx="504">
                  <c:v>0.84571428571428497</c:v>
                </c:pt>
                <c:pt idx="505">
                  <c:v>0.84571428571428497</c:v>
                </c:pt>
                <c:pt idx="506">
                  <c:v>0.84571428571428497</c:v>
                </c:pt>
                <c:pt idx="507">
                  <c:v>0.84571428571428497</c:v>
                </c:pt>
                <c:pt idx="508">
                  <c:v>0.84571428571428497</c:v>
                </c:pt>
                <c:pt idx="509">
                  <c:v>0.84571428571428497</c:v>
                </c:pt>
                <c:pt idx="510">
                  <c:v>0.84571428571428497</c:v>
                </c:pt>
                <c:pt idx="511">
                  <c:v>0.84571428571428497</c:v>
                </c:pt>
                <c:pt idx="512">
                  <c:v>0.84571428571428497</c:v>
                </c:pt>
                <c:pt idx="513">
                  <c:v>0.84571428571428497</c:v>
                </c:pt>
                <c:pt idx="514">
                  <c:v>0.84571428571428497</c:v>
                </c:pt>
                <c:pt idx="515">
                  <c:v>0.84571428571428497</c:v>
                </c:pt>
                <c:pt idx="516">
                  <c:v>0.84571428571428497</c:v>
                </c:pt>
                <c:pt idx="517">
                  <c:v>0.84571428571428497</c:v>
                </c:pt>
                <c:pt idx="518">
                  <c:v>0.84571428571428497</c:v>
                </c:pt>
                <c:pt idx="519">
                  <c:v>0.84571428571428497</c:v>
                </c:pt>
                <c:pt idx="520">
                  <c:v>0.84571428571428497</c:v>
                </c:pt>
                <c:pt idx="521">
                  <c:v>0.84571428571428497</c:v>
                </c:pt>
                <c:pt idx="522">
                  <c:v>0.84571428571428497</c:v>
                </c:pt>
                <c:pt idx="523">
                  <c:v>0.84571428571428497</c:v>
                </c:pt>
                <c:pt idx="524">
                  <c:v>0.84571428571428497</c:v>
                </c:pt>
                <c:pt idx="525">
                  <c:v>0.84571428571428497</c:v>
                </c:pt>
                <c:pt idx="526">
                  <c:v>0.84571428571428497</c:v>
                </c:pt>
                <c:pt idx="527">
                  <c:v>0.84571428571428497</c:v>
                </c:pt>
                <c:pt idx="528">
                  <c:v>0.84571428571428497</c:v>
                </c:pt>
                <c:pt idx="529">
                  <c:v>0.84571428571428497</c:v>
                </c:pt>
                <c:pt idx="530">
                  <c:v>0.84571428571428497</c:v>
                </c:pt>
                <c:pt idx="531">
                  <c:v>0.84571428571428497</c:v>
                </c:pt>
                <c:pt idx="532">
                  <c:v>0.84571428571428497</c:v>
                </c:pt>
                <c:pt idx="533">
                  <c:v>0.84571428571428497</c:v>
                </c:pt>
                <c:pt idx="534">
                  <c:v>0.84571428571428497</c:v>
                </c:pt>
                <c:pt idx="535">
                  <c:v>0.84571428571428497</c:v>
                </c:pt>
                <c:pt idx="536">
                  <c:v>0.84571428571428497</c:v>
                </c:pt>
                <c:pt idx="537">
                  <c:v>0.84571428571428497</c:v>
                </c:pt>
                <c:pt idx="538">
                  <c:v>0.84571428571428497</c:v>
                </c:pt>
                <c:pt idx="539">
                  <c:v>0.84571428571428497</c:v>
                </c:pt>
                <c:pt idx="540">
                  <c:v>0.84571428571428497</c:v>
                </c:pt>
                <c:pt idx="541">
                  <c:v>0.84642857142857097</c:v>
                </c:pt>
                <c:pt idx="542">
                  <c:v>0.84642857142857097</c:v>
                </c:pt>
                <c:pt idx="543">
                  <c:v>0.84642857142857097</c:v>
                </c:pt>
                <c:pt idx="544">
                  <c:v>0.84642857142857097</c:v>
                </c:pt>
                <c:pt idx="545">
                  <c:v>0.84642857142857097</c:v>
                </c:pt>
                <c:pt idx="546">
                  <c:v>0.84642857142857097</c:v>
                </c:pt>
                <c:pt idx="547">
                  <c:v>0.84642857142857097</c:v>
                </c:pt>
                <c:pt idx="548">
                  <c:v>0.84642857142857097</c:v>
                </c:pt>
                <c:pt idx="549">
                  <c:v>0.84642857142857097</c:v>
                </c:pt>
                <c:pt idx="550">
                  <c:v>0.84642857142857097</c:v>
                </c:pt>
                <c:pt idx="551">
                  <c:v>0.84642857142857097</c:v>
                </c:pt>
                <c:pt idx="552">
                  <c:v>0.84642857142857097</c:v>
                </c:pt>
                <c:pt idx="553">
                  <c:v>0.84642857142857097</c:v>
                </c:pt>
                <c:pt idx="554">
                  <c:v>0.84642857142857097</c:v>
                </c:pt>
                <c:pt idx="555">
                  <c:v>0.84642857142857097</c:v>
                </c:pt>
                <c:pt idx="556">
                  <c:v>0.84642857142857097</c:v>
                </c:pt>
                <c:pt idx="557">
                  <c:v>0.84642857142857097</c:v>
                </c:pt>
                <c:pt idx="558">
                  <c:v>0.84642857142857097</c:v>
                </c:pt>
                <c:pt idx="559">
                  <c:v>0.84642857142857097</c:v>
                </c:pt>
                <c:pt idx="560">
                  <c:v>0.84642857142857097</c:v>
                </c:pt>
                <c:pt idx="561">
                  <c:v>0.84642857142857097</c:v>
                </c:pt>
                <c:pt idx="562">
                  <c:v>0.84642857142857097</c:v>
                </c:pt>
                <c:pt idx="563">
                  <c:v>0.84642857142857097</c:v>
                </c:pt>
                <c:pt idx="564">
                  <c:v>0.84642857142857097</c:v>
                </c:pt>
                <c:pt idx="565">
                  <c:v>0.84642857142857097</c:v>
                </c:pt>
                <c:pt idx="566">
                  <c:v>0.84642857142857097</c:v>
                </c:pt>
                <c:pt idx="567">
                  <c:v>0.84642857142857097</c:v>
                </c:pt>
                <c:pt idx="568">
                  <c:v>0.84642857142857097</c:v>
                </c:pt>
                <c:pt idx="569">
                  <c:v>0.84642857142857097</c:v>
                </c:pt>
                <c:pt idx="570">
                  <c:v>0.84642857142857097</c:v>
                </c:pt>
                <c:pt idx="571">
                  <c:v>0.84642857142857097</c:v>
                </c:pt>
                <c:pt idx="572">
                  <c:v>0.84642857142857097</c:v>
                </c:pt>
                <c:pt idx="573">
                  <c:v>0.84642857142857097</c:v>
                </c:pt>
                <c:pt idx="574">
                  <c:v>0.84642857142857097</c:v>
                </c:pt>
                <c:pt idx="575">
                  <c:v>0.84642857142857097</c:v>
                </c:pt>
                <c:pt idx="576">
                  <c:v>0.84642857142857097</c:v>
                </c:pt>
                <c:pt idx="577">
                  <c:v>0.84642857142857097</c:v>
                </c:pt>
                <c:pt idx="578">
                  <c:v>0.84642857142857097</c:v>
                </c:pt>
                <c:pt idx="579">
                  <c:v>0.84642857142857097</c:v>
                </c:pt>
                <c:pt idx="580">
                  <c:v>0.84642857142857097</c:v>
                </c:pt>
                <c:pt idx="581">
                  <c:v>0.84642857142857097</c:v>
                </c:pt>
                <c:pt idx="582">
                  <c:v>0.84642857142857097</c:v>
                </c:pt>
                <c:pt idx="583">
                  <c:v>0.84642857142857097</c:v>
                </c:pt>
                <c:pt idx="584">
                  <c:v>0.84642857142857097</c:v>
                </c:pt>
                <c:pt idx="585">
                  <c:v>0.84642857142857097</c:v>
                </c:pt>
                <c:pt idx="586">
                  <c:v>0.84642857142857097</c:v>
                </c:pt>
                <c:pt idx="587">
                  <c:v>0.84642857142857097</c:v>
                </c:pt>
                <c:pt idx="588">
                  <c:v>0.84642857142857097</c:v>
                </c:pt>
                <c:pt idx="589">
                  <c:v>0.84642857142857097</c:v>
                </c:pt>
                <c:pt idx="590">
                  <c:v>0.84642857142857097</c:v>
                </c:pt>
                <c:pt idx="591">
                  <c:v>0.84642857142857097</c:v>
                </c:pt>
                <c:pt idx="592">
                  <c:v>0.84642857142857097</c:v>
                </c:pt>
                <c:pt idx="593">
                  <c:v>0.84642857142857097</c:v>
                </c:pt>
                <c:pt idx="594">
                  <c:v>0.84642857142857097</c:v>
                </c:pt>
                <c:pt idx="595">
                  <c:v>0.84642857142857097</c:v>
                </c:pt>
                <c:pt idx="596">
                  <c:v>0.84642857142857097</c:v>
                </c:pt>
                <c:pt idx="597">
                  <c:v>0.84642857142857097</c:v>
                </c:pt>
                <c:pt idx="598">
                  <c:v>0.84642857142857097</c:v>
                </c:pt>
                <c:pt idx="599">
                  <c:v>0.84642857142857097</c:v>
                </c:pt>
                <c:pt idx="600">
                  <c:v>0.84642857142857097</c:v>
                </c:pt>
                <c:pt idx="601">
                  <c:v>0.84642857142857097</c:v>
                </c:pt>
                <c:pt idx="602">
                  <c:v>0.84714285714285598</c:v>
                </c:pt>
                <c:pt idx="603">
                  <c:v>0.84714285714285598</c:v>
                </c:pt>
                <c:pt idx="604">
                  <c:v>0.84714285714285698</c:v>
                </c:pt>
                <c:pt idx="605">
                  <c:v>0.84714285714285698</c:v>
                </c:pt>
                <c:pt idx="606">
                  <c:v>0.84714285714285698</c:v>
                </c:pt>
                <c:pt idx="607">
                  <c:v>0.84714285714285698</c:v>
                </c:pt>
                <c:pt idx="608">
                  <c:v>0.84714285714285698</c:v>
                </c:pt>
                <c:pt idx="609">
                  <c:v>0.84714285714285698</c:v>
                </c:pt>
                <c:pt idx="610">
                  <c:v>0.84714285714285698</c:v>
                </c:pt>
                <c:pt idx="611">
                  <c:v>0.84714285714285698</c:v>
                </c:pt>
                <c:pt idx="612">
                  <c:v>0.84714285714285698</c:v>
                </c:pt>
                <c:pt idx="613">
                  <c:v>0.84714285714285698</c:v>
                </c:pt>
                <c:pt idx="614">
                  <c:v>0.84714285714285698</c:v>
                </c:pt>
                <c:pt idx="615">
                  <c:v>0.84714285714285698</c:v>
                </c:pt>
                <c:pt idx="616">
                  <c:v>0.84714285714285698</c:v>
                </c:pt>
                <c:pt idx="617">
                  <c:v>0.84714285714285698</c:v>
                </c:pt>
                <c:pt idx="618">
                  <c:v>0.84714285714285698</c:v>
                </c:pt>
                <c:pt idx="619">
                  <c:v>0.84714285714285698</c:v>
                </c:pt>
                <c:pt idx="620">
                  <c:v>0.84714285714285698</c:v>
                </c:pt>
                <c:pt idx="621">
                  <c:v>0.84714285714285698</c:v>
                </c:pt>
                <c:pt idx="622">
                  <c:v>0.84714285714285698</c:v>
                </c:pt>
                <c:pt idx="623">
                  <c:v>0.84714285714285698</c:v>
                </c:pt>
                <c:pt idx="624">
                  <c:v>0.84714285714285698</c:v>
                </c:pt>
                <c:pt idx="625">
                  <c:v>0.84714285714285698</c:v>
                </c:pt>
                <c:pt idx="626">
                  <c:v>0.84714285714285698</c:v>
                </c:pt>
                <c:pt idx="627">
                  <c:v>0.84714285714285698</c:v>
                </c:pt>
                <c:pt idx="628">
                  <c:v>0.84714285714285698</c:v>
                </c:pt>
                <c:pt idx="629">
                  <c:v>0.84714285714285698</c:v>
                </c:pt>
                <c:pt idx="630">
                  <c:v>0.84714285714285698</c:v>
                </c:pt>
                <c:pt idx="631">
                  <c:v>0.84714285714285698</c:v>
                </c:pt>
                <c:pt idx="632">
                  <c:v>0.84714285714285698</c:v>
                </c:pt>
                <c:pt idx="633">
                  <c:v>0.84714285714285698</c:v>
                </c:pt>
                <c:pt idx="634">
                  <c:v>0.84714285714285698</c:v>
                </c:pt>
                <c:pt idx="635">
                  <c:v>0.84714285714285698</c:v>
                </c:pt>
                <c:pt idx="636">
                  <c:v>0.84714285714285698</c:v>
                </c:pt>
                <c:pt idx="637">
                  <c:v>0.84714285714285698</c:v>
                </c:pt>
                <c:pt idx="638">
                  <c:v>0.84714285714285698</c:v>
                </c:pt>
                <c:pt idx="639">
                  <c:v>0.84714285714285698</c:v>
                </c:pt>
                <c:pt idx="640">
                  <c:v>0.84714285714285698</c:v>
                </c:pt>
                <c:pt idx="641">
                  <c:v>0.84714285714285698</c:v>
                </c:pt>
                <c:pt idx="642">
                  <c:v>0.84714285714285698</c:v>
                </c:pt>
                <c:pt idx="643">
                  <c:v>0.84714285714285698</c:v>
                </c:pt>
                <c:pt idx="644">
                  <c:v>0.84714285714285698</c:v>
                </c:pt>
                <c:pt idx="645">
                  <c:v>0.84714285714285698</c:v>
                </c:pt>
                <c:pt idx="646">
                  <c:v>0.84714285714285698</c:v>
                </c:pt>
                <c:pt idx="647">
                  <c:v>0.84714285714285698</c:v>
                </c:pt>
                <c:pt idx="648">
                  <c:v>0.84714285714285698</c:v>
                </c:pt>
                <c:pt idx="649">
                  <c:v>0.84714285714285698</c:v>
                </c:pt>
                <c:pt idx="650">
                  <c:v>0.84714285714285698</c:v>
                </c:pt>
                <c:pt idx="651">
                  <c:v>0.84714285714285698</c:v>
                </c:pt>
                <c:pt idx="652">
                  <c:v>0.84714285714285698</c:v>
                </c:pt>
                <c:pt idx="653">
                  <c:v>0.84714285714285698</c:v>
                </c:pt>
                <c:pt idx="654">
                  <c:v>0.84714285714285698</c:v>
                </c:pt>
                <c:pt idx="655">
                  <c:v>0.84714285714285698</c:v>
                </c:pt>
                <c:pt idx="656">
                  <c:v>0.84714285714285698</c:v>
                </c:pt>
                <c:pt idx="657">
                  <c:v>0.84714285714285698</c:v>
                </c:pt>
                <c:pt idx="658">
                  <c:v>0.84714285714285698</c:v>
                </c:pt>
                <c:pt idx="659">
                  <c:v>0.84714285714285698</c:v>
                </c:pt>
                <c:pt idx="660">
                  <c:v>0.84785714285714198</c:v>
                </c:pt>
                <c:pt idx="661">
                  <c:v>0.84785714285714198</c:v>
                </c:pt>
                <c:pt idx="662">
                  <c:v>0.84785714285714198</c:v>
                </c:pt>
                <c:pt idx="663">
                  <c:v>0.84785714285714198</c:v>
                </c:pt>
                <c:pt idx="664">
                  <c:v>0.84785714285714198</c:v>
                </c:pt>
                <c:pt idx="665">
                  <c:v>0.84785714285714198</c:v>
                </c:pt>
                <c:pt idx="666">
                  <c:v>0.84785714285714198</c:v>
                </c:pt>
                <c:pt idx="667">
                  <c:v>0.84785714285714198</c:v>
                </c:pt>
                <c:pt idx="668">
                  <c:v>0.84785714285714198</c:v>
                </c:pt>
                <c:pt idx="669">
                  <c:v>0.84785714285714198</c:v>
                </c:pt>
                <c:pt idx="670">
                  <c:v>0.84785714285714198</c:v>
                </c:pt>
                <c:pt idx="671">
                  <c:v>0.84785714285714198</c:v>
                </c:pt>
                <c:pt idx="672">
                  <c:v>0.84785714285714198</c:v>
                </c:pt>
                <c:pt idx="673">
                  <c:v>0.84785714285714198</c:v>
                </c:pt>
                <c:pt idx="674">
                  <c:v>0.84785714285714198</c:v>
                </c:pt>
                <c:pt idx="675">
                  <c:v>0.84785714285714198</c:v>
                </c:pt>
                <c:pt idx="676">
                  <c:v>0.84785714285714198</c:v>
                </c:pt>
                <c:pt idx="677">
                  <c:v>0.84785714285714198</c:v>
                </c:pt>
                <c:pt idx="678">
                  <c:v>0.84785714285714198</c:v>
                </c:pt>
                <c:pt idx="679">
                  <c:v>0.84785714285714198</c:v>
                </c:pt>
                <c:pt idx="680">
                  <c:v>0.84785714285714198</c:v>
                </c:pt>
                <c:pt idx="681">
                  <c:v>0.84785714285714198</c:v>
                </c:pt>
                <c:pt idx="682">
                  <c:v>0.84785714285714198</c:v>
                </c:pt>
                <c:pt idx="683">
                  <c:v>0.84785714285714198</c:v>
                </c:pt>
                <c:pt idx="684">
                  <c:v>0.84785714285714198</c:v>
                </c:pt>
                <c:pt idx="685">
                  <c:v>0.84785714285714198</c:v>
                </c:pt>
                <c:pt idx="686">
                  <c:v>0.84785714285714198</c:v>
                </c:pt>
                <c:pt idx="687">
                  <c:v>0.84785714285714198</c:v>
                </c:pt>
                <c:pt idx="688">
                  <c:v>0.84785714285714198</c:v>
                </c:pt>
                <c:pt idx="689">
                  <c:v>0.84785714285714198</c:v>
                </c:pt>
                <c:pt idx="690">
                  <c:v>0.84785714285714198</c:v>
                </c:pt>
                <c:pt idx="691">
                  <c:v>0.84785714285714198</c:v>
                </c:pt>
                <c:pt idx="692">
                  <c:v>0.84785714285714198</c:v>
                </c:pt>
                <c:pt idx="693">
                  <c:v>0.84785714285714198</c:v>
                </c:pt>
                <c:pt idx="694">
                  <c:v>0.84785714285714198</c:v>
                </c:pt>
                <c:pt idx="695">
                  <c:v>0.84785714285714198</c:v>
                </c:pt>
                <c:pt idx="696">
                  <c:v>0.84785714285714198</c:v>
                </c:pt>
                <c:pt idx="697">
                  <c:v>0.84785714285714198</c:v>
                </c:pt>
                <c:pt idx="698">
                  <c:v>0.84785714285714198</c:v>
                </c:pt>
                <c:pt idx="699">
                  <c:v>0.84785714285714198</c:v>
                </c:pt>
                <c:pt idx="700">
                  <c:v>0.84785714285714198</c:v>
                </c:pt>
                <c:pt idx="701">
                  <c:v>0.84785714285714198</c:v>
                </c:pt>
                <c:pt idx="702">
                  <c:v>0.84785714285714198</c:v>
                </c:pt>
                <c:pt idx="703">
                  <c:v>0.84785714285714198</c:v>
                </c:pt>
                <c:pt idx="704">
                  <c:v>0.84785714285714198</c:v>
                </c:pt>
                <c:pt idx="705">
                  <c:v>0.84785714285714298</c:v>
                </c:pt>
                <c:pt idx="706">
                  <c:v>0.84785714285714298</c:v>
                </c:pt>
                <c:pt idx="707">
                  <c:v>0.84785714285714298</c:v>
                </c:pt>
                <c:pt idx="708">
                  <c:v>0.84785714285714298</c:v>
                </c:pt>
                <c:pt idx="709">
                  <c:v>0.84785714285714298</c:v>
                </c:pt>
                <c:pt idx="710">
                  <c:v>0.84785714285714298</c:v>
                </c:pt>
                <c:pt idx="711">
                  <c:v>0.84785714285714298</c:v>
                </c:pt>
                <c:pt idx="712">
                  <c:v>0.84785714285714298</c:v>
                </c:pt>
                <c:pt idx="713">
                  <c:v>0.84785714285714298</c:v>
                </c:pt>
                <c:pt idx="714">
                  <c:v>0.84785714285714298</c:v>
                </c:pt>
                <c:pt idx="715">
                  <c:v>0.84785714285714298</c:v>
                </c:pt>
                <c:pt idx="716">
                  <c:v>0.84785714285714298</c:v>
                </c:pt>
                <c:pt idx="717">
                  <c:v>0.84785714285714298</c:v>
                </c:pt>
                <c:pt idx="718">
                  <c:v>0.84785714285714298</c:v>
                </c:pt>
                <c:pt idx="719">
                  <c:v>0.84785714285714298</c:v>
                </c:pt>
                <c:pt idx="720">
                  <c:v>0.84785714285714298</c:v>
                </c:pt>
                <c:pt idx="721">
                  <c:v>0.84785714285714298</c:v>
                </c:pt>
                <c:pt idx="722">
                  <c:v>0.84785714285714298</c:v>
                </c:pt>
                <c:pt idx="723">
                  <c:v>0.84857142857142798</c:v>
                </c:pt>
                <c:pt idx="724">
                  <c:v>0.84857142857142798</c:v>
                </c:pt>
                <c:pt idx="725">
                  <c:v>0.84857142857142798</c:v>
                </c:pt>
                <c:pt idx="726">
                  <c:v>0.84857142857142798</c:v>
                </c:pt>
                <c:pt idx="727">
                  <c:v>0.84857142857142798</c:v>
                </c:pt>
                <c:pt idx="728">
                  <c:v>0.84857142857142798</c:v>
                </c:pt>
                <c:pt idx="729">
                  <c:v>0.84857142857142798</c:v>
                </c:pt>
                <c:pt idx="730">
                  <c:v>0.84857142857142798</c:v>
                </c:pt>
                <c:pt idx="731">
                  <c:v>0.84857142857142798</c:v>
                </c:pt>
                <c:pt idx="732">
                  <c:v>0.84857142857142798</c:v>
                </c:pt>
                <c:pt idx="733">
                  <c:v>0.84857142857142798</c:v>
                </c:pt>
                <c:pt idx="734">
                  <c:v>0.84857142857142798</c:v>
                </c:pt>
                <c:pt idx="735">
                  <c:v>0.84857142857142798</c:v>
                </c:pt>
                <c:pt idx="736">
                  <c:v>0.84857142857142798</c:v>
                </c:pt>
                <c:pt idx="737">
                  <c:v>0.84857142857142798</c:v>
                </c:pt>
                <c:pt idx="738">
                  <c:v>0.84857142857142798</c:v>
                </c:pt>
                <c:pt idx="739">
                  <c:v>0.84857142857142798</c:v>
                </c:pt>
                <c:pt idx="740">
                  <c:v>0.84857142857142798</c:v>
                </c:pt>
                <c:pt idx="741">
                  <c:v>0.84857142857142798</c:v>
                </c:pt>
                <c:pt idx="742">
                  <c:v>0.84857142857142798</c:v>
                </c:pt>
                <c:pt idx="743">
                  <c:v>0.84857142857142798</c:v>
                </c:pt>
                <c:pt idx="744">
                  <c:v>0.84857142857142798</c:v>
                </c:pt>
                <c:pt idx="745">
                  <c:v>0.84857142857142798</c:v>
                </c:pt>
                <c:pt idx="746">
                  <c:v>0.84857142857142798</c:v>
                </c:pt>
                <c:pt idx="747">
                  <c:v>0.84857142857142798</c:v>
                </c:pt>
                <c:pt idx="748">
                  <c:v>0.84857142857142798</c:v>
                </c:pt>
                <c:pt idx="749">
                  <c:v>0.84857142857142798</c:v>
                </c:pt>
                <c:pt idx="750">
                  <c:v>0.84857142857142798</c:v>
                </c:pt>
                <c:pt idx="751">
                  <c:v>0.84857142857142798</c:v>
                </c:pt>
                <c:pt idx="752">
                  <c:v>0.84857142857142798</c:v>
                </c:pt>
                <c:pt idx="753">
                  <c:v>0.84857142857142798</c:v>
                </c:pt>
                <c:pt idx="754">
                  <c:v>0.84857142857142798</c:v>
                </c:pt>
                <c:pt idx="755">
                  <c:v>0.84857142857142798</c:v>
                </c:pt>
                <c:pt idx="756">
                  <c:v>0.84857142857142798</c:v>
                </c:pt>
                <c:pt idx="757">
                  <c:v>0.84857142857142798</c:v>
                </c:pt>
                <c:pt idx="758">
                  <c:v>0.84857142857142798</c:v>
                </c:pt>
                <c:pt idx="759">
                  <c:v>0.84857142857142798</c:v>
                </c:pt>
                <c:pt idx="760">
                  <c:v>0.84857142857142798</c:v>
                </c:pt>
                <c:pt idx="761">
                  <c:v>0.84857142857142798</c:v>
                </c:pt>
                <c:pt idx="762">
                  <c:v>0.84857142857142798</c:v>
                </c:pt>
                <c:pt idx="763">
                  <c:v>0.84857142857142798</c:v>
                </c:pt>
                <c:pt idx="764">
                  <c:v>0.84857142857142798</c:v>
                </c:pt>
                <c:pt idx="765">
                  <c:v>0.84857142857142798</c:v>
                </c:pt>
                <c:pt idx="766">
                  <c:v>0.84857142857142798</c:v>
                </c:pt>
                <c:pt idx="767">
                  <c:v>0.84857142857142798</c:v>
                </c:pt>
                <c:pt idx="768">
                  <c:v>0.84857142857142798</c:v>
                </c:pt>
                <c:pt idx="769">
                  <c:v>0.84857142857142798</c:v>
                </c:pt>
                <c:pt idx="770">
                  <c:v>0.84857142857142798</c:v>
                </c:pt>
                <c:pt idx="771">
                  <c:v>0.84857142857142798</c:v>
                </c:pt>
                <c:pt idx="772">
                  <c:v>0.84857142857142798</c:v>
                </c:pt>
                <c:pt idx="773">
                  <c:v>0.84857142857142798</c:v>
                </c:pt>
                <c:pt idx="774">
                  <c:v>0.84857142857142798</c:v>
                </c:pt>
                <c:pt idx="775">
                  <c:v>0.84857142857142798</c:v>
                </c:pt>
                <c:pt idx="776">
                  <c:v>0.84857142857142798</c:v>
                </c:pt>
                <c:pt idx="777">
                  <c:v>0.84857142857142798</c:v>
                </c:pt>
                <c:pt idx="778">
                  <c:v>0.84857142857142798</c:v>
                </c:pt>
                <c:pt idx="779">
                  <c:v>0.84857142857142798</c:v>
                </c:pt>
                <c:pt idx="780">
                  <c:v>0.84857142857142798</c:v>
                </c:pt>
                <c:pt idx="781">
                  <c:v>0.84857142857142798</c:v>
                </c:pt>
                <c:pt idx="782">
                  <c:v>0.84857142857142798</c:v>
                </c:pt>
                <c:pt idx="783">
                  <c:v>0.84857142857142798</c:v>
                </c:pt>
                <c:pt idx="784">
                  <c:v>0.84928571428571398</c:v>
                </c:pt>
                <c:pt idx="785">
                  <c:v>0.84928571428571398</c:v>
                </c:pt>
                <c:pt idx="786">
                  <c:v>0.84928571428571398</c:v>
                </c:pt>
                <c:pt idx="787">
                  <c:v>0.84928571428571398</c:v>
                </c:pt>
                <c:pt idx="788">
                  <c:v>0.84928571428571398</c:v>
                </c:pt>
                <c:pt idx="789">
                  <c:v>0.84928571428571398</c:v>
                </c:pt>
                <c:pt idx="790">
                  <c:v>0.84928571428571398</c:v>
                </c:pt>
                <c:pt idx="791">
                  <c:v>0.84928571428571398</c:v>
                </c:pt>
                <c:pt idx="792">
                  <c:v>0.84928571428571398</c:v>
                </c:pt>
                <c:pt idx="793">
                  <c:v>0.84928571428571398</c:v>
                </c:pt>
                <c:pt idx="794">
                  <c:v>0.84928571428571398</c:v>
                </c:pt>
                <c:pt idx="795">
                  <c:v>0.84928571428571398</c:v>
                </c:pt>
                <c:pt idx="796">
                  <c:v>0.84928571428571398</c:v>
                </c:pt>
                <c:pt idx="797">
                  <c:v>0.84928571428571398</c:v>
                </c:pt>
                <c:pt idx="798">
                  <c:v>0.84928571428571398</c:v>
                </c:pt>
                <c:pt idx="799">
                  <c:v>0.84928571428571398</c:v>
                </c:pt>
                <c:pt idx="800">
                  <c:v>0.84928571428571398</c:v>
                </c:pt>
                <c:pt idx="801">
                  <c:v>0.84928571428571398</c:v>
                </c:pt>
                <c:pt idx="802">
                  <c:v>0.84928571428571398</c:v>
                </c:pt>
                <c:pt idx="803">
                  <c:v>0.84928571428571398</c:v>
                </c:pt>
                <c:pt idx="804">
                  <c:v>0.84928571428571398</c:v>
                </c:pt>
                <c:pt idx="805">
                  <c:v>0.84928571428571398</c:v>
                </c:pt>
                <c:pt idx="806">
                  <c:v>0.84928571428571398</c:v>
                </c:pt>
                <c:pt idx="807">
                  <c:v>0.84928571428571398</c:v>
                </c:pt>
                <c:pt idx="808">
                  <c:v>0.84928571428571398</c:v>
                </c:pt>
                <c:pt idx="809">
                  <c:v>0.84928571428571398</c:v>
                </c:pt>
                <c:pt idx="810">
                  <c:v>0.84928571428571398</c:v>
                </c:pt>
                <c:pt idx="811">
                  <c:v>0.84928571428571398</c:v>
                </c:pt>
                <c:pt idx="812">
                  <c:v>0.84928571428571398</c:v>
                </c:pt>
                <c:pt idx="813">
                  <c:v>0.84928571428571398</c:v>
                </c:pt>
                <c:pt idx="814">
                  <c:v>0.84928571428571398</c:v>
                </c:pt>
                <c:pt idx="815">
                  <c:v>0.84928571428571398</c:v>
                </c:pt>
                <c:pt idx="816">
                  <c:v>0.84928571428571398</c:v>
                </c:pt>
                <c:pt idx="817">
                  <c:v>0.84928571428571398</c:v>
                </c:pt>
                <c:pt idx="818">
                  <c:v>0.84928571428571398</c:v>
                </c:pt>
                <c:pt idx="819">
                  <c:v>0.84928571428571398</c:v>
                </c:pt>
                <c:pt idx="820">
                  <c:v>0.84928571428571398</c:v>
                </c:pt>
                <c:pt idx="821">
                  <c:v>0.84928571428571398</c:v>
                </c:pt>
                <c:pt idx="822">
                  <c:v>0.84928571428571398</c:v>
                </c:pt>
                <c:pt idx="823">
                  <c:v>0.84928571428571398</c:v>
                </c:pt>
                <c:pt idx="824">
                  <c:v>0.84928571428571398</c:v>
                </c:pt>
                <c:pt idx="825">
                  <c:v>0.84928571428571398</c:v>
                </c:pt>
                <c:pt idx="826">
                  <c:v>0.84928571428571398</c:v>
                </c:pt>
                <c:pt idx="827">
                  <c:v>0.84928571428571398</c:v>
                </c:pt>
                <c:pt idx="828">
                  <c:v>0.84928571428571398</c:v>
                </c:pt>
                <c:pt idx="829">
                  <c:v>0.84928571428571398</c:v>
                </c:pt>
                <c:pt idx="830">
                  <c:v>0.84928571428571398</c:v>
                </c:pt>
                <c:pt idx="831">
                  <c:v>0.84928571428571398</c:v>
                </c:pt>
                <c:pt idx="832">
                  <c:v>0.84928571428571398</c:v>
                </c:pt>
                <c:pt idx="833">
                  <c:v>0.84928571428571398</c:v>
                </c:pt>
                <c:pt idx="834">
                  <c:v>0.84928571428571398</c:v>
                </c:pt>
                <c:pt idx="835">
                  <c:v>0.84928571428571398</c:v>
                </c:pt>
                <c:pt idx="836">
                  <c:v>0.84928571428571398</c:v>
                </c:pt>
                <c:pt idx="837">
                  <c:v>0.84928571428571398</c:v>
                </c:pt>
                <c:pt idx="838">
                  <c:v>0.84928571428571398</c:v>
                </c:pt>
                <c:pt idx="839">
                  <c:v>0.84928571428571398</c:v>
                </c:pt>
                <c:pt idx="840">
                  <c:v>0.84928571428571398</c:v>
                </c:pt>
                <c:pt idx="841">
                  <c:v>0.84928571428571398</c:v>
                </c:pt>
                <c:pt idx="842">
                  <c:v>0.84928571428571398</c:v>
                </c:pt>
                <c:pt idx="843">
                  <c:v>0.84928571428571398</c:v>
                </c:pt>
                <c:pt idx="844">
                  <c:v>0.84928571428571398</c:v>
                </c:pt>
                <c:pt idx="845">
                  <c:v>0.84928571428571398</c:v>
                </c:pt>
                <c:pt idx="846">
                  <c:v>0.84928571428571398</c:v>
                </c:pt>
                <c:pt idx="847">
                  <c:v>0.84928571428571398</c:v>
                </c:pt>
                <c:pt idx="848">
                  <c:v>0.84928571428571398</c:v>
                </c:pt>
                <c:pt idx="849">
                  <c:v>0.84928571428571398</c:v>
                </c:pt>
                <c:pt idx="850">
                  <c:v>0.84928571428571398</c:v>
                </c:pt>
                <c:pt idx="851">
                  <c:v>0.84928571428571398</c:v>
                </c:pt>
                <c:pt idx="852">
                  <c:v>0.84928571428571398</c:v>
                </c:pt>
                <c:pt idx="853">
                  <c:v>0.84928571428571398</c:v>
                </c:pt>
                <c:pt idx="854">
                  <c:v>0.84928571428571398</c:v>
                </c:pt>
                <c:pt idx="855">
                  <c:v>0.84928571428571398</c:v>
                </c:pt>
                <c:pt idx="856">
                  <c:v>0.84928571428571398</c:v>
                </c:pt>
                <c:pt idx="857">
                  <c:v>0.84928571428571398</c:v>
                </c:pt>
                <c:pt idx="858">
                  <c:v>0.84928571428571398</c:v>
                </c:pt>
                <c:pt idx="859">
                  <c:v>0.84928571428571398</c:v>
                </c:pt>
                <c:pt idx="860">
                  <c:v>0.84928571428571398</c:v>
                </c:pt>
                <c:pt idx="861">
                  <c:v>0.84928571428571398</c:v>
                </c:pt>
                <c:pt idx="862">
                  <c:v>0.84928571428571398</c:v>
                </c:pt>
                <c:pt idx="863">
                  <c:v>0.84928571428571398</c:v>
                </c:pt>
                <c:pt idx="864">
                  <c:v>0.84928571428571398</c:v>
                </c:pt>
                <c:pt idx="865">
                  <c:v>0.84928571428571398</c:v>
                </c:pt>
                <c:pt idx="866">
                  <c:v>0.84928571428571398</c:v>
                </c:pt>
                <c:pt idx="867">
                  <c:v>0.84928571428571398</c:v>
                </c:pt>
                <c:pt idx="868">
                  <c:v>0.84928571428571398</c:v>
                </c:pt>
                <c:pt idx="869">
                  <c:v>0.84928571428571398</c:v>
                </c:pt>
                <c:pt idx="870">
                  <c:v>0.84928571428571398</c:v>
                </c:pt>
                <c:pt idx="871">
                  <c:v>0.84928571428571398</c:v>
                </c:pt>
                <c:pt idx="872">
                  <c:v>0.84928571428571398</c:v>
                </c:pt>
                <c:pt idx="873">
                  <c:v>0.84928571428571398</c:v>
                </c:pt>
                <c:pt idx="874">
                  <c:v>0.84999999999999898</c:v>
                </c:pt>
                <c:pt idx="875">
                  <c:v>0.84999999999999898</c:v>
                </c:pt>
                <c:pt idx="876">
                  <c:v>0.84999999999999898</c:v>
                </c:pt>
                <c:pt idx="877">
                  <c:v>0.84999999999999898</c:v>
                </c:pt>
                <c:pt idx="878">
                  <c:v>0.84999999999999898</c:v>
                </c:pt>
                <c:pt idx="879">
                  <c:v>0.84999999999999898</c:v>
                </c:pt>
                <c:pt idx="880">
                  <c:v>0.84999999999999898</c:v>
                </c:pt>
                <c:pt idx="881">
                  <c:v>0.84999999999999898</c:v>
                </c:pt>
                <c:pt idx="882">
                  <c:v>0.84999999999999898</c:v>
                </c:pt>
                <c:pt idx="883">
                  <c:v>0.84999999999999898</c:v>
                </c:pt>
                <c:pt idx="884">
                  <c:v>0.84999999999999898</c:v>
                </c:pt>
                <c:pt idx="885">
                  <c:v>0.84999999999999898</c:v>
                </c:pt>
                <c:pt idx="886">
                  <c:v>0.84999999999999898</c:v>
                </c:pt>
                <c:pt idx="887">
                  <c:v>0.84999999999999898</c:v>
                </c:pt>
                <c:pt idx="888">
                  <c:v>0.84999999999999898</c:v>
                </c:pt>
                <c:pt idx="889">
                  <c:v>0.84999999999999898</c:v>
                </c:pt>
                <c:pt idx="890">
                  <c:v>0.84999999999999898</c:v>
                </c:pt>
                <c:pt idx="891">
                  <c:v>0.84999999999999898</c:v>
                </c:pt>
                <c:pt idx="892">
                  <c:v>0.84999999999999898</c:v>
                </c:pt>
                <c:pt idx="893">
                  <c:v>0.84999999999999898</c:v>
                </c:pt>
                <c:pt idx="894">
                  <c:v>0.84999999999999898</c:v>
                </c:pt>
                <c:pt idx="895">
                  <c:v>0.84999999999999898</c:v>
                </c:pt>
                <c:pt idx="896">
                  <c:v>0.84999999999999898</c:v>
                </c:pt>
                <c:pt idx="897">
                  <c:v>0.84999999999999898</c:v>
                </c:pt>
                <c:pt idx="898">
                  <c:v>0.84999999999999898</c:v>
                </c:pt>
                <c:pt idx="899">
                  <c:v>0.84999999999999898</c:v>
                </c:pt>
                <c:pt idx="900">
                  <c:v>0.84999999999999898</c:v>
                </c:pt>
                <c:pt idx="901">
                  <c:v>0.84999999999999898</c:v>
                </c:pt>
                <c:pt idx="902">
                  <c:v>0.84999999999999898</c:v>
                </c:pt>
                <c:pt idx="903">
                  <c:v>0.84999999999999898</c:v>
                </c:pt>
                <c:pt idx="904">
                  <c:v>0.84999999999999898</c:v>
                </c:pt>
                <c:pt idx="905">
                  <c:v>0.84999999999999898</c:v>
                </c:pt>
                <c:pt idx="906">
                  <c:v>0.84999999999999898</c:v>
                </c:pt>
                <c:pt idx="907">
                  <c:v>0.84999999999999898</c:v>
                </c:pt>
                <c:pt idx="908">
                  <c:v>0.84999999999999898</c:v>
                </c:pt>
                <c:pt idx="909">
                  <c:v>0.84999999999999898</c:v>
                </c:pt>
                <c:pt idx="910">
                  <c:v>0.84999999999999898</c:v>
                </c:pt>
                <c:pt idx="911">
                  <c:v>0.84999999999999898</c:v>
                </c:pt>
                <c:pt idx="912">
                  <c:v>0.85</c:v>
                </c:pt>
                <c:pt idx="913">
                  <c:v>0.85</c:v>
                </c:pt>
                <c:pt idx="914">
                  <c:v>0.85</c:v>
                </c:pt>
                <c:pt idx="915">
                  <c:v>0.85</c:v>
                </c:pt>
                <c:pt idx="916">
                  <c:v>0.85</c:v>
                </c:pt>
                <c:pt idx="917">
                  <c:v>0.85</c:v>
                </c:pt>
                <c:pt idx="918">
                  <c:v>0.85</c:v>
                </c:pt>
                <c:pt idx="919">
                  <c:v>0.85</c:v>
                </c:pt>
                <c:pt idx="920">
                  <c:v>0.85</c:v>
                </c:pt>
                <c:pt idx="921">
                  <c:v>0.85</c:v>
                </c:pt>
                <c:pt idx="922">
                  <c:v>0.85</c:v>
                </c:pt>
                <c:pt idx="923">
                  <c:v>0.85</c:v>
                </c:pt>
                <c:pt idx="924">
                  <c:v>0.85</c:v>
                </c:pt>
                <c:pt idx="925">
                  <c:v>0.85</c:v>
                </c:pt>
                <c:pt idx="926">
                  <c:v>0.85</c:v>
                </c:pt>
                <c:pt idx="927">
                  <c:v>0.85</c:v>
                </c:pt>
                <c:pt idx="928">
                  <c:v>0.85</c:v>
                </c:pt>
                <c:pt idx="929">
                  <c:v>0.85</c:v>
                </c:pt>
                <c:pt idx="930">
                  <c:v>0.85</c:v>
                </c:pt>
                <c:pt idx="931">
                  <c:v>0.85</c:v>
                </c:pt>
                <c:pt idx="932">
                  <c:v>0.85</c:v>
                </c:pt>
                <c:pt idx="933">
                  <c:v>0.85</c:v>
                </c:pt>
                <c:pt idx="934">
                  <c:v>0.85</c:v>
                </c:pt>
                <c:pt idx="935">
                  <c:v>0.85</c:v>
                </c:pt>
                <c:pt idx="936">
                  <c:v>0.85</c:v>
                </c:pt>
                <c:pt idx="937">
                  <c:v>0.85</c:v>
                </c:pt>
                <c:pt idx="938">
                  <c:v>0.85</c:v>
                </c:pt>
                <c:pt idx="939">
                  <c:v>0.85</c:v>
                </c:pt>
                <c:pt idx="940">
                  <c:v>0.85</c:v>
                </c:pt>
                <c:pt idx="941">
                  <c:v>0.85</c:v>
                </c:pt>
                <c:pt idx="942">
                  <c:v>0.85</c:v>
                </c:pt>
                <c:pt idx="943">
                  <c:v>0.85</c:v>
                </c:pt>
                <c:pt idx="944">
                  <c:v>0.85</c:v>
                </c:pt>
                <c:pt idx="945">
                  <c:v>0.85</c:v>
                </c:pt>
                <c:pt idx="946">
                  <c:v>0.85</c:v>
                </c:pt>
                <c:pt idx="947">
                  <c:v>0.85</c:v>
                </c:pt>
                <c:pt idx="948">
                  <c:v>0.85</c:v>
                </c:pt>
                <c:pt idx="949">
                  <c:v>0.85</c:v>
                </c:pt>
                <c:pt idx="950">
                  <c:v>0.85</c:v>
                </c:pt>
                <c:pt idx="951">
                  <c:v>0.85</c:v>
                </c:pt>
                <c:pt idx="952">
                  <c:v>0.85</c:v>
                </c:pt>
                <c:pt idx="953">
                  <c:v>0.85</c:v>
                </c:pt>
                <c:pt idx="954">
                  <c:v>0.85</c:v>
                </c:pt>
                <c:pt idx="955">
                  <c:v>0.85</c:v>
                </c:pt>
                <c:pt idx="956">
                  <c:v>0.85</c:v>
                </c:pt>
                <c:pt idx="957">
                  <c:v>0.85</c:v>
                </c:pt>
                <c:pt idx="958">
                  <c:v>0.85</c:v>
                </c:pt>
                <c:pt idx="959">
                  <c:v>0.85</c:v>
                </c:pt>
                <c:pt idx="960">
                  <c:v>0.85</c:v>
                </c:pt>
                <c:pt idx="961">
                  <c:v>0.85</c:v>
                </c:pt>
                <c:pt idx="962">
                  <c:v>0.85</c:v>
                </c:pt>
                <c:pt idx="963">
                  <c:v>0.85</c:v>
                </c:pt>
                <c:pt idx="964">
                  <c:v>0.85</c:v>
                </c:pt>
                <c:pt idx="965">
                  <c:v>0.85</c:v>
                </c:pt>
                <c:pt idx="966">
                  <c:v>0.85</c:v>
                </c:pt>
                <c:pt idx="967">
                  <c:v>0.85</c:v>
                </c:pt>
                <c:pt idx="968">
                  <c:v>0.85</c:v>
                </c:pt>
                <c:pt idx="969">
                  <c:v>0.85</c:v>
                </c:pt>
                <c:pt idx="970">
                  <c:v>0.85</c:v>
                </c:pt>
                <c:pt idx="971">
                  <c:v>0.85</c:v>
                </c:pt>
                <c:pt idx="972">
                  <c:v>0.85</c:v>
                </c:pt>
                <c:pt idx="973">
                  <c:v>0.85</c:v>
                </c:pt>
                <c:pt idx="974">
                  <c:v>0.85071428571428498</c:v>
                </c:pt>
                <c:pt idx="975">
                  <c:v>0.85071428571428498</c:v>
                </c:pt>
                <c:pt idx="976">
                  <c:v>0.85071428571428498</c:v>
                </c:pt>
                <c:pt idx="977">
                  <c:v>0.85071428571428498</c:v>
                </c:pt>
                <c:pt idx="978">
                  <c:v>0.85071428571428498</c:v>
                </c:pt>
                <c:pt idx="979">
                  <c:v>0.85071428571428498</c:v>
                </c:pt>
                <c:pt idx="980">
                  <c:v>0.85071428571428498</c:v>
                </c:pt>
                <c:pt idx="981">
                  <c:v>0.85071428571428498</c:v>
                </c:pt>
                <c:pt idx="982">
                  <c:v>0.85071428571428498</c:v>
                </c:pt>
                <c:pt idx="983">
                  <c:v>0.85071428571428498</c:v>
                </c:pt>
                <c:pt idx="984">
                  <c:v>0.85071428571428498</c:v>
                </c:pt>
                <c:pt idx="985">
                  <c:v>0.85071428571428498</c:v>
                </c:pt>
                <c:pt idx="986">
                  <c:v>0.85071428571428498</c:v>
                </c:pt>
                <c:pt idx="987">
                  <c:v>0.85071428571428498</c:v>
                </c:pt>
                <c:pt idx="988">
                  <c:v>0.85071428571428498</c:v>
                </c:pt>
                <c:pt idx="989">
                  <c:v>0.85071428571428498</c:v>
                </c:pt>
                <c:pt idx="990">
                  <c:v>0.85071428571428498</c:v>
                </c:pt>
                <c:pt idx="991">
                  <c:v>0.85071428571428498</c:v>
                </c:pt>
                <c:pt idx="992">
                  <c:v>0.85071428571428498</c:v>
                </c:pt>
                <c:pt idx="993">
                  <c:v>0.85071428571428498</c:v>
                </c:pt>
                <c:pt idx="994">
                  <c:v>0.85071428571428498</c:v>
                </c:pt>
                <c:pt idx="995">
                  <c:v>0.85071428571428498</c:v>
                </c:pt>
                <c:pt idx="996">
                  <c:v>0.85071428571428498</c:v>
                </c:pt>
                <c:pt idx="997">
                  <c:v>0.85071428571428498</c:v>
                </c:pt>
                <c:pt idx="998">
                  <c:v>0.85071428571428498</c:v>
                </c:pt>
                <c:pt idx="999">
                  <c:v>0.85071428571428498</c:v>
                </c:pt>
                <c:pt idx="1000">
                  <c:v>0.85071428571428498</c:v>
                </c:pt>
                <c:pt idx="1001">
                  <c:v>0.85071428571428498</c:v>
                </c:pt>
                <c:pt idx="1002">
                  <c:v>0.85071428571428498</c:v>
                </c:pt>
                <c:pt idx="1003">
                  <c:v>0.85071428571428498</c:v>
                </c:pt>
                <c:pt idx="1004">
                  <c:v>0.85071428571428498</c:v>
                </c:pt>
                <c:pt idx="1005">
                  <c:v>0.85071428571428498</c:v>
                </c:pt>
                <c:pt idx="1006">
                  <c:v>0.85071428571428498</c:v>
                </c:pt>
                <c:pt idx="1007">
                  <c:v>0.85071428571428498</c:v>
                </c:pt>
                <c:pt idx="1008">
                  <c:v>0.85071428571428498</c:v>
                </c:pt>
                <c:pt idx="1009">
                  <c:v>0.85071428571428498</c:v>
                </c:pt>
                <c:pt idx="1010">
                  <c:v>0.85071428571428498</c:v>
                </c:pt>
                <c:pt idx="1011">
                  <c:v>0.85071428571428498</c:v>
                </c:pt>
                <c:pt idx="1012">
                  <c:v>0.85071428571428498</c:v>
                </c:pt>
                <c:pt idx="1013">
                  <c:v>0.85071428571428498</c:v>
                </c:pt>
                <c:pt idx="1014">
                  <c:v>0.85071428571428498</c:v>
                </c:pt>
                <c:pt idx="1015">
                  <c:v>0.85071428571428498</c:v>
                </c:pt>
                <c:pt idx="1016">
                  <c:v>0.85071428571428498</c:v>
                </c:pt>
                <c:pt idx="1017">
                  <c:v>0.85071428571428498</c:v>
                </c:pt>
                <c:pt idx="1018">
                  <c:v>0.85071428571428498</c:v>
                </c:pt>
                <c:pt idx="1019">
                  <c:v>0.85071428571428498</c:v>
                </c:pt>
                <c:pt idx="1020">
                  <c:v>0.85071428571428498</c:v>
                </c:pt>
                <c:pt idx="1021">
                  <c:v>0.85071428571428498</c:v>
                </c:pt>
                <c:pt idx="1022">
                  <c:v>0.85071428571428498</c:v>
                </c:pt>
                <c:pt idx="1023">
                  <c:v>0.85071428571428498</c:v>
                </c:pt>
                <c:pt idx="1024">
                  <c:v>0.85071428571428498</c:v>
                </c:pt>
                <c:pt idx="1025">
                  <c:v>0.85071428571428498</c:v>
                </c:pt>
                <c:pt idx="1026">
                  <c:v>0.85071428571428498</c:v>
                </c:pt>
                <c:pt idx="1027">
                  <c:v>0.85071428571428498</c:v>
                </c:pt>
                <c:pt idx="1028">
                  <c:v>0.85071428571428498</c:v>
                </c:pt>
                <c:pt idx="1029">
                  <c:v>0.85071428571428498</c:v>
                </c:pt>
                <c:pt idx="1030">
                  <c:v>0.85071428571428498</c:v>
                </c:pt>
                <c:pt idx="1031">
                  <c:v>0.85071428571428498</c:v>
                </c:pt>
                <c:pt idx="1032">
                  <c:v>0.85071428571428498</c:v>
                </c:pt>
                <c:pt idx="1033">
                  <c:v>0.85071428571428498</c:v>
                </c:pt>
                <c:pt idx="1034">
                  <c:v>0.85071428571428498</c:v>
                </c:pt>
                <c:pt idx="1035">
                  <c:v>0.85071428571428498</c:v>
                </c:pt>
                <c:pt idx="1036">
                  <c:v>0.85071428571428498</c:v>
                </c:pt>
                <c:pt idx="1037">
                  <c:v>0.85071428571428498</c:v>
                </c:pt>
                <c:pt idx="1038">
                  <c:v>0.85071428571428498</c:v>
                </c:pt>
                <c:pt idx="1039">
                  <c:v>0.85071428571428498</c:v>
                </c:pt>
                <c:pt idx="1040">
                  <c:v>0.85071428571428498</c:v>
                </c:pt>
                <c:pt idx="1041">
                  <c:v>0.85071428571428498</c:v>
                </c:pt>
                <c:pt idx="1042">
                  <c:v>0.85071428571428498</c:v>
                </c:pt>
                <c:pt idx="1043">
                  <c:v>0.85071428571428498</c:v>
                </c:pt>
                <c:pt idx="1044">
                  <c:v>0.85071428571428498</c:v>
                </c:pt>
                <c:pt idx="1045">
                  <c:v>0.85071428571428498</c:v>
                </c:pt>
                <c:pt idx="1046">
                  <c:v>0.85071428571428498</c:v>
                </c:pt>
                <c:pt idx="1047">
                  <c:v>0.85071428571428498</c:v>
                </c:pt>
                <c:pt idx="1048">
                  <c:v>0.85071428571428498</c:v>
                </c:pt>
                <c:pt idx="1049">
                  <c:v>0.85071428571428498</c:v>
                </c:pt>
                <c:pt idx="1050">
                  <c:v>0.85071428571428498</c:v>
                </c:pt>
                <c:pt idx="1051">
                  <c:v>0.85071428571428498</c:v>
                </c:pt>
                <c:pt idx="1052">
                  <c:v>0.85071428571428498</c:v>
                </c:pt>
                <c:pt idx="1053">
                  <c:v>0.85071428571428498</c:v>
                </c:pt>
                <c:pt idx="1054">
                  <c:v>0.85071428571428498</c:v>
                </c:pt>
                <c:pt idx="1055">
                  <c:v>0.85071428571428498</c:v>
                </c:pt>
                <c:pt idx="1056">
                  <c:v>0.85071428571428498</c:v>
                </c:pt>
                <c:pt idx="1057">
                  <c:v>0.85071428571428498</c:v>
                </c:pt>
                <c:pt idx="1058">
                  <c:v>0.85071428571428498</c:v>
                </c:pt>
                <c:pt idx="1059">
                  <c:v>0.85071428571428498</c:v>
                </c:pt>
                <c:pt idx="1060">
                  <c:v>0.85071428571428498</c:v>
                </c:pt>
                <c:pt idx="1061">
                  <c:v>0.85071428571428498</c:v>
                </c:pt>
                <c:pt idx="1062">
                  <c:v>0.85071428571428498</c:v>
                </c:pt>
                <c:pt idx="1063">
                  <c:v>0.85071428571428498</c:v>
                </c:pt>
                <c:pt idx="1064">
                  <c:v>0.85071428571428498</c:v>
                </c:pt>
                <c:pt idx="1065">
                  <c:v>0.85071428571428498</c:v>
                </c:pt>
                <c:pt idx="1066">
                  <c:v>0.85071428571428498</c:v>
                </c:pt>
                <c:pt idx="1067">
                  <c:v>0.85071428571428498</c:v>
                </c:pt>
                <c:pt idx="1068">
                  <c:v>0.85071428571428498</c:v>
                </c:pt>
                <c:pt idx="1069">
                  <c:v>0.85071428571428498</c:v>
                </c:pt>
                <c:pt idx="1070">
                  <c:v>0.85071428571428498</c:v>
                </c:pt>
                <c:pt idx="1071">
                  <c:v>0.85071428571428498</c:v>
                </c:pt>
                <c:pt idx="1072">
                  <c:v>0.85071428571428498</c:v>
                </c:pt>
                <c:pt idx="1073">
                  <c:v>0.85071428571428498</c:v>
                </c:pt>
                <c:pt idx="1074">
                  <c:v>0.85071428571428498</c:v>
                </c:pt>
                <c:pt idx="1075">
                  <c:v>0.85071428571428498</c:v>
                </c:pt>
                <c:pt idx="1076">
                  <c:v>0.85071428571428498</c:v>
                </c:pt>
                <c:pt idx="1077">
                  <c:v>0.85071428571428498</c:v>
                </c:pt>
                <c:pt idx="1078">
                  <c:v>0.85071428571428498</c:v>
                </c:pt>
                <c:pt idx="1079">
                  <c:v>0.85071428571428498</c:v>
                </c:pt>
                <c:pt idx="1080">
                  <c:v>0.85071428571428498</c:v>
                </c:pt>
                <c:pt idx="1081">
                  <c:v>0.85071428571428498</c:v>
                </c:pt>
                <c:pt idx="1082">
                  <c:v>0.85071428571428498</c:v>
                </c:pt>
                <c:pt idx="1083">
                  <c:v>0.85071428571428498</c:v>
                </c:pt>
                <c:pt idx="1084">
                  <c:v>0.85071428571428498</c:v>
                </c:pt>
                <c:pt idx="1085">
                  <c:v>0.85071428571428498</c:v>
                </c:pt>
                <c:pt idx="1086">
                  <c:v>0.85071428571428498</c:v>
                </c:pt>
                <c:pt idx="1087">
                  <c:v>0.85071428571428498</c:v>
                </c:pt>
                <c:pt idx="1088">
                  <c:v>0.85071428571428498</c:v>
                </c:pt>
                <c:pt idx="1089">
                  <c:v>0.85142857142857098</c:v>
                </c:pt>
                <c:pt idx="1090">
                  <c:v>0.85142857142857098</c:v>
                </c:pt>
                <c:pt idx="1091">
                  <c:v>0.85142857142857098</c:v>
                </c:pt>
                <c:pt idx="1092">
                  <c:v>0.85142857142857098</c:v>
                </c:pt>
                <c:pt idx="1093">
                  <c:v>0.85142857142857098</c:v>
                </c:pt>
                <c:pt idx="1094">
                  <c:v>0.85142857142857098</c:v>
                </c:pt>
                <c:pt idx="1095">
                  <c:v>0.85142857142857098</c:v>
                </c:pt>
                <c:pt idx="1096">
                  <c:v>0.85142857142857098</c:v>
                </c:pt>
                <c:pt idx="1097">
                  <c:v>0.85142857142857098</c:v>
                </c:pt>
                <c:pt idx="1098">
                  <c:v>0.85142857142857098</c:v>
                </c:pt>
                <c:pt idx="1099">
                  <c:v>0.85142857142857098</c:v>
                </c:pt>
                <c:pt idx="1100">
                  <c:v>0.85142857142857098</c:v>
                </c:pt>
                <c:pt idx="1101">
                  <c:v>0.85142857142857098</c:v>
                </c:pt>
                <c:pt idx="1102">
                  <c:v>0.85142857142857098</c:v>
                </c:pt>
                <c:pt idx="1103">
                  <c:v>0.85142857142857098</c:v>
                </c:pt>
                <c:pt idx="1104">
                  <c:v>0.85142857142857098</c:v>
                </c:pt>
                <c:pt idx="1105">
                  <c:v>0.85142857142857098</c:v>
                </c:pt>
                <c:pt idx="1106">
                  <c:v>0.85142857142857098</c:v>
                </c:pt>
                <c:pt idx="1107">
                  <c:v>0.85142857142857098</c:v>
                </c:pt>
                <c:pt idx="1108">
                  <c:v>0.85142857142857098</c:v>
                </c:pt>
                <c:pt idx="1109">
                  <c:v>0.85142857142857098</c:v>
                </c:pt>
                <c:pt idx="1110">
                  <c:v>0.85142857142857098</c:v>
                </c:pt>
                <c:pt idx="1111">
                  <c:v>0.85142857142857098</c:v>
                </c:pt>
                <c:pt idx="1112">
                  <c:v>0.85142857142857098</c:v>
                </c:pt>
                <c:pt idx="1113">
                  <c:v>0.85142857142857098</c:v>
                </c:pt>
                <c:pt idx="1114">
                  <c:v>0.85142857142857098</c:v>
                </c:pt>
                <c:pt idx="1115">
                  <c:v>0.85142857142857098</c:v>
                </c:pt>
                <c:pt idx="1116">
                  <c:v>0.85142857142857098</c:v>
                </c:pt>
                <c:pt idx="1117">
                  <c:v>0.85142857142857098</c:v>
                </c:pt>
                <c:pt idx="1118">
                  <c:v>0.85142857142857098</c:v>
                </c:pt>
                <c:pt idx="1119">
                  <c:v>0.85142857142857098</c:v>
                </c:pt>
                <c:pt idx="1120">
                  <c:v>0.85142857142857098</c:v>
                </c:pt>
                <c:pt idx="1121">
                  <c:v>0.85142857142857098</c:v>
                </c:pt>
                <c:pt idx="1122">
                  <c:v>0.85142857142857098</c:v>
                </c:pt>
                <c:pt idx="1123">
                  <c:v>0.85142857142857098</c:v>
                </c:pt>
                <c:pt idx="1124">
                  <c:v>0.85142857142857098</c:v>
                </c:pt>
                <c:pt idx="1125">
                  <c:v>0.85142857142857098</c:v>
                </c:pt>
                <c:pt idx="1126">
                  <c:v>0.85142857142857098</c:v>
                </c:pt>
                <c:pt idx="1127">
                  <c:v>0.85142857142857098</c:v>
                </c:pt>
                <c:pt idx="1128">
                  <c:v>0.85142857142857098</c:v>
                </c:pt>
                <c:pt idx="1129">
                  <c:v>0.85142857142857098</c:v>
                </c:pt>
                <c:pt idx="1130">
                  <c:v>0.85142857142857098</c:v>
                </c:pt>
                <c:pt idx="1131">
                  <c:v>0.85142857142857098</c:v>
                </c:pt>
                <c:pt idx="1132">
                  <c:v>0.85142857142857098</c:v>
                </c:pt>
                <c:pt idx="1133">
                  <c:v>0.85142857142857098</c:v>
                </c:pt>
                <c:pt idx="1134">
                  <c:v>0.85142857142857098</c:v>
                </c:pt>
                <c:pt idx="1135">
                  <c:v>0.85142857142857098</c:v>
                </c:pt>
                <c:pt idx="1136">
                  <c:v>0.85142857142857098</c:v>
                </c:pt>
                <c:pt idx="1137">
                  <c:v>0.85142857142857098</c:v>
                </c:pt>
                <c:pt idx="1138">
                  <c:v>0.85142857142857098</c:v>
                </c:pt>
                <c:pt idx="1139">
                  <c:v>0.85142857142857098</c:v>
                </c:pt>
                <c:pt idx="1140">
                  <c:v>0.85142857142857098</c:v>
                </c:pt>
                <c:pt idx="1141">
                  <c:v>0.85142857142857098</c:v>
                </c:pt>
                <c:pt idx="1142">
                  <c:v>0.85142857142857098</c:v>
                </c:pt>
                <c:pt idx="1143">
                  <c:v>0.85142857142857098</c:v>
                </c:pt>
                <c:pt idx="1144">
                  <c:v>0.85142857142857098</c:v>
                </c:pt>
                <c:pt idx="1145">
                  <c:v>0.85142857142857098</c:v>
                </c:pt>
                <c:pt idx="1146">
                  <c:v>0.85142857142857098</c:v>
                </c:pt>
                <c:pt idx="1147">
                  <c:v>0.85142857142857098</c:v>
                </c:pt>
                <c:pt idx="1148">
                  <c:v>0.85142857142857098</c:v>
                </c:pt>
                <c:pt idx="1149">
                  <c:v>0.85142857142857098</c:v>
                </c:pt>
                <c:pt idx="1150">
                  <c:v>0.85142857142857098</c:v>
                </c:pt>
                <c:pt idx="1151">
                  <c:v>0.85142857142857098</c:v>
                </c:pt>
                <c:pt idx="1152">
                  <c:v>0.85142857142857098</c:v>
                </c:pt>
                <c:pt idx="1153">
                  <c:v>0.85142857142857098</c:v>
                </c:pt>
                <c:pt idx="1154">
                  <c:v>0.85142857142857098</c:v>
                </c:pt>
                <c:pt idx="1155">
                  <c:v>0.85142857142857098</c:v>
                </c:pt>
                <c:pt idx="1156">
                  <c:v>0.85142857142857098</c:v>
                </c:pt>
                <c:pt idx="1157">
                  <c:v>0.85142857142857098</c:v>
                </c:pt>
                <c:pt idx="1158">
                  <c:v>0.85142857142857098</c:v>
                </c:pt>
                <c:pt idx="1159">
                  <c:v>0.85142857142857098</c:v>
                </c:pt>
                <c:pt idx="1160">
                  <c:v>0.85142857142857098</c:v>
                </c:pt>
                <c:pt idx="1161">
                  <c:v>0.85142857142857098</c:v>
                </c:pt>
                <c:pt idx="1162">
                  <c:v>0.85142857142857098</c:v>
                </c:pt>
                <c:pt idx="1163">
                  <c:v>0.85142857142857098</c:v>
                </c:pt>
                <c:pt idx="1164">
                  <c:v>0.85142857142857098</c:v>
                </c:pt>
                <c:pt idx="1165">
                  <c:v>0.85142857142857098</c:v>
                </c:pt>
                <c:pt idx="1166">
                  <c:v>0.85142857142857098</c:v>
                </c:pt>
                <c:pt idx="1167">
                  <c:v>0.85214285714285598</c:v>
                </c:pt>
                <c:pt idx="1168">
                  <c:v>0.85214285714285598</c:v>
                </c:pt>
                <c:pt idx="1169">
                  <c:v>0.85214285714285598</c:v>
                </c:pt>
                <c:pt idx="1170">
                  <c:v>0.85214285714285598</c:v>
                </c:pt>
                <c:pt idx="1171">
                  <c:v>0.85214285714285598</c:v>
                </c:pt>
                <c:pt idx="1172">
                  <c:v>0.85214285714285598</c:v>
                </c:pt>
                <c:pt idx="1173">
                  <c:v>0.85214285714285598</c:v>
                </c:pt>
                <c:pt idx="1174">
                  <c:v>0.85214285714285598</c:v>
                </c:pt>
                <c:pt idx="1175">
                  <c:v>0.85214285714285598</c:v>
                </c:pt>
                <c:pt idx="1176">
                  <c:v>0.85214285714285598</c:v>
                </c:pt>
                <c:pt idx="1177">
                  <c:v>0.85214285714285598</c:v>
                </c:pt>
                <c:pt idx="1178">
                  <c:v>0.85214285714285598</c:v>
                </c:pt>
                <c:pt idx="1179">
                  <c:v>0.85214285714285598</c:v>
                </c:pt>
                <c:pt idx="1180">
                  <c:v>0.85214285714285598</c:v>
                </c:pt>
                <c:pt idx="1181">
                  <c:v>0.85214285714285598</c:v>
                </c:pt>
                <c:pt idx="1182">
                  <c:v>0.85214285714285598</c:v>
                </c:pt>
                <c:pt idx="1183">
                  <c:v>0.85214285714285598</c:v>
                </c:pt>
                <c:pt idx="1184">
                  <c:v>0.85214285714285698</c:v>
                </c:pt>
                <c:pt idx="1185">
                  <c:v>0.85214285714285698</c:v>
                </c:pt>
                <c:pt idx="1186">
                  <c:v>0.85214285714285698</c:v>
                </c:pt>
                <c:pt idx="1187">
                  <c:v>0.85214285714285698</c:v>
                </c:pt>
                <c:pt idx="1188">
                  <c:v>0.85214285714285698</c:v>
                </c:pt>
                <c:pt idx="1189">
                  <c:v>0.85214285714285698</c:v>
                </c:pt>
                <c:pt idx="1190">
                  <c:v>0.85214285714285698</c:v>
                </c:pt>
                <c:pt idx="1191">
                  <c:v>0.85214285714285698</c:v>
                </c:pt>
                <c:pt idx="1192">
                  <c:v>0.85214285714285698</c:v>
                </c:pt>
                <c:pt idx="1193">
                  <c:v>0.85214285714285698</c:v>
                </c:pt>
                <c:pt idx="1194">
                  <c:v>0.85214285714285698</c:v>
                </c:pt>
                <c:pt idx="1195">
                  <c:v>0.85214285714285698</c:v>
                </c:pt>
                <c:pt idx="1196">
                  <c:v>0.85214285714285698</c:v>
                </c:pt>
                <c:pt idx="1197">
                  <c:v>0.85214285714285698</c:v>
                </c:pt>
                <c:pt idx="1198">
                  <c:v>0.85214285714285698</c:v>
                </c:pt>
                <c:pt idx="1199">
                  <c:v>0.85214285714285698</c:v>
                </c:pt>
                <c:pt idx="1200">
                  <c:v>0.85214285714285698</c:v>
                </c:pt>
                <c:pt idx="1201">
                  <c:v>0.85214285714285698</c:v>
                </c:pt>
                <c:pt idx="1202">
                  <c:v>0.85214285714285698</c:v>
                </c:pt>
                <c:pt idx="1203">
                  <c:v>0.85214285714285698</c:v>
                </c:pt>
                <c:pt idx="1204">
                  <c:v>0.85214285714285698</c:v>
                </c:pt>
                <c:pt idx="1205">
                  <c:v>0.85214285714285698</c:v>
                </c:pt>
                <c:pt idx="1206">
                  <c:v>0.85214285714285698</c:v>
                </c:pt>
                <c:pt idx="1207">
                  <c:v>0.85214285714285698</c:v>
                </c:pt>
                <c:pt idx="1208">
                  <c:v>0.85214285714285698</c:v>
                </c:pt>
                <c:pt idx="1209">
                  <c:v>0.85214285714285698</c:v>
                </c:pt>
                <c:pt idx="1210">
                  <c:v>0.85214285714285698</c:v>
                </c:pt>
                <c:pt idx="1211">
                  <c:v>0.85214285714285698</c:v>
                </c:pt>
                <c:pt idx="1212">
                  <c:v>0.85214285714285698</c:v>
                </c:pt>
                <c:pt idx="1213">
                  <c:v>0.85214285714285698</c:v>
                </c:pt>
                <c:pt idx="1214">
                  <c:v>0.85214285714285698</c:v>
                </c:pt>
                <c:pt idx="1215">
                  <c:v>0.85214285714285698</c:v>
                </c:pt>
                <c:pt idx="1216">
                  <c:v>0.85214285714285698</c:v>
                </c:pt>
                <c:pt idx="1217">
                  <c:v>0.85214285714285698</c:v>
                </c:pt>
                <c:pt idx="1218">
                  <c:v>0.85214285714285698</c:v>
                </c:pt>
                <c:pt idx="1219">
                  <c:v>0.85214285714285698</c:v>
                </c:pt>
                <c:pt idx="1220">
                  <c:v>0.85214285714285698</c:v>
                </c:pt>
                <c:pt idx="1221">
                  <c:v>0.85214285714285698</c:v>
                </c:pt>
                <c:pt idx="1222">
                  <c:v>0.85214285714285698</c:v>
                </c:pt>
                <c:pt idx="1223">
                  <c:v>0.85214285714285698</c:v>
                </c:pt>
                <c:pt idx="1224">
                  <c:v>0.85214285714285698</c:v>
                </c:pt>
                <c:pt idx="1225">
                  <c:v>0.85214285714285698</c:v>
                </c:pt>
                <c:pt idx="1226">
                  <c:v>0.85214285714285698</c:v>
                </c:pt>
                <c:pt idx="1227">
                  <c:v>0.85214285714285698</c:v>
                </c:pt>
                <c:pt idx="1228">
                  <c:v>0.85214285714285698</c:v>
                </c:pt>
                <c:pt idx="1229">
                  <c:v>0.85214285714285698</c:v>
                </c:pt>
                <c:pt idx="1230">
                  <c:v>0.85214285714285698</c:v>
                </c:pt>
                <c:pt idx="1231">
                  <c:v>0.85214285714285698</c:v>
                </c:pt>
                <c:pt idx="1232">
                  <c:v>0.85214285714285698</c:v>
                </c:pt>
                <c:pt idx="1233">
                  <c:v>0.85214285714285698</c:v>
                </c:pt>
                <c:pt idx="1234">
                  <c:v>0.85214285714285698</c:v>
                </c:pt>
                <c:pt idx="1235">
                  <c:v>0.85214285714285698</c:v>
                </c:pt>
                <c:pt idx="1236">
                  <c:v>0.85214285714285698</c:v>
                </c:pt>
                <c:pt idx="1237">
                  <c:v>0.85214285714285698</c:v>
                </c:pt>
                <c:pt idx="1238">
                  <c:v>0.85214285714285698</c:v>
                </c:pt>
                <c:pt idx="1239">
                  <c:v>0.85214285714285698</c:v>
                </c:pt>
                <c:pt idx="1240">
                  <c:v>0.85214285714285698</c:v>
                </c:pt>
                <c:pt idx="1241">
                  <c:v>0.85214285714285698</c:v>
                </c:pt>
                <c:pt idx="1242">
                  <c:v>0.85214285714285698</c:v>
                </c:pt>
                <c:pt idx="1243">
                  <c:v>0.85214285714285698</c:v>
                </c:pt>
                <c:pt idx="1244">
                  <c:v>0.85214285714285698</c:v>
                </c:pt>
                <c:pt idx="1245">
                  <c:v>0.85214285714285698</c:v>
                </c:pt>
                <c:pt idx="1246">
                  <c:v>0.85214285714285698</c:v>
                </c:pt>
                <c:pt idx="1247">
                  <c:v>0.85214285714285698</c:v>
                </c:pt>
                <c:pt idx="1248">
                  <c:v>0.85214285714285698</c:v>
                </c:pt>
                <c:pt idx="1249">
                  <c:v>0.85214285714285698</c:v>
                </c:pt>
                <c:pt idx="1250">
                  <c:v>0.85214285714285698</c:v>
                </c:pt>
                <c:pt idx="1251">
                  <c:v>0.85214285714285698</c:v>
                </c:pt>
                <c:pt idx="1252">
                  <c:v>0.85214285714285698</c:v>
                </c:pt>
                <c:pt idx="1253">
                  <c:v>0.85214285714285698</c:v>
                </c:pt>
                <c:pt idx="1254">
                  <c:v>0.85214285714285698</c:v>
                </c:pt>
                <c:pt idx="1255">
                  <c:v>0.85214285714285698</c:v>
                </c:pt>
                <c:pt idx="1256">
                  <c:v>0.85214285714285698</c:v>
                </c:pt>
                <c:pt idx="1257">
                  <c:v>0.85214285714285698</c:v>
                </c:pt>
                <c:pt idx="1258">
                  <c:v>0.85214285714285698</c:v>
                </c:pt>
                <c:pt idx="1259">
                  <c:v>0.85214285714285698</c:v>
                </c:pt>
                <c:pt idx="1260">
                  <c:v>0.85214285714285698</c:v>
                </c:pt>
                <c:pt idx="1261">
                  <c:v>0.85214285714285698</c:v>
                </c:pt>
                <c:pt idx="1262">
                  <c:v>0.85214285714285698</c:v>
                </c:pt>
                <c:pt idx="1263">
                  <c:v>0.85214285714285698</c:v>
                </c:pt>
                <c:pt idx="1264">
                  <c:v>0.85214285714285698</c:v>
                </c:pt>
                <c:pt idx="1265">
                  <c:v>0.85214285714285698</c:v>
                </c:pt>
                <c:pt idx="1266">
                  <c:v>0.85214285714285698</c:v>
                </c:pt>
                <c:pt idx="1267">
                  <c:v>0.85214285714285698</c:v>
                </c:pt>
                <c:pt idx="1268">
                  <c:v>0.85214285714285698</c:v>
                </c:pt>
                <c:pt idx="1269">
                  <c:v>0.85214285714285698</c:v>
                </c:pt>
                <c:pt idx="1270">
                  <c:v>0.85214285714285698</c:v>
                </c:pt>
                <c:pt idx="1271">
                  <c:v>0.85214285714285698</c:v>
                </c:pt>
                <c:pt idx="1272">
                  <c:v>0.85214285714285698</c:v>
                </c:pt>
                <c:pt idx="1273">
                  <c:v>0.85214285714285698</c:v>
                </c:pt>
                <c:pt idx="1274">
                  <c:v>0.85214285714285698</c:v>
                </c:pt>
                <c:pt idx="1275">
                  <c:v>0.85214285714285698</c:v>
                </c:pt>
                <c:pt idx="1276">
                  <c:v>0.85214285714285698</c:v>
                </c:pt>
                <c:pt idx="1277">
                  <c:v>0.85214285714285698</c:v>
                </c:pt>
                <c:pt idx="1278">
                  <c:v>0.85214285714285698</c:v>
                </c:pt>
                <c:pt idx="1279">
                  <c:v>0.85214285714285698</c:v>
                </c:pt>
                <c:pt idx="1280">
                  <c:v>0.85214285714285698</c:v>
                </c:pt>
                <c:pt idx="1281">
                  <c:v>0.85214285714285698</c:v>
                </c:pt>
                <c:pt idx="1282">
                  <c:v>0.85214285714285698</c:v>
                </c:pt>
                <c:pt idx="1283">
                  <c:v>0.85214285714285698</c:v>
                </c:pt>
                <c:pt idx="1284">
                  <c:v>0.85285714285714198</c:v>
                </c:pt>
                <c:pt idx="1285">
                  <c:v>0.85285714285714198</c:v>
                </c:pt>
                <c:pt idx="1286">
                  <c:v>0.85285714285714198</c:v>
                </c:pt>
                <c:pt idx="1287">
                  <c:v>0.85285714285714198</c:v>
                </c:pt>
                <c:pt idx="1288">
                  <c:v>0.85285714285714198</c:v>
                </c:pt>
                <c:pt idx="1289">
                  <c:v>0.85285714285714198</c:v>
                </c:pt>
                <c:pt idx="1290">
                  <c:v>0.85285714285714198</c:v>
                </c:pt>
                <c:pt idx="1291">
                  <c:v>0.85285714285714198</c:v>
                </c:pt>
                <c:pt idx="1292">
                  <c:v>0.85285714285714198</c:v>
                </c:pt>
                <c:pt idx="1293">
                  <c:v>0.85285714285714198</c:v>
                </c:pt>
                <c:pt idx="1294">
                  <c:v>0.85285714285714198</c:v>
                </c:pt>
                <c:pt idx="1295">
                  <c:v>0.85285714285714198</c:v>
                </c:pt>
                <c:pt idx="1296">
                  <c:v>0.85285714285714198</c:v>
                </c:pt>
                <c:pt idx="1297">
                  <c:v>0.85285714285714198</c:v>
                </c:pt>
                <c:pt idx="1298">
                  <c:v>0.85285714285714198</c:v>
                </c:pt>
                <c:pt idx="1299">
                  <c:v>0.85285714285714198</c:v>
                </c:pt>
                <c:pt idx="1300">
                  <c:v>0.85285714285714198</c:v>
                </c:pt>
                <c:pt idx="1301">
                  <c:v>0.85285714285714198</c:v>
                </c:pt>
                <c:pt idx="1302">
                  <c:v>0.85285714285714198</c:v>
                </c:pt>
                <c:pt idx="1303">
                  <c:v>0.85285714285714198</c:v>
                </c:pt>
                <c:pt idx="1304">
                  <c:v>0.85285714285714198</c:v>
                </c:pt>
                <c:pt idx="1305">
                  <c:v>0.85285714285714198</c:v>
                </c:pt>
                <c:pt idx="1306">
                  <c:v>0.85285714285714198</c:v>
                </c:pt>
                <c:pt idx="1307">
                  <c:v>0.85285714285714198</c:v>
                </c:pt>
                <c:pt idx="1308">
                  <c:v>0.85285714285714198</c:v>
                </c:pt>
                <c:pt idx="1309">
                  <c:v>0.85285714285714198</c:v>
                </c:pt>
                <c:pt idx="1310">
                  <c:v>0.85285714285714198</c:v>
                </c:pt>
                <c:pt idx="1311">
                  <c:v>0.85285714285714198</c:v>
                </c:pt>
                <c:pt idx="1312">
                  <c:v>0.85285714285714198</c:v>
                </c:pt>
                <c:pt idx="1313">
                  <c:v>0.85285714285714198</c:v>
                </c:pt>
                <c:pt idx="1314">
                  <c:v>0.85285714285714198</c:v>
                </c:pt>
                <c:pt idx="1315">
                  <c:v>0.85285714285714198</c:v>
                </c:pt>
                <c:pt idx="1316">
                  <c:v>0.85285714285714198</c:v>
                </c:pt>
                <c:pt idx="1317">
                  <c:v>0.85285714285714198</c:v>
                </c:pt>
                <c:pt idx="1318">
                  <c:v>0.85285714285714198</c:v>
                </c:pt>
                <c:pt idx="1319">
                  <c:v>0.85285714285714198</c:v>
                </c:pt>
                <c:pt idx="1320">
                  <c:v>0.85285714285714198</c:v>
                </c:pt>
                <c:pt idx="1321">
                  <c:v>0.85285714285714198</c:v>
                </c:pt>
                <c:pt idx="1322">
                  <c:v>0.85285714285714198</c:v>
                </c:pt>
                <c:pt idx="1323">
                  <c:v>0.85285714285714198</c:v>
                </c:pt>
                <c:pt idx="1324">
                  <c:v>0.85285714285714198</c:v>
                </c:pt>
                <c:pt idx="1325">
                  <c:v>0.85285714285714198</c:v>
                </c:pt>
                <c:pt idx="1326">
                  <c:v>0.85285714285714198</c:v>
                </c:pt>
                <c:pt idx="1327">
                  <c:v>0.85285714285714198</c:v>
                </c:pt>
                <c:pt idx="1328">
                  <c:v>0.85285714285714198</c:v>
                </c:pt>
                <c:pt idx="1329">
                  <c:v>0.85285714285714198</c:v>
                </c:pt>
                <c:pt idx="1330">
                  <c:v>0.85285714285714198</c:v>
                </c:pt>
                <c:pt idx="1331">
                  <c:v>0.85285714285714198</c:v>
                </c:pt>
                <c:pt idx="1332">
                  <c:v>0.85285714285714198</c:v>
                </c:pt>
                <c:pt idx="1333">
                  <c:v>0.85285714285714198</c:v>
                </c:pt>
                <c:pt idx="1334">
                  <c:v>0.85285714285714198</c:v>
                </c:pt>
                <c:pt idx="1335">
                  <c:v>0.85285714285714198</c:v>
                </c:pt>
                <c:pt idx="1336">
                  <c:v>0.85285714285714198</c:v>
                </c:pt>
                <c:pt idx="1337">
                  <c:v>0.85285714285714198</c:v>
                </c:pt>
                <c:pt idx="1338">
                  <c:v>0.85285714285714198</c:v>
                </c:pt>
                <c:pt idx="1339">
                  <c:v>0.85285714285714198</c:v>
                </c:pt>
                <c:pt idx="1340">
                  <c:v>0.85285714285714198</c:v>
                </c:pt>
                <c:pt idx="1341">
                  <c:v>0.85285714285714198</c:v>
                </c:pt>
                <c:pt idx="1342">
                  <c:v>0.85285714285714198</c:v>
                </c:pt>
                <c:pt idx="1343">
                  <c:v>0.85285714285714198</c:v>
                </c:pt>
                <c:pt idx="1344">
                  <c:v>0.85285714285714198</c:v>
                </c:pt>
                <c:pt idx="1345">
                  <c:v>0.85285714285714198</c:v>
                </c:pt>
                <c:pt idx="1346">
                  <c:v>0.85285714285714198</c:v>
                </c:pt>
                <c:pt idx="1347">
                  <c:v>0.85285714285714198</c:v>
                </c:pt>
                <c:pt idx="1348">
                  <c:v>0.85285714285714198</c:v>
                </c:pt>
                <c:pt idx="1349">
                  <c:v>0.85285714285714198</c:v>
                </c:pt>
                <c:pt idx="1350">
                  <c:v>0.85285714285714198</c:v>
                </c:pt>
                <c:pt idx="1351">
                  <c:v>0.85285714285714198</c:v>
                </c:pt>
                <c:pt idx="1352">
                  <c:v>0.85285714285714198</c:v>
                </c:pt>
                <c:pt idx="1353">
                  <c:v>0.85285714285714198</c:v>
                </c:pt>
                <c:pt idx="1354">
                  <c:v>0.85285714285714198</c:v>
                </c:pt>
                <c:pt idx="1355">
                  <c:v>0.85285714285714198</c:v>
                </c:pt>
                <c:pt idx="1356">
                  <c:v>0.85285714285714198</c:v>
                </c:pt>
                <c:pt idx="1357">
                  <c:v>0.85285714285714198</c:v>
                </c:pt>
                <c:pt idx="1358">
                  <c:v>0.85285714285714198</c:v>
                </c:pt>
                <c:pt idx="1359">
                  <c:v>0.85285714285714198</c:v>
                </c:pt>
                <c:pt idx="1360">
                  <c:v>0.85285714285714198</c:v>
                </c:pt>
                <c:pt idx="1361">
                  <c:v>0.85285714285714198</c:v>
                </c:pt>
                <c:pt idx="1362">
                  <c:v>0.85285714285714198</c:v>
                </c:pt>
                <c:pt idx="1363">
                  <c:v>0.85285714285714198</c:v>
                </c:pt>
                <c:pt idx="1364">
                  <c:v>0.85285714285714198</c:v>
                </c:pt>
                <c:pt idx="1365">
                  <c:v>0.85285714285714198</c:v>
                </c:pt>
                <c:pt idx="1366">
                  <c:v>0.85285714285714198</c:v>
                </c:pt>
                <c:pt idx="1367">
                  <c:v>0.85285714285714198</c:v>
                </c:pt>
                <c:pt idx="1368">
                  <c:v>0.85285714285714198</c:v>
                </c:pt>
                <c:pt idx="1369">
                  <c:v>0.85285714285714198</c:v>
                </c:pt>
                <c:pt idx="1370">
                  <c:v>0.85285714285714198</c:v>
                </c:pt>
                <c:pt idx="1371">
                  <c:v>0.85285714285714198</c:v>
                </c:pt>
                <c:pt idx="1372">
                  <c:v>0.85285714285714198</c:v>
                </c:pt>
                <c:pt idx="1373">
                  <c:v>0.85285714285714198</c:v>
                </c:pt>
                <c:pt idx="1374">
                  <c:v>0.85285714285714198</c:v>
                </c:pt>
                <c:pt idx="1375">
                  <c:v>0.85285714285714198</c:v>
                </c:pt>
                <c:pt idx="1376">
                  <c:v>0.85285714285714198</c:v>
                </c:pt>
                <c:pt idx="1377">
                  <c:v>0.85285714285714198</c:v>
                </c:pt>
                <c:pt idx="1378">
                  <c:v>0.85285714285714198</c:v>
                </c:pt>
                <c:pt idx="1379">
                  <c:v>0.85285714285714198</c:v>
                </c:pt>
                <c:pt idx="1380">
                  <c:v>0.85285714285714198</c:v>
                </c:pt>
                <c:pt idx="1381">
                  <c:v>0.85285714285714198</c:v>
                </c:pt>
                <c:pt idx="1382">
                  <c:v>0.85285714285714198</c:v>
                </c:pt>
                <c:pt idx="1383">
                  <c:v>0.85285714285714198</c:v>
                </c:pt>
                <c:pt idx="1384">
                  <c:v>0.85285714285714198</c:v>
                </c:pt>
                <c:pt idx="1385">
                  <c:v>0.85285714285714198</c:v>
                </c:pt>
                <c:pt idx="1386">
                  <c:v>0.85285714285714198</c:v>
                </c:pt>
                <c:pt idx="1387">
                  <c:v>0.85285714285714198</c:v>
                </c:pt>
                <c:pt idx="1388">
                  <c:v>0.85285714285714198</c:v>
                </c:pt>
                <c:pt idx="1389">
                  <c:v>0.85285714285714198</c:v>
                </c:pt>
                <c:pt idx="1390">
                  <c:v>0.85285714285714198</c:v>
                </c:pt>
                <c:pt idx="1391">
                  <c:v>0.85285714285714198</c:v>
                </c:pt>
                <c:pt idx="1392">
                  <c:v>0.85285714285714298</c:v>
                </c:pt>
                <c:pt idx="1393">
                  <c:v>0.85285714285714298</c:v>
                </c:pt>
                <c:pt idx="1394">
                  <c:v>0.85285714285714298</c:v>
                </c:pt>
                <c:pt idx="1395">
                  <c:v>0.85285714285714298</c:v>
                </c:pt>
                <c:pt idx="1396">
                  <c:v>0.85285714285714298</c:v>
                </c:pt>
                <c:pt idx="1397">
                  <c:v>0.85285714285714298</c:v>
                </c:pt>
                <c:pt idx="1398">
                  <c:v>0.85285714285714298</c:v>
                </c:pt>
                <c:pt idx="1399">
                  <c:v>0.85285714285714298</c:v>
                </c:pt>
                <c:pt idx="1400">
                  <c:v>0.85285714285714298</c:v>
                </c:pt>
                <c:pt idx="1401">
                  <c:v>0.85285714285714298</c:v>
                </c:pt>
                <c:pt idx="1402">
                  <c:v>0.85285714285714298</c:v>
                </c:pt>
                <c:pt idx="1403">
                  <c:v>0.85285714285714298</c:v>
                </c:pt>
                <c:pt idx="1404">
                  <c:v>0.85285714285714298</c:v>
                </c:pt>
                <c:pt idx="1405">
                  <c:v>0.85285714285714298</c:v>
                </c:pt>
                <c:pt idx="1406">
                  <c:v>0.85285714285714298</c:v>
                </c:pt>
                <c:pt idx="1407">
                  <c:v>0.85285714285714298</c:v>
                </c:pt>
                <c:pt idx="1408">
                  <c:v>0.85285714285714298</c:v>
                </c:pt>
                <c:pt idx="1409">
                  <c:v>0.85285714285714298</c:v>
                </c:pt>
                <c:pt idx="1410">
                  <c:v>0.85285714285714298</c:v>
                </c:pt>
                <c:pt idx="1411">
                  <c:v>0.85285714285714298</c:v>
                </c:pt>
                <c:pt idx="1412">
                  <c:v>0.85285714285714298</c:v>
                </c:pt>
                <c:pt idx="1413">
                  <c:v>0.85285714285714298</c:v>
                </c:pt>
                <c:pt idx="1414">
                  <c:v>0.85285714285714298</c:v>
                </c:pt>
                <c:pt idx="1415">
                  <c:v>0.85285714285714298</c:v>
                </c:pt>
                <c:pt idx="1416">
                  <c:v>0.85285714285714298</c:v>
                </c:pt>
                <c:pt idx="1417">
                  <c:v>0.85285714285714298</c:v>
                </c:pt>
                <c:pt idx="1418">
                  <c:v>0.85285714285714298</c:v>
                </c:pt>
                <c:pt idx="1419">
                  <c:v>0.85357142857142798</c:v>
                </c:pt>
                <c:pt idx="1420">
                  <c:v>0.85357142857142798</c:v>
                </c:pt>
                <c:pt idx="1421">
                  <c:v>0.85357142857142798</c:v>
                </c:pt>
                <c:pt idx="1422">
                  <c:v>0.85357142857142798</c:v>
                </c:pt>
                <c:pt idx="1423">
                  <c:v>0.85357142857142798</c:v>
                </c:pt>
                <c:pt idx="1424">
                  <c:v>0.85357142857142798</c:v>
                </c:pt>
                <c:pt idx="1425">
                  <c:v>0.85357142857142798</c:v>
                </c:pt>
                <c:pt idx="1426">
                  <c:v>0.85357142857142798</c:v>
                </c:pt>
                <c:pt idx="1427">
                  <c:v>0.85357142857142798</c:v>
                </c:pt>
                <c:pt idx="1428">
                  <c:v>0.85357142857142798</c:v>
                </c:pt>
                <c:pt idx="1429">
                  <c:v>0.85357142857142798</c:v>
                </c:pt>
                <c:pt idx="1430">
                  <c:v>0.85357142857142798</c:v>
                </c:pt>
                <c:pt idx="1431">
                  <c:v>0.85357142857142798</c:v>
                </c:pt>
                <c:pt idx="1432">
                  <c:v>0.85357142857142798</c:v>
                </c:pt>
                <c:pt idx="1433">
                  <c:v>0.85357142857142798</c:v>
                </c:pt>
                <c:pt idx="1434">
                  <c:v>0.85357142857142798</c:v>
                </c:pt>
                <c:pt idx="1435">
                  <c:v>0.85357142857142798</c:v>
                </c:pt>
                <c:pt idx="1436">
                  <c:v>0.85357142857142798</c:v>
                </c:pt>
                <c:pt idx="1437">
                  <c:v>0.85357142857142798</c:v>
                </c:pt>
                <c:pt idx="1438">
                  <c:v>0.85357142857142798</c:v>
                </c:pt>
                <c:pt idx="1439">
                  <c:v>0.85357142857142798</c:v>
                </c:pt>
                <c:pt idx="1440">
                  <c:v>0.85357142857142798</c:v>
                </c:pt>
                <c:pt idx="1441">
                  <c:v>0.85357142857142798</c:v>
                </c:pt>
                <c:pt idx="1442">
                  <c:v>0.85357142857142798</c:v>
                </c:pt>
                <c:pt idx="1443">
                  <c:v>0.85357142857142798</c:v>
                </c:pt>
                <c:pt idx="1444">
                  <c:v>0.85357142857142798</c:v>
                </c:pt>
                <c:pt idx="1445">
                  <c:v>0.85357142857142798</c:v>
                </c:pt>
                <c:pt idx="1446">
                  <c:v>0.85357142857142798</c:v>
                </c:pt>
                <c:pt idx="1447">
                  <c:v>0.85357142857142798</c:v>
                </c:pt>
                <c:pt idx="1448">
                  <c:v>0.85357142857142798</c:v>
                </c:pt>
                <c:pt idx="1449">
                  <c:v>0.85357142857142798</c:v>
                </c:pt>
                <c:pt idx="1450">
                  <c:v>0.85357142857142798</c:v>
                </c:pt>
                <c:pt idx="1451">
                  <c:v>0.85357142857142798</c:v>
                </c:pt>
                <c:pt idx="1452">
                  <c:v>0.85357142857142798</c:v>
                </c:pt>
                <c:pt idx="1453">
                  <c:v>0.85357142857142798</c:v>
                </c:pt>
                <c:pt idx="1454">
                  <c:v>0.85357142857142798</c:v>
                </c:pt>
                <c:pt idx="1455">
                  <c:v>0.85357142857142798</c:v>
                </c:pt>
                <c:pt idx="1456">
                  <c:v>0.85357142857142798</c:v>
                </c:pt>
                <c:pt idx="1457">
                  <c:v>0.85357142857142798</c:v>
                </c:pt>
                <c:pt idx="1458">
                  <c:v>0.85357142857142798</c:v>
                </c:pt>
                <c:pt idx="1459">
                  <c:v>0.85357142857142798</c:v>
                </c:pt>
                <c:pt idx="1460">
                  <c:v>0.85357142857142798</c:v>
                </c:pt>
                <c:pt idx="1461">
                  <c:v>0.85357142857142798</c:v>
                </c:pt>
                <c:pt idx="1462">
                  <c:v>0.85357142857142798</c:v>
                </c:pt>
                <c:pt idx="1463">
                  <c:v>0.85357142857142798</c:v>
                </c:pt>
                <c:pt idx="1464">
                  <c:v>0.85357142857142798</c:v>
                </c:pt>
                <c:pt idx="1465">
                  <c:v>0.85357142857142798</c:v>
                </c:pt>
                <c:pt idx="1466">
                  <c:v>0.85357142857142798</c:v>
                </c:pt>
                <c:pt idx="1467">
                  <c:v>0.85357142857142798</c:v>
                </c:pt>
                <c:pt idx="1468">
                  <c:v>0.85357142857142798</c:v>
                </c:pt>
                <c:pt idx="1469">
                  <c:v>0.85357142857142798</c:v>
                </c:pt>
                <c:pt idx="1470">
                  <c:v>0.85357142857142798</c:v>
                </c:pt>
                <c:pt idx="1471">
                  <c:v>0.85357142857142798</c:v>
                </c:pt>
                <c:pt idx="1472">
                  <c:v>0.85357142857142798</c:v>
                </c:pt>
                <c:pt idx="1473">
                  <c:v>0.85357142857142798</c:v>
                </c:pt>
                <c:pt idx="1474">
                  <c:v>0.85357142857142798</c:v>
                </c:pt>
                <c:pt idx="1475">
                  <c:v>0.85357142857142798</c:v>
                </c:pt>
                <c:pt idx="1476">
                  <c:v>0.85357142857142798</c:v>
                </c:pt>
                <c:pt idx="1477">
                  <c:v>0.85357142857142798</c:v>
                </c:pt>
                <c:pt idx="1478">
                  <c:v>0.85357142857142798</c:v>
                </c:pt>
                <c:pt idx="1479">
                  <c:v>0.85357142857142798</c:v>
                </c:pt>
                <c:pt idx="1480">
                  <c:v>0.85357142857142798</c:v>
                </c:pt>
                <c:pt idx="1481">
                  <c:v>0.85357142857142798</c:v>
                </c:pt>
                <c:pt idx="1482">
                  <c:v>0.85357142857142798</c:v>
                </c:pt>
                <c:pt idx="1483">
                  <c:v>0.85357142857142798</c:v>
                </c:pt>
                <c:pt idx="1484">
                  <c:v>0.85357142857142798</c:v>
                </c:pt>
                <c:pt idx="1485">
                  <c:v>0.85357142857142798</c:v>
                </c:pt>
                <c:pt idx="1486">
                  <c:v>0.85357142857142798</c:v>
                </c:pt>
                <c:pt idx="1487">
                  <c:v>0.85357142857142798</c:v>
                </c:pt>
                <c:pt idx="1488">
                  <c:v>0.85357142857142798</c:v>
                </c:pt>
                <c:pt idx="1489">
                  <c:v>0.85357142857142798</c:v>
                </c:pt>
                <c:pt idx="1490">
                  <c:v>0.85357142857142798</c:v>
                </c:pt>
                <c:pt idx="1491">
                  <c:v>0.85357142857142798</c:v>
                </c:pt>
                <c:pt idx="1492">
                  <c:v>0.85357142857142798</c:v>
                </c:pt>
                <c:pt idx="1493">
                  <c:v>0.85357142857142798</c:v>
                </c:pt>
                <c:pt idx="1494">
                  <c:v>0.85357142857142798</c:v>
                </c:pt>
                <c:pt idx="1495">
                  <c:v>0.85357142857142798</c:v>
                </c:pt>
                <c:pt idx="1496">
                  <c:v>0.85357142857142798</c:v>
                </c:pt>
                <c:pt idx="1497">
                  <c:v>0.85357142857142798</c:v>
                </c:pt>
                <c:pt idx="1498">
                  <c:v>0.85357142857142798</c:v>
                </c:pt>
                <c:pt idx="1499">
                  <c:v>0.85357142857142798</c:v>
                </c:pt>
                <c:pt idx="1500">
                  <c:v>0.85357142857142798</c:v>
                </c:pt>
                <c:pt idx="1501">
                  <c:v>0.85357142857142798</c:v>
                </c:pt>
                <c:pt idx="1502">
                  <c:v>0.85357142857142798</c:v>
                </c:pt>
                <c:pt idx="1503">
                  <c:v>0.85357142857142798</c:v>
                </c:pt>
                <c:pt idx="1504">
                  <c:v>0.85357142857142798</c:v>
                </c:pt>
                <c:pt idx="1505">
                  <c:v>0.85357142857142798</c:v>
                </c:pt>
                <c:pt idx="1506">
                  <c:v>0.85357142857142798</c:v>
                </c:pt>
                <c:pt idx="1507">
                  <c:v>0.85357142857142798</c:v>
                </c:pt>
                <c:pt idx="1508">
                  <c:v>0.85357142857142798</c:v>
                </c:pt>
                <c:pt idx="1509">
                  <c:v>0.85357142857142798</c:v>
                </c:pt>
                <c:pt idx="1510">
                  <c:v>0.85357142857142798</c:v>
                </c:pt>
                <c:pt idx="1511">
                  <c:v>0.85357142857142798</c:v>
                </c:pt>
                <c:pt idx="1512">
                  <c:v>0.85357142857142798</c:v>
                </c:pt>
                <c:pt idx="1513">
                  <c:v>0.85357142857142798</c:v>
                </c:pt>
                <c:pt idx="1514">
                  <c:v>0.85357142857142798</c:v>
                </c:pt>
                <c:pt idx="1515">
                  <c:v>0.85357142857142798</c:v>
                </c:pt>
                <c:pt idx="1516">
                  <c:v>0.85357142857142798</c:v>
                </c:pt>
                <c:pt idx="1517">
                  <c:v>0.85357142857142798</c:v>
                </c:pt>
                <c:pt idx="1518">
                  <c:v>0.85428571428571398</c:v>
                </c:pt>
                <c:pt idx="1519">
                  <c:v>0.85428571428571398</c:v>
                </c:pt>
                <c:pt idx="1520">
                  <c:v>0.85428571428571398</c:v>
                </c:pt>
                <c:pt idx="1521">
                  <c:v>0.85428571428571398</c:v>
                </c:pt>
                <c:pt idx="1522">
                  <c:v>0.85428571428571398</c:v>
                </c:pt>
                <c:pt idx="1523">
                  <c:v>0.85428571428571398</c:v>
                </c:pt>
                <c:pt idx="1524">
                  <c:v>0.85428571428571398</c:v>
                </c:pt>
                <c:pt idx="1525">
                  <c:v>0.85428571428571398</c:v>
                </c:pt>
                <c:pt idx="1526">
                  <c:v>0.85428571428571398</c:v>
                </c:pt>
                <c:pt idx="1527">
                  <c:v>0.85428571428571398</c:v>
                </c:pt>
                <c:pt idx="1528">
                  <c:v>0.85428571428571398</c:v>
                </c:pt>
                <c:pt idx="1529">
                  <c:v>0.85428571428571398</c:v>
                </c:pt>
                <c:pt idx="1530">
                  <c:v>0.85428571428571398</c:v>
                </c:pt>
                <c:pt idx="1531">
                  <c:v>0.85428571428571398</c:v>
                </c:pt>
                <c:pt idx="1532">
                  <c:v>0.85428571428571398</c:v>
                </c:pt>
                <c:pt idx="1533">
                  <c:v>0.85428571428571398</c:v>
                </c:pt>
                <c:pt idx="1534">
                  <c:v>0.85428571428571398</c:v>
                </c:pt>
                <c:pt idx="1535">
                  <c:v>0.85428571428571398</c:v>
                </c:pt>
                <c:pt idx="1536">
                  <c:v>0.85428571428571398</c:v>
                </c:pt>
                <c:pt idx="1537">
                  <c:v>0.85428571428571398</c:v>
                </c:pt>
                <c:pt idx="1538">
                  <c:v>0.85428571428571398</c:v>
                </c:pt>
                <c:pt idx="1539">
                  <c:v>0.85428571428571398</c:v>
                </c:pt>
                <c:pt idx="1540">
                  <c:v>0.85428571428571398</c:v>
                </c:pt>
                <c:pt idx="1541">
                  <c:v>0.85428571428571398</c:v>
                </c:pt>
                <c:pt idx="1542">
                  <c:v>0.85428571428571398</c:v>
                </c:pt>
                <c:pt idx="1543">
                  <c:v>0.85428571428571398</c:v>
                </c:pt>
                <c:pt idx="1544">
                  <c:v>0.85428571428571398</c:v>
                </c:pt>
                <c:pt idx="1545">
                  <c:v>0.85428571428571398</c:v>
                </c:pt>
                <c:pt idx="1546">
                  <c:v>0.85428571428571398</c:v>
                </c:pt>
                <c:pt idx="1547">
                  <c:v>0.85428571428571398</c:v>
                </c:pt>
                <c:pt idx="1548">
                  <c:v>0.85428571428571398</c:v>
                </c:pt>
                <c:pt idx="1549">
                  <c:v>0.85428571428571398</c:v>
                </c:pt>
                <c:pt idx="1550">
                  <c:v>0.85428571428571398</c:v>
                </c:pt>
                <c:pt idx="1551">
                  <c:v>0.85428571428571398</c:v>
                </c:pt>
                <c:pt idx="1552">
                  <c:v>0.85428571428571398</c:v>
                </c:pt>
                <c:pt idx="1553">
                  <c:v>0.85428571428571398</c:v>
                </c:pt>
                <c:pt idx="1554">
                  <c:v>0.85428571428571398</c:v>
                </c:pt>
                <c:pt idx="1555">
                  <c:v>0.85428571428571398</c:v>
                </c:pt>
                <c:pt idx="1556">
                  <c:v>0.85428571428571398</c:v>
                </c:pt>
                <c:pt idx="1557">
                  <c:v>0.85428571428571398</c:v>
                </c:pt>
                <c:pt idx="1558">
                  <c:v>0.85428571428571398</c:v>
                </c:pt>
                <c:pt idx="1559">
                  <c:v>0.85428571428571398</c:v>
                </c:pt>
                <c:pt idx="1560">
                  <c:v>0.85428571428571398</c:v>
                </c:pt>
                <c:pt idx="1561">
                  <c:v>0.85428571428571398</c:v>
                </c:pt>
                <c:pt idx="1562">
                  <c:v>0.85428571428571398</c:v>
                </c:pt>
                <c:pt idx="1563">
                  <c:v>0.85428571428571398</c:v>
                </c:pt>
                <c:pt idx="1564">
                  <c:v>0.85428571428571398</c:v>
                </c:pt>
                <c:pt idx="1565">
                  <c:v>0.85428571428571398</c:v>
                </c:pt>
                <c:pt idx="1566">
                  <c:v>0.85428571428571398</c:v>
                </c:pt>
                <c:pt idx="1567">
                  <c:v>0.85428571428571398</c:v>
                </c:pt>
                <c:pt idx="1568">
                  <c:v>0.85428571428571398</c:v>
                </c:pt>
                <c:pt idx="1569">
                  <c:v>0.85428571428571398</c:v>
                </c:pt>
                <c:pt idx="1570">
                  <c:v>0.85428571428571398</c:v>
                </c:pt>
                <c:pt idx="1571">
                  <c:v>0.85428571428571398</c:v>
                </c:pt>
                <c:pt idx="1572">
                  <c:v>0.85428571428571398</c:v>
                </c:pt>
                <c:pt idx="1573">
                  <c:v>0.85428571428571398</c:v>
                </c:pt>
                <c:pt idx="1574">
                  <c:v>0.85428571428571398</c:v>
                </c:pt>
                <c:pt idx="1575">
                  <c:v>0.85428571428571398</c:v>
                </c:pt>
                <c:pt idx="1576">
                  <c:v>0.85428571428571398</c:v>
                </c:pt>
                <c:pt idx="1577">
                  <c:v>0.85428571428571398</c:v>
                </c:pt>
                <c:pt idx="1578">
                  <c:v>0.85428571428571398</c:v>
                </c:pt>
                <c:pt idx="1579">
                  <c:v>0.85428571428571398</c:v>
                </c:pt>
                <c:pt idx="1580">
                  <c:v>0.85428571428571398</c:v>
                </c:pt>
                <c:pt idx="1581">
                  <c:v>0.85428571428571398</c:v>
                </c:pt>
                <c:pt idx="1582">
                  <c:v>0.85428571428571398</c:v>
                </c:pt>
                <c:pt idx="1583">
                  <c:v>0.85428571428571398</c:v>
                </c:pt>
                <c:pt idx="1584">
                  <c:v>0.85428571428571398</c:v>
                </c:pt>
                <c:pt idx="1585">
                  <c:v>0.85428571428571398</c:v>
                </c:pt>
                <c:pt idx="1586">
                  <c:v>0.85428571428571398</c:v>
                </c:pt>
                <c:pt idx="1587">
                  <c:v>0.85428571428571398</c:v>
                </c:pt>
                <c:pt idx="1588">
                  <c:v>0.85428571428571398</c:v>
                </c:pt>
                <c:pt idx="1589">
                  <c:v>0.85428571428571398</c:v>
                </c:pt>
                <c:pt idx="1590">
                  <c:v>0.85428571428571398</c:v>
                </c:pt>
                <c:pt idx="1591">
                  <c:v>0.85428571428571398</c:v>
                </c:pt>
                <c:pt idx="1592">
                  <c:v>0.85428571428571398</c:v>
                </c:pt>
                <c:pt idx="1593">
                  <c:v>0.85428571428571398</c:v>
                </c:pt>
                <c:pt idx="1594">
                  <c:v>0.85428571428571398</c:v>
                </c:pt>
                <c:pt idx="1595">
                  <c:v>0.85428571428571398</c:v>
                </c:pt>
                <c:pt idx="1596">
                  <c:v>0.85428571428571398</c:v>
                </c:pt>
                <c:pt idx="1597">
                  <c:v>0.85428571428571398</c:v>
                </c:pt>
                <c:pt idx="1598">
                  <c:v>0.85428571428571398</c:v>
                </c:pt>
                <c:pt idx="1599">
                  <c:v>0.85428571428571398</c:v>
                </c:pt>
                <c:pt idx="1600">
                  <c:v>0.85428571428571398</c:v>
                </c:pt>
                <c:pt idx="1601">
                  <c:v>0.85428571428571398</c:v>
                </c:pt>
                <c:pt idx="1602">
                  <c:v>0.85428571428571398</c:v>
                </c:pt>
                <c:pt idx="1603">
                  <c:v>0.85428571428571398</c:v>
                </c:pt>
                <c:pt idx="1604">
                  <c:v>0.85428571428571398</c:v>
                </c:pt>
                <c:pt idx="1605">
                  <c:v>0.85428571428571398</c:v>
                </c:pt>
                <c:pt idx="1606">
                  <c:v>0.85428571428571398</c:v>
                </c:pt>
                <c:pt idx="1607">
                  <c:v>0.85428571428571398</c:v>
                </c:pt>
                <c:pt idx="1608">
                  <c:v>0.85428571428571398</c:v>
                </c:pt>
                <c:pt idx="1609">
                  <c:v>0.85428571428571398</c:v>
                </c:pt>
                <c:pt idx="1610">
                  <c:v>0.85428571428571398</c:v>
                </c:pt>
                <c:pt idx="1611">
                  <c:v>0.85428571428571398</c:v>
                </c:pt>
                <c:pt idx="1612">
                  <c:v>0.85428571428571398</c:v>
                </c:pt>
                <c:pt idx="1613">
                  <c:v>0.85428571428571398</c:v>
                </c:pt>
                <c:pt idx="1614">
                  <c:v>0.85428571428571398</c:v>
                </c:pt>
                <c:pt idx="1615">
                  <c:v>0.85428571428571398</c:v>
                </c:pt>
                <c:pt idx="1616">
                  <c:v>0.85428571428571398</c:v>
                </c:pt>
                <c:pt idx="1617">
                  <c:v>0.85428571428571398</c:v>
                </c:pt>
                <c:pt idx="1618">
                  <c:v>0.85428571428571398</c:v>
                </c:pt>
                <c:pt idx="1619">
                  <c:v>0.85428571428571398</c:v>
                </c:pt>
                <c:pt idx="1620">
                  <c:v>0.85428571428571398</c:v>
                </c:pt>
                <c:pt idx="1621">
                  <c:v>0.85428571428571398</c:v>
                </c:pt>
                <c:pt idx="1622">
                  <c:v>0.85428571428571398</c:v>
                </c:pt>
                <c:pt idx="1623">
                  <c:v>0.85428571428571398</c:v>
                </c:pt>
                <c:pt idx="1624">
                  <c:v>0.85428571428571398</c:v>
                </c:pt>
                <c:pt idx="1625">
                  <c:v>0.85428571428571398</c:v>
                </c:pt>
                <c:pt idx="1626">
                  <c:v>0.85428571428571398</c:v>
                </c:pt>
                <c:pt idx="1627">
                  <c:v>0.85428571428571398</c:v>
                </c:pt>
                <c:pt idx="1628">
                  <c:v>0.85428571428571398</c:v>
                </c:pt>
                <c:pt idx="1629">
                  <c:v>0.85428571428571398</c:v>
                </c:pt>
                <c:pt idx="1630">
                  <c:v>0.85428571428571398</c:v>
                </c:pt>
                <c:pt idx="1631">
                  <c:v>0.85428571428571398</c:v>
                </c:pt>
                <c:pt idx="1632">
                  <c:v>0.85428571428571398</c:v>
                </c:pt>
                <c:pt idx="1633">
                  <c:v>0.85428571428571398</c:v>
                </c:pt>
                <c:pt idx="1634">
                  <c:v>0.85428571428571398</c:v>
                </c:pt>
                <c:pt idx="1635">
                  <c:v>0.85428571428571398</c:v>
                </c:pt>
                <c:pt idx="1636">
                  <c:v>0.85428571428571398</c:v>
                </c:pt>
                <c:pt idx="1637">
                  <c:v>0.85428571428571398</c:v>
                </c:pt>
                <c:pt idx="1638">
                  <c:v>0.85428571428571398</c:v>
                </c:pt>
                <c:pt idx="1639">
                  <c:v>0.85428571428571398</c:v>
                </c:pt>
                <c:pt idx="1640">
                  <c:v>0.85428571428571398</c:v>
                </c:pt>
                <c:pt idx="1641">
                  <c:v>0.85428571428571398</c:v>
                </c:pt>
                <c:pt idx="1642">
                  <c:v>0.85428571428571398</c:v>
                </c:pt>
                <c:pt idx="1643">
                  <c:v>0.85499999999999898</c:v>
                </c:pt>
                <c:pt idx="1644">
                  <c:v>0.85499999999999898</c:v>
                </c:pt>
                <c:pt idx="1645">
                  <c:v>0.85499999999999898</c:v>
                </c:pt>
                <c:pt idx="1646">
                  <c:v>0.85499999999999898</c:v>
                </c:pt>
                <c:pt idx="1647">
                  <c:v>0.85499999999999898</c:v>
                </c:pt>
                <c:pt idx="1648">
                  <c:v>0.85499999999999898</c:v>
                </c:pt>
                <c:pt idx="1649">
                  <c:v>0.85499999999999898</c:v>
                </c:pt>
                <c:pt idx="1650">
                  <c:v>0.85499999999999898</c:v>
                </c:pt>
                <c:pt idx="1651">
                  <c:v>0.85499999999999898</c:v>
                </c:pt>
                <c:pt idx="1652">
                  <c:v>0.85499999999999898</c:v>
                </c:pt>
                <c:pt idx="1653">
                  <c:v>0.85499999999999898</c:v>
                </c:pt>
                <c:pt idx="1654">
                  <c:v>0.85499999999999898</c:v>
                </c:pt>
                <c:pt idx="1655">
                  <c:v>0.85499999999999898</c:v>
                </c:pt>
                <c:pt idx="1656">
                  <c:v>0.85499999999999898</c:v>
                </c:pt>
                <c:pt idx="1657">
                  <c:v>0.85499999999999898</c:v>
                </c:pt>
                <c:pt idx="1658">
                  <c:v>0.85499999999999898</c:v>
                </c:pt>
                <c:pt idx="1659">
                  <c:v>0.85499999999999898</c:v>
                </c:pt>
                <c:pt idx="1660">
                  <c:v>0.85499999999999898</c:v>
                </c:pt>
                <c:pt idx="1661">
                  <c:v>0.85499999999999898</c:v>
                </c:pt>
                <c:pt idx="1662">
                  <c:v>0.85499999999999898</c:v>
                </c:pt>
                <c:pt idx="1663">
                  <c:v>0.85499999999999898</c:v>
                </c:pt>
                <c:pt idx="1664">
                  <c:v>0.85499999999999898</c:v>
                </c:pt>
                <c:pt idx="1665">
                  <c:v>0.85499999999999898</c:v>
                </c:pt>
                <c:pt idx="1666">
                  <c:v>0.85499999999999898</c:v>
                </c:pt>
                <c:pt idx="1667">
                  <c:v>0.85499999999999898</c:v>
                </c:pt>
                <c:pt idx="1668">
                  <c:v>0.85499999999999898</c:v>
                </c:pt>
                <c:pt idx="1669">
                  <c:v>0.85499999999999898</c:v>
                </c:pt>
                <c:pt idx="1670">
                  <c:v>0.85499999999999898</c:v>
                </c:pt>
                <c:pt idx="1671">
                  <c:v>0.85499999999999898</c:v>
                </c:pt>
                <c:pt idx="1672">
                  <c:v>0.85499999999999898</c:v>
                </c:pt>
                <c:pt idx="1673">
                  <c:v>0.85499999999999898</c:v>
                </c:pt>
                <c:pt idx="1674">
                  <c:v>0.85499999999999898</c:v>
                </c:pt>
                <c:pt idx="1675">
                  <c:v>0.85499999999999898</c:v>
                </c:pt>
                <c:pt idx="1676">
                  <c:v>0.85499999999999898</c:v>
                </c:pt>
                <c:pt idx="1677">
                  <c:v>0.85499999999999898</c:v>
                </c:pt>
                <c:pt idx="1678">
                  <c:v>0.85499999999999898</c:v>
                </c:pt>
                <c:pt idx="1679">
                  <c:v>0.85499999999999898</c:v>
                </c:pt>
                <c:pt idx="1680">
                  <c:v>0.85499999999999898</c:v>
                </c:pt>
                <c:pt idx="1681">
                  <c:v>0.85499999999999898</c:v>
                </c:pt>
                <c:pt idx="1682">
                  <c:v>0.85499999999999898</c:v>
                </c:pt>
                <c:pt idx="1683">
                  <c:v>0.85499999999999898</c:v>
                </c:pt>
                <c:pt idx="1684">
                  <c:v>0.85499999999999898</c:v>
                </c:pt>
                <c:pt idx="1685">
                  <c:v>0.85499999999999898</c:v>
                </c:pt>
                <c:pt idx="1686">
                  <c:v>0.85499999999999898</c:v>
                </c:pt>
                <c:pt idx="1687">
                  <c:v>0.85499999999999898</c:v>
                </c:pt>
                <c:pt idx="1688">
                  <c:v>0.85499999999999898</c:v>
                </c:pt>
                <c:pt idx="1689">
                  <c:v>0.85499999999999898</c:v>
                </c:pt>
                <c:pt idx="1690">
                  <c:v>0.85499999999999898</c:v>
                </c:pt>
                <c:pt idx="1691">
                  <c:v>0.85499999999999898</c:v>
                </c:pt>
                <c:pt idx="1692">
                  <c:v>0.85499999999999898</c:v>
                </c:pt>
                <c:pt idx="1693">
                  <c:v>0.85499999999999898</c:v>
                </c:pt>
                <c:pt idx="1694">
                  <c:v>0.85499999999999898</c:v>
                </c:pt>
                <c:pt idx="1695">
                  <c:v>0.85499999999999898</c:v>
                </c:pt>
                <c:pt idx="1696">
                  <c:v>0.85499999999999898</c:v>
                </c:pt>
                <c:pt idx="1697">
                  <c:v>0.85499999999999898</c:v>
                </c:pt>
                <c:pt idx="1698">
                  <c:v>0.85499999999999898</c:v>
                </c:pt>
                <c:pt idx="1699">
                  <c:v>0.85499999999999898</c:v>
                </c:pt>
                <c:pt idx="1700">
                  <c:v>0.85499999999999898</c:v>
                </c:pt>
                <c:pt idx="1701">
                  <c:v>0.85499999999999898</c:v>
                </c:pt>
                <c:pt idx="1702">
                  <c:v>0.85499999999999898</c:v>
                </c:pt>
                <c:pt idx="1703">
                  <c:v>0.85499999999999898</c:v>
                </c:pt>
                <c:pt idx="1704">
                  <c:v>0.85499999999999898</c:v>
                </c:pt>
                <c:pt idx="1705">
                  <c:v>0.85499999999999898</c:v>
                </c:pt>
                <c:pt idx="1706">
                  <c:v>0.85499999999999898</c:v>
                </c:pt>
                <c:pt idx="1707">
                  <c:v>0.85499999999999898</c:v>
                </c:pt>
                <c:pt idx="1708">
                  <c:v>0.85499999999999898</c:v>
                </c:pt>
                <c:pt idx="1709">
                  <c:v>0.85499999999999898</c:v>
                </c:pt>
                <c:pt idx="1710">
                  <c:v>0.85499999999999898</c:v>
                </c:pt>
                <c:pt idx="1711">
                  <c:v>0.85499999999999898</c:v>
                </c:pt>
                <c:pt idx="1712">
                  <c:v>0.85499999999999898</c:v>
                </c:pt>
                <c:pt idx="1713">
                  <c:v>0.85499999999999998</c:v>
                </c:pt>
                <c:pt idx="1714">
                  <c:v>0.85499999999999998</c:v>
                </c:pt>
                <c:pt idx="1715">
                  <c:v>0.85499999999999998</c:v>
                </c:pt>
                <c:pt idx="1716">
                  <c:v>0.85499999999999998</c:v>
                </c:pt>
                <c:pt idx="1717">
                  <c:v>0.85499999999999998</c:v>
                </c:pt>
                <c:pt idx="1718">
                  <c:v>0.85499999999999998</c:v>
                </c:pt>
                <c:pt idx="1719">
                  <c:v>0.85499999999999998</c:v>
                </c:pt>
                <c:pt idx="1720">
                  <c:v>0.85499999999999998</c:v>
                </c:pt>
                <c:pt idx="1721">
                  <c:v>0.85499999999999998</c:v>
                </c:pt>
                <c:pt idx="1722">
                  <c:v>0.85499999999999998</c:v>
                </c:pt>
                <c:pt idx="1723">
                  <c:v>0.85499999999999998</c:v>
                </c:pt>
                <c:pt idx="1724">
                  <c:v>0.85499999999999998</c:v>
                </c:pt>
                <c:pt idx="1725">
                  <c:v>0.85499999999999998</c:v>
                </c:pt>
                <c:pt idx="1726">
                  <c:v>0.85499999999999998</c:v>
                </c:pt>
                <c:pt idx="1727">
                  <c:v>0.85499999999999998</c:v>
                </c:pt>
                <c:pt idx="1728">
                  <c:v>0.85499999999999998</c:v>
                </c:pt>
                <c:pt idx="1729">
                  <c:v>0.85499999999999998</c:v>
                </c:pt>
                <c:pt idx="1730">
                  <c:v>0.85499999999999998</c:v>
                </c:pt>
                <c:pt idx="1731">
                  <c:v>0.85499999999999998</c:v>
                </c:pt>
                <c:pt idx="1732">
                  <c:v>0.85499999999999998</c:v>
                </c:pt>
                <c:pt idx="1733">
                  <c:v>0.85499999999999998</c:v>
                </c:pt>
                <c:pt idx="1734">
                  <c:v>0.85499999999999998</c:v>
                </c:pt>
                <c:pt idx="1735">
                  <c:v>0.85499999999999998</c:v>
                </c:pt>
                <c:pt idx="1736">
                  <c:v>0.85499999999999998</c:v>
                </c:pt>
                <c:pt idx="1737">
                  <c:v>0.85499999999999998</c:v>
                </c:pt>
                <c:pt idx="1738">
                  <c:v>0.85499999999999998</c:v>
                </c:pt>
                <c:pt idx="1739">
                  <c:v>0.85499999999999998</c:v>
                </c:pt>
                <c:pt idx="1740">
                  <c:v>0.85499999999999998</c:v>
                </c:pt>
                <c:pt idx="1741">
                  <c:v>0.85499999999999998</c:v>
                </c:pt>
                <c:pt idx="1742">
                  <c:v>0.85499999999999998</c:v>
                </c:pt>
                <c:pt idx="1743">
                  <c:v>0.85499999999999998</c:v>
                </c:pt>
                <c:pt idx="1744">
                  <c:v>0.85499999999999998</c:v>
                </c:pt>
                <c:pt idx="1745">
                  <c:v>0.85499999999999998</c:v>
                </c:pt>
                <c:pt idx="1746">
                  <c:v>0.85499999999999998</c:v>
                </c:pt>
                <c:pt idx="1747">
                  <c:v>0.85499999999999998</c:v>
                </c:pt>
                <c:pt idx="1748">
                  <c:v>0.85499999999999998</c:v>
                </c:pt>
                <c:pt idx="1749">
                  <c:v>0.85499999999999998</c:v>
                </c:pt>
                <c:pt idx="1750">
                  <c:v>0.85499999999999998</c:v>
                </c:pt>
                <c:pt idx="1751">
                  <c:v>0.85499999999999998</c:v>
                </c:pt>
                <c:pt idx="1752">
                  <c:v>0.85499999999999998</c:v>
                </c:pt>
                <c:pt idx="1753">
                  <c:v>0.85499999999999998</c:v>
                </c:pt>
                <c:pt idx="1754">
                  <c:v>0.85499999999999998</c:v>
                </c:pt>
                <c:pt idx="1755">
                  <c:v>0.85499999999999998</c:v>
                </c:pt>
                <c:pt idx="1756">
                  <c:v>0.85499999999999998</c:v>
                </c:pt>
                <c:pt idx="1757">
                  <c:v>0.85499999999999998</c:v>
                </c:pt>
                <c:pt idx="1758">
                  <c:v>0.85499999999999998</c:v>
                </c:pt>
                <c:pt idx="1759">
                  <c:v>0.85499999999999998</c:v>
                </c:pt>
                <c:pt idx="1760">
                  <c:v>0.85499999999999998</c:v>
                </c:pt>
                <c:pt idx="1761">
                  <c:v>0.85499999999999998</c:v>
                </c:pt>
                <c:pt idx="1762">
                  <c:v>0.85499999999999998</c:v>
                </c:pt>
                <c:pt idx="1763">
                  <c:v>0.85499999999999998</c:v>
                </c:pt>
                <c:pt idx="1764">
                  <c:v>0.85499999999999998</c:v>
                </c:pt>
                <c:pt idx="1765">
                  <c:v>0.85499999999999998</c:v>
                </c:pt>
                <c:pt idx="1766">
                  <c:v>0.85499999999999998</c:v>
                </c:pt>
                <c:pt idx="1767">
                  <c:v>0.85499999999999998</c:v>
                </c:pt>
                <c:pt idx="1768">
                  <c:v>0.85499999999999998</c:v>
                </c:pt>
                <c:pt idx="1769">
                  <c:v>0.85499999999999998</c:v>
                </c:pt>
                <c:pt idx="1770">
                  <c:v>0.85499999999999998</c:v>
                </c:pt>
                <c:pt idx="1771">
                  <c:v>0.85499999999999998</c:v>
                </c:pt>
                <c:pt idx="1772">
                  <c:v>0.85499999999999998</c:v>
                </c:pt>
                <c:pt idx="1773">
                  <c:v>0.85499999999999998</c:v>
                </c:pt>
                <c:pt idx="1774">
                  <c:v>0.85499999999999998</c:v>
                </c:pt>
                <c:pt idx="1775">
                  <c:v>0.85499999999999998</c:v>
                </c:pt>
                <c:pt idx="1776">
                  <c:v>0.85571428571428498</c:v>
                </c:pt>
                <c:pt idx="1777">
                  <c:v>0.85571428571428498</c:v>
                </c:pt>
                <c:pt idx="1778">
                  <c:v>0.85571428571428498</c:v>
                </c:pt>
                <c:pt idx="1779">
                  <c:v>0.85571428571428498</c:v>
                </c:pt>
                <c:pt idx="1780">
                  <c:v>0.85571428571428498</c:v>
                </c:pt>
                <c:pt idx="1781">
                  <c:v>0.85571428571428498</c:v>
                </c:pt>
                <c:pt idx="1782">
                  <c:v>0.85571428571428498</c:v>
                </c:pt>
                <c:pt idx="1783">
                  <c:v>0.85571428571428498</c:v>
                </c:pt>
                <c:pt idx="1784">
                  <c:v>0.85571428571428498</c:v>
                </c:pt>
                <c:pt idx="1785">
                  <c:v>0.85571428571428498</c:v>
                </c:pt>
                <c:pt idx="1786">
                  <c:v>0.85571428571428498</c:v>
                </c:pt>
                <c:pt idx="1787">
                  <c:v>0.85571428571428498</c:v>
                </c:pt>
                <c:pt idx="1788">
                  <c:v>0.85571428571428498</c:v>
                </c:pt>
                <c:pt idx="1789">
                  <c:v>0.85571428571428498</c:v>
                </c:pt>
                <c:pt idx="1790">
                  <c:v>0.85571428571428498</c:v>
                </c:pt>
                <c:pt idx="1791">
                  <c:v>0.85571428571428498</c:v>
                </c:pt>
                <c:pt idx="1792">
                  <c:v>0.85571428571428498</c:v>
                </c:pt>
                <c:pt idx="1793">
                  <c:v>0.85571428571428498</c:v>
                </c:pt>
                <c:pt idx="1794">
                  <c:v>0.85571428571428498</c:v>
                </c:pt>
                <c:pt idx="1795">
                  <c:v>0.85571428571428498</c:v>
                </c:pt>
                <c:pt idx="1796">
                  <c:v>0.85571428571428498</c:v>
                </c:pt>
                <c:pt idx="1797">
                  <c:v>0.85571428571428498</c:v>
                </c:pt>
                <c:pt idx="1798">
                  <c:v>0.85571428571428498</c:v>
                </c:pt>
                <c:pt idx="1799">
                  <c:v>0.85571428571428498</c:v>
                </c:pt>
                <c:pt idx="1800">
                  <c:v>0.85571428571428498</c:v>
                </c:pt>
                <c:pt idx="1801">
                  <c:v>0.85571428571428498</c:v>
                </c:pt>
                <c:pt idx="1802">
                  <c:v>0.85571428571428498</c:v>
                </c:pt>
                <c:pt idx="1803">
                  <c:v>0.85571428571428498</c:v>
                </c:pt>
                <c:pt idx="1804">
                  <c:v>0.85571428571428498</c:v>
                </c:pt>
                <c:pt idx="1805">
                  <c:v>0.85571428571428498</c:v>
                </c:pt>
                <c:pt idx="1806">
                  <c:v>0.85571428571428498</c:v>
                </c:pt>
                <c:pt idx="1807">
                  <c:v>0.85571428571428498</c:v>
                </c:pt>
                <c:pt idx="1808">
                  <c:v>0.85571428571428498</c:v>
                </c:pt>
                <c:pt idx="1809">
                  <c:v>0.85571428571428498</c:v>
                </c:pt>
                <c:pt idx="1810">
                  <c:v>0.85571428571428498</c:v>
                </c:pt>
                <c:pt idx="1811">
                  <c:v>0.85571428571428498</c:v>
                </c:pt>
                <c:pt idx="1812">
                  <c:v>0.85571428571428498</c:v>
                </c:pt>
                <c:pt idx="1813">
                  <c:v>0.85571428571428498</c:v>
                </c:pt>
                <c:pt idx="1814">
                  <c:v>0.85571428571428498</c:v>
                </c:pt>
                <c:pt idx="1815">
                  <c:v>0.85571428571428498</c:v>
                </c:pt>
                <c:pt idx="1816">
                  <c:v>0.85571428571428498</c:v>
                </c:pt>
                <c:pt idx="1817">
                  <c:v>0.85571428571428498</c:v>
                </c:pt>
                <c:pt idx="1818">
                  <c:v>0.85571428571428498</c:v>
                </c:pt>
                <c:pt idx="1819">
                  <c:v>0.85571428571428498</c:v>
                </c:pt>
                <c:pt idx="1820">
                  <c:v>0.85571428571428498</c:v>
                </c:pt>
                <c:pt idx="1821">
                  <c:v>0.85571428571428498</c:v>
                </c:pt>
                <c:pt idx="1822">
                  <c:v>0.85571428571428498</c:v>
                </c:pt>
                <c:pt idx="1823">
                  <c:v>0.85571428571428498</c:v>
                </c:pt>
                <c:pt idx="1824">
                  <c:v>0.85571428571428498</c:v>
                </c:pt>
                <c:pt idx="1825">
                  <c:v>0.85571428571428498</c:v>
                </c:pt>
                <c:pt idx="1826">
                  <c:v>0.85571428571428498</c:v>
                </c:pt>
                <c:pt idx="1827">
                  <c:v>0.85571428571428498</c:v>
                </c:pt>
                <c:pt idx="1828">
                  <c:v>0.85571428571428498</c:v>
                </c:pt>
                <c:pt idx="1829">
                  <c:v>0.85571428571428498</c:v>
                </c:pt>
                <c:pt idx="1830">
                  <c:v>0.85571428571428498</c:v>
                </c:pt>
                <c:pt idx="1831">
                  <c:v>0.85571428571428498</c:v>
                </c:pt>
                <c:pt idx="1832">
                  <c:v>0.85571428571428498</c:v>
                </c:pt>
                <c:pt idx="1833">
                  <c:v>0.85571428571428498</c:v>
                </c:pt>
                <c:pt idx="1834">
                  <c:v>0.85571428571428498</c:v>
                </c:pt>
                <c:pt idx="1835">
                  <c:v>0.85571428571428498</c:v>
                </c:pt>
                <c:pt idx="1836">
                  <c:v>0.85571428571428498</c:v>
                </c:pt>
                <c:pt idx="1837">
                  <c:v>0.85571428571428498</c:v>
                </c:pt>
                <c:pt idx="1838">
                  <c:v>0.85571428571428498</c:v>
                </c:pt>
                <c:pt idx="1839">
                  <c:v>0.85571428571428498</c:v>
                </c:pt>
                <c:pt idx="1840">
                  <c:v>0.85571428571428498</c:v>
                </c:pt>
                <c:pt idx="1841">
                  <c:v>0.85571428571428498</c:v>
                </c:pt>
                <c:pt idx="1842">
                  <c:v>0.85571428571428498</c:v>
                </c:pt>
                <c:pt idx="1843">
                  <c:v>0.85571428571428498</c:v>
                </c:pt>
                <c:pt idx="1844">
                  <c:v>0.85571428571428498</c:v>
                </c:pt>
                <c:pt idx="1845">
                  <c:v>0.85571428571428498</c:v>
                </c:pt>
                <c:pt idx="1846">
                  <c:v>0.85571428571428498</c:v>
                </c:pt>
                <c:pt idx="1847">
                  <c:v>0.85571428571428498</c:v>
                </c:pt>
                <c:pt idx="1848">
                  <c:v>0.85571428571428498</c:v>
                </c:pt>
                <c:pt idx="1849">
                  <c:v>0.85571428571428498</c:v>
                </c:pt>
                <c:pt idx="1850">
                  <c:v>0.85571428571428498</c:v>
                </c:pt>
                <c:pt idx="1851">
                  <c:v>0.85571428571428498</c:v>
                </c:pt>
                <c:pt idx="1852">
                  <c:v>0.85571428571428498</c:v>
                </c:pt>
                <c:pt idx="1853">
                  <c:v>0.85571428571428498</c:v>
                </c:pt>
                <c:pt idx="1854">
                  <c:v>0.85571428571428498</c:v>
                </c:pt>
                <c:pt idx="1855">
                  <c:v>0.85571428571428498</c:v>
                </c:pt>
                <c:pt idx="1856">
                  <c:v>0.85571428571428498</c:v>
                </c:pt>
                <c:pt idx="1857">
                  <c:v>0.85571428571428498</c:v>
                </c:pt>
                <c:pt idx="1858">
                  <c:v>0.85571428571428498</c:v>
                </c:pt>
                <c:pt idx="1859">
                  <c:v>0.85571428571428498</c:v>
                </c:pt>
                <c:pt idx="1860">
                  <c:v>0.85571428571428498</c:v>
                </c:pt>
                <c:pt idx="1861">
                  <c:v>0.85571428571428498</c:v>
                </c:pt>
                <c:pt idx="1862">
                  <c:v>0.85571428571428498</c:v>
                </c:pt>
                <c:pt idx="1863">
                  <c:v>0.85571428571428498</c:v>
                </c:pt>
                <c:pt idx="1864">
                  <c:v>0.85571428571428498</c:v>
                </c:pt>
                <c:pt idx="1865">
                  <c:v>0.85571428571428498</c:v>
                </c:pt>
                <c:pt idx="1866">
                  <c:v>0.85571428571428498</c:v>
                </c:pt>
                <c:pt idx="1867">
                  <c:v>0.85571428571428498</c:v>
                </c:pt>
                <c:pt idx="1868">
                  <c:v>0.85571428571428498</c:v>
                </c:pt>
                <c:pt idx="1869">
                  <c:v>0.85571428571428498</c:v>
                </c:pt>
                <c:pt idx="1870">
                  <c:v>0.85571428571428498</c:v>
                </c:pt>
                <c:pt idx="1871">
                  <c:v>0.85571428571428498</c:v>
                </c:pt>
                <c:pt idx="1872">
                  <c:v>0.85571428571428498</c:v>
                </c:pt>
                <c:pt idx="1873">
                  <c:v>0.85571428571428498</c:v>
                </c:pt>
                <c:pt idx="1874">
                  <c:v>0.85571428571428498</c:v>
                </c:pt>
                <c:pt idx="1875">
                  <c:v>0.85571428571428498</c:v>
                </c:pt>
                <c:pt idx="1876">
                  <c:v>0.85571428571428498</c:v>
                </c:pt>
                <c:pt idx="1877">
                  <c:v>0.85571428571428498</c:v>
                </c:pt>
                <c:pt idx="1878">
                  <c:v>0.85571428571428498</c:v>
                </c:pt>
                <c:pt idx="1879">
                  <c:v>0.85571428571428498</c:v>
                </c:pt>
                <c:pt idx="1880">
                  <c:v>0.85571428571428498</c:v>
                </c:pt>
                <c:pt idx="1881">
                  <c:v>0.85571428571428498</c:v>
                </c:pt>
                <c:pt idx="1882">
                  <c:v>0.85571428571428498</c:v>
                </c:pt>
                <c:pt idx="1883">
                  <c:v>0.85571428571428498</c:v>
                </c:pt>
                <c:pt idx="1884">
                  <c:v>0.85571428571428498</c:v>
                </c:pt>
                <c:pt idx="1885">
                  <c:v>0.85571428571428498</c:v>
                </c:pt>
                <c:pt idx="1886">
                  <c:v>0.85571428571428498</c:v>
                </c:pt>
                <c:pt idx="1887">
                  <c:v>0.85571428571428498</c:v>
                </c:pt>
                <c:pt idx="1888">
                  <c:v>0.85571428571428498</c:v>
                </c:pt>
                <c:pt idx="1889">
                  <c:v>0.85571428571428498</c:v>
                </c:pt>
                <c:pt idx="1890">
                  <c:v>0.85571428571428498</c:v>
                </c:pt>
                <c:pt idx="1891">
                  <c:v>0.85571428571428498</c:v>
                </c:pt>
                <c:pt idx="1892">
                  <c:v>0.85571428571428498</c:v>
                </c:pt>
                <c:pt idx="1893">
                  <c:v>0.85571428571428498</c:v>
                </c:pt>
                <c:pt idx="1894">
                  <c:v>0.85571428571428498</c:v>
                </c:pt>
                <c:pt idx="1895">
                  <c:v>0.85571428571428498</c:v>
                </c:pt>
                <c:pt idx="1896">
                  <c:v>0.85571428571428498</c:v>
                </c:pt>
                <c:pt idx="1897">
                  <c:v>0.85571428571428598</c:v>
                </c:pt>
                <c:pt idx="1898">
                  <c:v>0.85571428571428598</c:v>
                </c:pt>
                <c:pt idx="1899">
                  <c:v>0.85642857142857098</c:v>
                </c:pt>
                <c:pt idx="1900">
                  <c:v>0.85642857142857098</c:v>
                </c:pt>
                <c:pt idx="1901">
                  <c:v>0.85642857142857098</c:v>
                </c:pt>
                <c:pt idx="1902">
                  <c:v>0.85642857142857098</c:v>
                </c:pt>
                <c:pt idx="1903">
                  <c:v>0.85642857142857098</c:v>
                </c:pt>
                <c:pt idx="1904">
                  <c:v>0.85642857142857098</c:v>
                </c:pt>
                <c:pt idx="1905">
                  <c:v>0.85642857142857098</c:v>
                </c:pt>
                <c:pt idx="1906">
                  <c:v>0.85642857142857098</c:v>
                </c:pt>
                <c:pt idx="1907">
                  <c:v>0.85642857142857098</c:v>
                </c:pt>
                <c:pt idx="1908">
                  <c:v>0.85642857142857098</c:v>
                </c:pt>
                <c:pt idx="1909">
                  <c:v>0.85642857142857098</c:v>
                </c:pt>
                <c:pt idx="1910">
                  <c:v>0.85642857142857098</c:v>
                </c:pt>
                <c:pt idx="1911">
                  <c:v>0.85642857142857098</c:v>
                </c:pt>
                <c:pt idx="1912">
                  <c:v>0.85642857142857098</c:v>
                </c:pt>
                <c:pt idx="1913">
                  <c:v>0.85642857142857098</c:v>
                </c:pt>
                <c:pt idx="1914">
                  <c:v>0.85642857142857098</c:v>
                </c:pt>
                <c:pt idx="1915">
                  <c:v>0.85642857142857098</c:v>
                </c:pt>
                <c:pt idx="1916">
                  <c:v>0.85642857142857098</c:v>
                </c:pt>
                <c:pt idx="1917">
                  <c:v>0.85642857142857098</c:v>
                </c:pt>
                <c:pt idx="1918">
                  <c:v>0.85642857142857098</c:v>
                </c:pt>
                <c:pt idx="1919">
                  <c:v>0.85642857142857098</c:v>
                </c:pt>
                <c:pt idx="1920">
                  <c:v>0.85642857142857098</c:v>
                </c:pt>
                <c:pt idx="1921">
                  <c:v>0.85642857142857098</c:v>
                </c:pt>
                <c:pt idx="1922">
                  <c:v>0.85642857142857098</c:v>
                </c:pt>
                <c:pt idx="1923">
                  <c:v>0.85642857142857098</c:v>
                </c:pt>
                <c:pt idx="1924">
                  <c:v>0.85642857142857098</c:v>
                </c:pt>
                <c:pt idx="1925">
                  <c:v>0.85642857142857098</c:v>
                </c:pt>
                <c:pt idx="1926">
                  <c:v>0.85642857142857098</c:v>
                </c:pt>
                <c:pt idx="1927">
                  <c:v>0.85642857142857098</c:v>
                </c:pt>
                <c:pt idx="1928">
                  <c:v>0.85642857142857098</c:v>
                </c:pt>
                <c:pt idx="1929">
                  <c:v>0.85642857142857098</c:v>
                </c:pt>
                <c:pt idx="1930">
                  <c:v>0.85642857142857098</c:v>
                </c:pt>
                <c:pt idx="1931">
                  <c:v>0.85642857142857098</c:v>
                </c:pt>
                <c:pt idx="1932">
                  <c:v>0.85642857142857098</c:v>
                </c:pt>
                <c:pt idx="1933">
                  <c:v>0.85642857142857098</c:v>
                </c:pt>
                <c:pt idx="1934">
                  <c:v>0.85642857142857098</c:v>
                </c:pt>
                <c:pt idx="1935">
                  <c:v>0.85642857142857098</c:v>
                </c:pt>
                <c:pt idx="1936">
                  <c:v>0.85642857142857098</c:v>
                </c:pt>
                <c:pt idx="1937">
                  <c:v>0.85642857142857098</c:v>
                </c:pt>
                <c:pt idx="1938">
                  <c:v>0.85642857142857098</c:v>
                </c:pt>
                <c:pt idx="1939">
                  <c:v>0.85642857142857098</c:v>
                </c:pt>
                <c:pt idx="1940">
                  <c:v>0.85642857142857098</c:v>
                </c:pt>
                <c:pt idx="1941">
                  <c:v>0.85642857142857098</c:v>
                </c:pt>
                <c:pt idx="1942">
                  <c:v>0.85642857142857098</c:v>
                </c:pt>
                <c:pt idx="1943">
                  <c:v>0.85642857142857098</c:v>
                </c:pt>
                <c:pt idx="1944">
                  <c:v>0.85642857142857098</c:v>
                </c:pt>
                <c:pt idx="1945">
                  <c:v>0.85642857142857098</c:v>
                </c:pt>
                <c:pt idx="1946">
                  <c:v>0.85642857142857098</c:v>
                </c:pt>
                <c:pt idx="1947">
                  <c:v>0.85642857142857098</c:v>
                </c:pt>
                <c:pt idx="1948">
                  <c:v>0.85642857142857098</c:v>
                </c:pt>
                <c:pt idx="1949">
                  <c:v>0.85642857142857098</c:v>
                </c:pt>
                <c:pt idx="1950">
                  <c:v>0.85642857142857098</c:v>
                </c:pt>
                <c:pt idx="1951">
                  <c:v>0.85642857142857098</c:v>
                </c:pt>
                <c:pt idx="1952">
                  <c:v>0.85642857142857098</c:v>
                </c:pt>
                <c:pt idx="1953">
                  <c:v>0.85642857142857098</c:v>
                </c:pt>
                <c:pt idx="1954">
                  <c:v>0.85642857142857098</c:v>
                </c:pt>
                <c:pt idx="1955">
                  <c:v>0.85642857142857098</c:v>
                </c:pt>
                <c:pt idx="1956">
                  <c:v>0.85642857142857098</c:v>
                </c:pt>
                <c:pt idx="1957">
                  <c:v>0.85642857142857098</c:v>
                </c:pt>
                <c:pt idx="1958">
                  <c:v>0.85642857142857098</c:v>
                </c:pt>
                <c:pt idx="1959">
                  <c:v>0.85642857142857098</c:v>
                </c:pt>
                <c:pt idx="1960">
                  <c:v>0.85642857142857098</c:v>
                </c:pt>
                <c:pt idx="1961">
                  <c:v>0.85642857142857098</c:v>
                </c:pt>
                <c:pt idx="1962">
                  <c:v>0.85642857142857098</c:v>
                </c:pt>
                <c:pt idx="1963">
                  <c:v>0.85642857142857098</c:v>
                </c:pt>
                <c:pt idx="1964">
                  <c:v>0.85642857142857098</c:v>
                </c:pt>
                <c:pt idx="1965">
                  <c:v>0.85642857142857098</c:v>
                </c:pt>
                <c:pt idx="1966">
                  <c:v>0.85642857142857098</c:v>
                </c:pt>
                <c:pt idx="1967">
                  <c:v>0.85642857142857098</c:v>
                </c:pt>
                <c:pt idx="1968">
                  <c:v>0.85642857142857098</c:v>
                </c:pt>
                <c:pt idx="1969">
                  <c:v>0.85642857142857098</c:v>
                </c:pt>
                <c:pt idx="1970">
                  <c:v>0.85642857142857098</c:v>
                </c:pt>
                <c:pt idx="1971">
                  <c:v>0.85642857142857098</c:v>
                </c:pt>
                <c:pt idx="1972">
                  <c:v>0.85642857142857098</c:v>
                </c:pt>
                <c:pt idx="1973">
                  <c:v>0.85642857142857098</c:v>
                </c:pt>
                <c:pt idx="1974">
                  <c:v>0.85642857142857098</c:v>
                </c:pt>
                <c:pt idx="1975">
                  <c:v>0.85642857142857098</c:v>
                </c:pt>
                <c:pt idx="1976">
                  <c:v>0.85642857142857098</c:v>
                </c:pt>
                <c:pt idx="1977">
                  <c:v>0.85642857142857098</c:v>
                </c:pt>
                <c:pt idx="1978">
                  <c:v>0.85642857142857098</c:v>
                </c:pt>
                <c:pt idx="1979">
                  <c:v>0.85642857142857098</c:v>
                </c:pt>
                <c:pt idx="1980">
                  <c:v>0.85642857142857098</c:v>
                </c:pt>
                <c:pt idx="1981">
                  <c:v>0.85642857142857098</c:v>
                </c:pt>
                <c:pt idx="1982">
                  <c:v>0.85642857142857098</c:v>
                </c:pt>
                <c:pt idx="1983">
                  <c:v>0.85642857142857098</c:v>
                </c:pt>
                <c:pt idx="1984">
                  <c:v>0.85642857142857098</c:v>
                </c:pt>
                <c:pt idx="1985">
                  <c:v>0.85642857142857098</c:v>
                </c:pt>
                <c:pt idx="1986">
                  <c:v>0.85642857142857098</c:v>
                </c:pt>
                <c:pt idx="1987">
                  <c:v>0.85642857142857098</c:v>
                </c:pt>
                <c:pt idx="1988">
                  <c:v>0.85642857142857098</c:v>
                </c:pt>
                <c:pt idx="1989">
                  <c:v>0.85642857142857098</c:v>
                </c:pt>
                <c:pt idx="1990">
                  <c:v>0.85642857142857098</c:v>
                </c:pt>
                <c:pt idx="1991">
                  <c:v>0.85642857142857098</c:v>
                </c:pt>
                <c:pt idx="1992">
                  <c:v>0.85642857142857098</c:v>
                </c:pt>
                <c:pt idx="1993">
                  <c:v>0.85642857142857098</c:v>
                </c:pt>
                <c:pt idx="1994">
                  <c:v>0.85642857142857098</c:v>
                </c:pt>
                <c:pt idx="1995">
                  <c:v>0.85642857142857098</c:v>
                </c:pt>
                <c:pt idx="1996">
                  <c:v>0.85642857142857098</c:v>
                </c:pt>
                <c:pt idx="1997">
                  <c:v>0.85642857142857098</c:v>
                </c:pt>
                <c:pt idx="1998">
                  <c:v>0.85642857142857098</c:v>
                </c:pt>
                <c:pt idx="1999">
                  <c:v>0.85642857142857098</c:v>
                </c:pt>
                <c:pt idx="2000">
                  <c:v>0.85642857142857098</c:v>
                </c:pt>
                <c:pt idx="2001">
                  <c:v>0.85642857142857098</c:v>
                </c:pt>
                <c:pt idx="2002">
                  <c:v>0.85642857142857098</c:v>
                </c:pt>
                <c:pt idx="2003">
                  <c:v>0.85642857142857098</c:v>
                </c:pt>
                <c:pt idx="2004">
                  <c:v>0.85642857142857098</c:v>
                </c:pt>
                <c:pt idx="2005">
                  <c:v>0.85642857142857098</c:v>
                </c:pt>
                <c:pt idx="2006">
                  <c:v>0.85642857142857098</c:v>
                </c:pt>
                <c:pt idx="2007">
                  <c:v>0.85642857142857098</c:v>
                </c:pt>
                <c:pt idx="2008">
                  <c:v>0.85642857142857098</c:v>
                </c:pt>
                <c:pt idx="2009">
                  <c:v>0.85642857142857098</c:v>
                </c:pt>
                <c:pt idx="2010">
                  <c:v>0.85642857142857098</c:v>
                </c:pt>
                <c:pt idx="2011">
                  <c:v>0.85642857142857098</c:v>
                </c:pt>
                <c:pt idx="2012">
                  <c:v>0.85642857142857098</c:v>
                </c:pt>
                <c:pt idx="2013">
                  <c:v>0.85642857142857098</c:v>
                </c:pt>
                <c:pt idx="2014">
                  <c:v>0.85642857142857098</c:v>
                </c:pt>
                <c:pt idx="2015">
                  <c:v>0.85642857142857098</c:v>
                </c:pt>
                <c:pt idx="2016">
                  <c:v>0.85642857142857098</c:v>
                </c:pt>
                <c:pt idx="2017">
                  <c:v>0.85642857142857098</c:v>
                </c:pt>
                <c:pt idx="2018">
                  <c:v>0.85642857142857098</c:v>
                </c:pt>
                <c:pt idx="2019">
                  <c:v>0.85714285714285698</c:v>
                </c:pt>
                <c:pt idx="2020">
                  <c:v>0.85714285714285698</c:v>
                </c:pt>
                <c:pt idx="2021">
                  <c:v>0.85714285714285698</c:v>
                </c:pt>
                <c:pt idx="2022">
                  <c:v>0.85714285714285698</c:v>
                </c:pt>
                <c:pt idx="2023">
                  <c:v>0.85714285714285698</c:v>
                </c:pt>
                <c:pt idx="2024">
                  <c:v>0.85714285714285698</c:v>
                </c:pt>
                <c:pt idx="2025">
                  <c:v>0.85714285714285698</c:v>
                </c:pt>
                <c:pt idx="2026">
                  <c:v>0.85714285714285698</c:v>
                </c:pt>
                <c:pt idx="2027">
                  <c:v>0.85714285714285698</c:v>
                </c:pt>
                <c:pt idx="2028">
                  <c:v>0.85714285714285698</c:v>
                </c:pt>
                <c:pt idx="2029">
                  <c:v>0.85714285714285698</c:v>
                </c:pt>
                <c:pt idx="2030">
                  <c:v>0.85714285714285698</c:v>
                </c:pt>
                <c:pt idx="2031">
                  <c:v>0.85714285714285698</c:v>
                </c:pt>
                <c:pt idx="2032">
                  <c:v>0.85714285714285698</c:v>
                </c:pt>
                <c:pt idx="2033">
                  <c:v>0.85714285714285698</c:v>
                </c:pt>
                <c:pt idx="2034">
                  <c:v>0.85714285714285698</c:v>
                </c:pt>
                <c:pt idx="2035">
                  <c:v>0.85714285714285698</c:v>
                </c:pt>
                <c:pt idx="2036">
                  <c:v>0.85714285714285698</c:v>
                </c:pt>
                <c:pt idx="2037">
                  <c:v>0.85714285714285698</c:v>
                </c:pt>
                <c:pt idx="2038">
                  <c:v>0.85714285714285698</c:v>
                </c:pt>
                <c:pt idx="2039">
                  <c:v>0.85714285714285698</c:v>
                </c:pt>
                <c:pt idx="2040">
                  <c:v>0.85714285714285698</c:v>
                </c:pt>
                <c:pt idx="2041">
                  <c:v>0.85714285714285698</c:v>
                </c:pt>
                <c:pt idx="2042">
                  <c:v>0.85714285714285698</c:v>
                </c:pt>
                <c:pt idx="2043">
                  <c:v>0.85714285714285698</c:v>
                </c:pt>
                <c:pt idx="2044">
                  <c:v>0.85714285714285698</c:v>
                </c:pt>
                <c:pt idx="2045">
                  <c:v>0.85714285714285698</c:v>
                </c:pt>
                <c:pt idx="2046">
                  <c:v>0.85714285714285698</c:v>
                </c:pt>
                <c:pt idx="2047">
                  <c:v>0.85714285714285698</c:v>
                </c:pt>
                <c:pt idx="2048">
                  <c:v>0.85714285714285698</c:v>
                </c:pt>
                <c:pt idx="2049">
                  <c:v>0.85714285714285698</c:v>
                </c:pt>
                <c:pt idx="2050">
                  <c:v>0.85714285714285698</c:v>
                </c:pt>
                <c:pt idx="2051">
                  <c:v>0.85714285714285698</c:v>
                </c:pt>
                <c:pt idx="2052">
                  <c:v>0.85714285714285698</c:v>
                </c:pt>
                <c:pt idx="2053">
                  <c:v>0.85714285714285698</c:v>
                </c:pt>
                <c:pt idx="2054">
                  <c:v>0.85714285714285698</c:v>
                </c:pt>
                <c:pt idx="2055">
                  <c:v>0.85714285714285698</c:v>
                </c:pt>
                <c:pt idx="2056">
                  <c:v>0.85714285714285698</c:v>
                </c:pt>
                <c:pt idx="2057">
                  <c:v>0.85714285714285698</c:v>
                </c:pt>
                <c:pt idx="2058">
                  <c:v>0.85714285714285698</c:v>
                </c:pt>
                <c:pt idx="2059">
                  <c:v>0.85714285714285698</c:v>
                </c:pt>
                <c:pt idx="2060">
                  <c:v>0.85714285714285698</c:v>
                </c:pt>
                <c:pt idx="2061">
                  <c:v>0.85714285714285698</c:v>
                </c:pt>
                <c:pt idx="2062">
                  <c:v>0.85714285714285698</c:v>
                </c:pt>
                <c:pt idx="2063">
                  <c:v>0.85714285714285698</c:v>
                </c:pt>
                <c:pt idx="2064">
                  <c:v>0.85714285714285698</c:v>
                </c:pt>
                <c:pt idx="2065">
                  <c:v>0.85714285714285698</c:v>
                </c:pt>
                <c:pt idx="2066">
                  <c:v>0.85714285714285698</c:v>
                </c:pt>
                <c:pt idx="2067">
                  <c:v>0.85714285714285698</c:v>
                </c:pt>
                <c:pt idx="2068">
                  <c:v>0.85714285714285698</c:v>
                </c:pt>
                <c:pt idx="2069">
                  <c:v>0.85714285714285698</c:v>
                </c:pt>
                <c:pt idx="2070">
                  <c:v>0.85714285714285698</c:v>
                </c:pt>
                <c:pt idx="2071">
                  <c:v>0.85714285714285698</c:v>
                </c:pt>
                <c:pt idx="2072">
                  <c:v>0.85714285714285698</c:v>
                </c:pt>
                <c:pt idx="2073">
                  <c:v>0.85714285714285698</c:v>
                </c:pt>
                <c:pt idx="2074">
                  <c:v>0.85714285714285698</c:v>
                </c:pt>
                <c:pt idx="2075">
                  <c:v>0.85714285714285698</c:v>
                </c:pt>
                <c:pt idx="2076">
                  <c:v>0.85714285714285698</c:v>
                </c:pt>
                <c:pt idx="2077">
                  <c:v>0.85714285714285698</c:v>
                </c:pt>
                <c:pt idx="2078">
                  <c:v>0.85714285714285698</c:v>
                </c:pt>
                <c:pt idx="2079">
                  <c:v>0.85714285714285698</c:v>
                </c:pt>
                <c:pt idx="2080">
                  <c:v>0.85714285714285698</c:v>
                </c:pt>
                <c:pt idx="2081">
                  <c:v>0.85714285714285698</c:v>
                </c:pt>
                <c:pt idx="2082">
                  <c:v>0.85714285714285698</c:v>
                </c:pt>
                <c:pt idx="2083">
                  <c:v>0.85714285714285698</c:v>
                </c:pt>
                <c:pt idx="2084">
                  <c:v>0.85714285714285698</c:v>
                </c:pt>
                <c:pt idx="2085">
                  <c:v>0.85714285714285698</c:v>
                </c:pt>
                <c:pt idx="2086">
                  <c:v>0.85714285714285698</c:v>
                </c:pt>
                <c:pt idx="2087">
                  <c:v>0.85714285714285698</c:v>
                </c:pt>
                <c:pt idx="2088">
                  <c:v>0.85714285714285698</c:v>
                </c:pt>
                <c:pt idx="2089">
                  <c:v>0.85714285714285698</c:v>
                </c:pt>
                <c:pt idx="2090">
                  <c:v>0.85714285714285698</c:v>
                </c:pt>
                <c:pt idx="2091">
                  <c:v>0.85714285714285698</c:v>
                </c:pt>
                <c:pt idx="2092">
                  <c:v>0.85714285714285698</c:v>
                </c:pt>
                <c:pt idx="2093">
                  <c:v>0.85714285714285698</c:v>
                </c:pt>
                <c:pt idx="2094">
                  <c:v>0.85714285714285698</c:v>
                </c:pt>
                <c:pt idx="2095">
                  <c:v>0.85714285714285698</c:v>
                </c:pt>
                <c:pt idx="2096">
                  <c:v>0.85714285714285698</c:v>
                </c:pt>
                <c:pt idx="2097">
                  <c:v>0.85714285714285698</c:v>
                </c:pt>
                <c:pt idx="2098">
                  <c:v>0.85714285714285698</c:v>
                </c:pt>
                <c:pt idx="2099">
                  <c:v>0.85714285714285698</c:v>
                </c:pt>
                <c:pt idx="2100">
                  <c:v>0.85714285714285698</c:v>
                </c:pt>
                <c:pt idx="2101">
                  <c:v>0.85714285714285698</c:v>
                </c:pt>
                <c:pt idx="2102">
                  <c:v>0.85714285714285698</c:v>
                </c:pt>
                <c:pt idx="2103">
                  <c:v>0.85714285714285698</c:v>
                </c:pt>
                <c:pt idx="2104">
                  <c:v>0.85714285714285698</c:v>
                </c:pt>
                <c:pt idx="2105">
                  <c:v>0.85714285714285698</c:v>
                </c:pt>
                <c:pt idx="2106">
                  <c:v>0.85714285714285698</c:v>
                </c:pt>
                <c:pt idx="2107">
                  <c:v>0.85714285714285698</c:v>
                </c:pt>
                <c:pt idx="2108">
                  <c:v>0.85714285714285698</c:v>
                </c:pt>
                <c:pt idx="2109">
                  <c:v>0.85714285714285698</c:v>
                </c:pt>
                <c:pt idx="2110">
                  <c:v>0.85714285714285698</c:v>
                </c:pt>
                <c:pt idx="2111">
                  <c:v>0.85714285714285698</c:v>
                </c:pt>
                <c:pt idx="2112">
                  <c:v>0.85714285714285698</c:v>
                </c:pt>
                <c:pt idx="2113">
                  <c:v>0.85714285714285698</c:v>
                </c:pt>
                <c:pt idx="2114">
                  <c:v>0.85714285714285698</c:v>
                </c:pt>
                <c:pt idx="2115">
                  <c:v>0.85714285714285698</c:v>
                </c:pt>
                <c:pt idx="2116">
                  <c:v>0.85714285714285698</c:v>
                </c:pt>
                <c:pt idx="2117">
                  <c:v>0.85714285714285698</c:v>
                </c:pt>
                <c:pt idx="2118">
                  <c:v>0.85714285714285698</c:v>
                </c:pt>
                <c:pt idx="2119">
                  <c:v>0.85714285714285698</c:v>
                </c:pt>
                <c:pt idx="2120">
                  <c:v>0.85714285714285698</c:v>
                </c:pt>
                <c:pt idx="2121">
                  <c:v>0.85714285714285698</c:v>
                </c:pt>
                <c:pt idx="2122">
                  <c:v>0.85714285714285698</c:v>
                </c:pt>
                <c:pt idx="2123">
                  <c:v>0.85714285714285698</c:v>
                </c:pt>
                <c:pt idx="2124">
                  <c:v>0.85714285714285698</c:v>
                </c:pt>
                <c:pt idx="2125">
                  <c:v>0.85714285714285698</c:v>
                </c:pt>
                <c:pt idx="2126">
                  <c:v>0.85714285714285698</c:v>
                </c:pt>
                <c:pt idx="2127">
                  <c:v>0.85714285714285698</c:v>
                </c:pt>
                <c:pt idx="2128">
                  <c:v>0.85714285714285698</c:v>
                </c:pt>
                <c:pt idx="2129">
                  <c:v>0.85714285714285698</c:v>
                </c:pt>
                <c:pt idx="2130">
                  <c:v>0.85714285714285698</c:v>
                </c:pt>
                <c:pt idx="2131">
                  <c:v>0.85714285714285698</c:v>
                </c:pt>
                <c:pt idx="2132">
                  <c:v>0.85714285714285698</c:v>
                </c:pt>
                <c:pt idx="2133">
                  <c:v>0.85714285714285698</c:v>
                </c:pt>
                <c:pt idx="2134">
                  <c:v>0.85714285714285698</c:v>
                </c:pt>
                <c:pt idx="2135">
                  <c:v>0.85714285714285698</c:v>
                </c:pt>
                <c:pt idx="2136">
                  <c:v>0.85714285714285698</c:v>
                </c:pt>
                <c:pt idx="2137">
                  <c:v>0.85714285714285698</c:v>
                </c:pt>
                <c:pt idx="2138">
                  <c:v>0.85714285714285698</c:v>
                </c:pt>
                <c:pt idx="2139">
                  <c:v>0.85714285714285698</c:v>
                </c:pt>
                <c:pt idx="2140">
                  <c:v>0.85714285714285698</c:v>
                </c:pt>
                <c:pt idx="2141">
                  <c:v>0.85714285714285698</c:v>
                </c:pt>
                <c:pt idx="2142">
                  <c:v>0.85714285714285698</c:v>
                </c:pt>
                <c:pt idx="2143">
                  <c:v>0.85714285714285698</c:v>
                </c:pt>
                <c:pt idx="2144">
                  <c:v>0.85714285714285698</c:v>
                </c:pt>
                <c:pt idx="2145">
                  <c:v>0.85714285714285698</c:v>
                </c:pt>
                <c:pt idx="2146">
                  <c:v>0.85785714285714199</c:v>
                </c:pt>
                <c:pt idx="2147">
                  <c:v>0.85785714285714199</c:v>
                </c:pt>
                <c:pt idx="2148">
                  <c:v>0.85785714285714199</c:v>
                </c:pt>
                <c:pt idx="2149">
                  <c:v>0.85785714285714199</c:v>
                </c:pt>
                <c:pt idx="2150">
                  <c:v>0.85785714285714199</c:v>
                </c:pt>
                <c:pt idx="2151">
                  <c:v>0.85785714285714199</c:v>
                </c:pt>
                <c:pt idx="2152">
                  <c:v>0.85785714285714199</c:v>
                </c:pt>
                <c:pt idx="2153">
                  <c:v>0.85785714285714199</c:v>
                </c:pt>
                <c:pt idx="2154">
                  <c:v>0.85785714285714199</c:v>
                </c:pt>
                <c:pt idx="2155">
                  <c:v>0.85785714285714199</c:v>
                </c:pt>
                <c:pt idx="2156">
                  <c:v>0.85785714285714199</c:v>
                </c:pt>
                <c:pt idx="2157">
                  <c:v>0.85785714285714199</c:v>
                </c:pt>
                <c:pt idx="2158">
                  <c:v>0.85785714285714199</c:v>
                </c:pt>
                <c:pt idx="2159">
                  <c:v>0.85785714285714199</c:v>
                </c:pt>
                <c:pt idx="2160">
                  <c:v>0.85785714285714199</c:v>
                </c:pt>
                <c:pt idx="2161">
                  <c:v>0.85785714285714199</c:v>
                </c:pt>
                <c:pt idx="2162">
                  <c:v>0.85785714285714199</c:v>
                </c:pt>
                <c:pt idx="2163">
                  <c:v>0.85785714285714199</c:v>
                </c:pt>
                <c:pt idx="2164">
                  <c:v>0.85785714285714199</c:v>
                </c:pt>
                <c:pt idx="2165">
                  <c:v>0.85785714285714199</c:v>
                </c:pt>
                <c:pt idx="2166">
                  <c:v>0.85785714285714199</c:v>
                </c:pt>
                <c:pt idx="2167">
                  <c:v>0.85785714285714199</c:v>
                </c:pt>
                <c:pt idx="2168">
                  <c:v>0.85785714285714199</c:v>
                </c:pt>
                <c:pt idx="2169">
                  <c:v>0.85785714285714199</c:v>
                </c:pt>
                <c:pt idx="2170">
                  <c:v>0.85785714285714199</c:v>
                </c:pt>
                <c:pt idx="2171">
                  <c:v>0.85785714285714199</c:v>
                </c:pt>
                <c:pt idx="2172">
                  <c:v>0.85785714285714199</c:v>
                </c:pt>
                <c:pt idx="2173">
                  <c:v>0.85785714285714199</c:v>
                </c:pt>
                <c:pt idx="2174">
                  <c:v>0.85785714285714199</c:v>
                </c:pt>
                <c:pt idx="2175">
                  <c:v>0.85785714285714199</c:v>
                </c:pt>
                <c:pt idx="2176">
                  <c:v>0.85785714285714199</c:v>
                </c:pt>
                <c:pt idx="2177">
                  <c:v>0.85785714285714199</c:v>
                </c:pt>
                <c:pt idx="2178">
                  <c:v>0.85785714285714199</c:v>
                </c:pt>
                <c:pt idx="2179">
                  <c:v>0.85785714285714199</c:v>
                </c:pt>
                <c:pt idx="2180">
                  <c:v>0.85785714285714199</c:v>
                </c:pt>
                <c:pt idx="2181">
                  <c:v>0.85785714285714199</c:v>
                </c:pt>
                <c:pt idx="2182">
                  <c:v>0.85785714285714199</c:v>
                </c:pt>
                <c:pt idx="2183">
                  <c:v>0.85785714285714199</c:v>
                </c:pt>
                <c:pt idx="2184">
                  <c:v>0.85785714285714199</c:v>
                </c:pt>
                <c:pt idx="2185">
                  <c:v>0.85785714285714199</c:v>
                </c:pt>
                <c:pt idx="2186">
                  <c:v>0.85785714285714199</c:v>
                </c:pt>
                <c:pt idx="2187">
                  <c:v>0.85785714285714199</c:v>
                </c:pt>
                <c:pt idx="2188">
                  <c:v>0.85785714285714199</c:v>
                </c:pt>
                <c:pt idx="2189">
                  <c:v>0.85785714285714199</c:v>
                </c:pt>
                <c:pt idx="2190">
                  <c:v>0.85785714285714199</c:v>
                </c:pt>
                <c:pt idx="2191">
                  <c:v>0.85785714285714199</c:v>
                </c:pt>
                <c:pt idx="2192">
                  <c:v>0.85785714285714199</c:v>
                </c:pt>
                <c:pt idx="2193">
                  <c:v>0.85785714285714199</c:v>
                </c:pt>
                <c:pt idx="2194">
                  <c:v>0.85785714285714199</c:v>
                </c:pt>
                <c:pt idx="2195">
                  <c:v>0.85785714285714199</c:v>
                </c:pt>
                <c:pt idx="2196">
                  <c:v>0.85785714285714199</c:v>
                </c:pt>
                <c:pt idx="2197">
                  <c:v>0.85785714285714199</c:v>
                </c:pt>
                <c:pt idx="2198">
                  <c:v>0.85785714285714199</c:v>
                </c:pt>
                <c:pt idx="2199">
                  <c:v>0.85785714285714199</c:v>
                </c:pt>
                <c:pt idx="2200">
                  <c:v>0.85785714285714199</c:v>
                </c:pt>
                <c:pt idx="2201">
                  <c:v>0.85785714285714199</c:v>
                </c:pt>
                <c:pt idx="2202">
                  <c:v>0.85785714285714199</c:v>
                </c:pt>
                <c:pt idx="2203">
                  <c:v>0.85785714285714199</c:v>
                </c:pt>
                <c:pt idx="2204">
                  <c:v>0.85785714285714199</c:v>
                </c:pt>
                <c:pt idx="2205">
                  <c:v>0.85785714285714199</c:v>
                </c:pt>
                <c:pt idx="2206">
                  <c:v>0.85785714285714199</c:v>
                </c:pt>
                <c:pt idx="2207">
                  <c:v>0.85785714285714199</c:v>
                </c:pt>
                <c:pt idx="2208">
                  <c:v>0.85785714285714199</c:v>
                </c:pt>
                <c:pt idx="2209">
                  <c:v>0.85785714285714199</c:v>
                </c:pt>
                <c:pt idx="2210">
                  <c:v>0.85785714285714199</c:v>
                </c:pt>
                <c:pt idx="2211">
                  <c:v>0.85785714285714199</c:v>
                </c:pt>
                <c:pt idx="2212">
                  <c:v>0.85785714285714199</c:v>
                </c:pt>
                <c:pt idx="2213">
                  <c:v>0.85785714285714199</c:v>
                </c:pt>
                <c:pt idx="2214">
                  <c:v>0.85785714285714199</c:v>
                </c:pt>
                <c:pt idx="2215">
                  <c:v>0.85785714285714199</c:v>
                </c:pt>
                <c:pt idx="2216">
                  <c:v>0.85785714285714199</c:v>
                </c:pt>
                <c:pt idx="2217">
                  <c:v>0.85785714285714199</c:v>
                </c:pt>
                <c:pt idx="2218">
                  <c:v>0.85785714285714199</c:v>
                </c:pt>
                <c:pt idx="2219">
                  <c:v>0.85785714285714199</c:v>
                </c:pt>
                <c:pt idx="2220">
                  <c:v>0.85785714285714199</c:v>
                </c:pt>
                <c:pt idx="2221">
                  <c:v>0.85785714285714199</c:v>
                </c:pt>
                <c:pt idx="2222">
                  <c:v>0.85785714285714199</c:v>
                </c:pt>
                <c:pt idx="2223">
                  <c:v>0.85785714285714199</c:v>
                </c:pt>
                <c:pt idx="2224">
                  <c:v>0.85785714285714199</c:v>
                </c:pt>
                <c:pt idx="2225">
                  <c:v>0.85785714285714199</c:v>
                </c:pt>
                <c:pt idx="2226">
                  <c:v>0.85785714285714199</c:v>
                </c:pt>
                <c:pt idx="2227">
                  <c:v>0.85785714285714199</c:v>
                </c:pt>
                <c:pt idx="2228">
                  <c:v>0.85785714285714199</c:v>
                </c:pt>
                <c:pt idx="2229">
                  <c:v>0.85785714285714199</c:v>
                </c:pt>
                <c:pt idx="2230">
                  <c:v>0.85785714285714199</c:v>
                </c:pt>
                <c:pt idx="2231">
                  <c:v>0.85785714285714199</c:v>
                </c:pt>
                <c:pt idx="2232">
                  <c:v>0.85785714285714199</c:v>
                </c:pt>
                <c:pt idx="2233">
                  <c:v>0.85785714285714199</c:v>
                </c:pt>
                <c:pt idx="2234">
                  <c:v>0.85785714285714199</c:v>
                </c:pt>
                <c:pt idx="2235">
                  <c:v>0.85785714285714199</c:v>
                </c:pt>
                <c:pt idx="2236">
                  <c:v>0.85785714285714199</c:v>
                </c:pt>
                <c:pt idx="2237">
                  <c:v>0.85785714285714199</c:v>
                </c:pt>
                <c:pt idx="2238">
                  <c:v>0.85785714285714199</c:v>
                </c:pt>
                <c:pt idx="2239">
                  <c:v>0.85785714285714199</c:v>
                </c:pt>
                <c:pt idx="2240">
                  <c:v>0.85785714285714199</c:v>
                </c:pt>
                <c:pt idx="2241">
                  <c:v>0.85785714285714199</c:v>
                </c:pt>
                <c:pt idx="2242">
                  <c:v>0.85785714285714199</c:v>
                </c:pt>
                <c:pt idx="2243">
                  <c:v>0.85785714285714199</c:v>
                </c:pt>
                <c:pt idx="2244">
                  <c:v>0.85785714285714199</c:v>
                </c:pt>
                <c:pt idx="2245">
                  <c:v>0.85785714285714199</c:v>
                </c:pt>
                <c:pt idx="2246">
                  <c:v>0.85785714285714199</c:v>
                </c:pt>
                <c:pt idx="2247">
                  <c:v>0.85785714285714199</c:v>
                </c:pt>
                <c:pt idx="2248">
                  <c:v>0.85785714285714199</c:v>
                </c:pt>
                <c:pt idx="2249">
                  <c:v>0.85785714285714199</c:v>
                </c:pt>
                <c:pt idx="2250">
                  <c:v>0.85785714285714199</c:v>
                </c:pt>
                <c:pt idx="2251">
                  <c:v>0.85785714285714199</c:v>
                </c:pt>
                <c:pt idx="2252">
                  <c:v>0.85785714285714298</c:v>
                </c:pt>
                <c:pt idx="2253">
                  <c:v>0.85785714285714298</c:v>
                </c:pt>
                <c:pt idx="2254">
                  <c:v>0.85785714285714298</c:v>
                </c:pt>
                <c:pt idx="2255">
                  <c:v>0.85785714285714298</c:v>
                </c:pt>
                <c:pt idx="2256">
                  <c:v>0.85785714285714298</c:v>
                </c:pt>
                <c:pt idx="2257">
                  <c:v>0.85785714285714298</c:v>
                </c:pt>
                <c:pt idx="2258">
                  <c:v>0.85785714285714298</c:v>
                </c:pt>
                <c:pt idx="2259">
                  <c:v>0.85785714285714298</c:v>
                </c:pt>
                <c:pt idx="2260">
                  <c:v>0.85785714285714298</c:v>
                </c:pt>
                <c:pt idx="2261">
                  <c:v>0.85785714285714298</c:v>
                </c:pt>
                <c:pt idx="2262">
                  <c:v>0.85785714285714298</c:v>
                </c:pt>
                <c:pt idx="2263">
                  <c:v>0.85785714285714298</c:v>
                </c:pt>
                <c:pt idx="2264">
                  <c:v>0.85785714285714298</c:v>
                </c:pt>
                <c:pt idx="2265">
                  <c:v>0.85785714285714298</c:v>
                </c:pt>
                <c:pt idx="2266">
                  <c:v>0.85785714285714298</c:v>
                </c:pt>
                <c:pt idx="2267">
                  <c:v>0.85785714285714298</c:v>
                </c:pt>
                <c:pt idx="2268">
                  <c:v>0.85785714285714298</c:v>
                </c:pt>
                <c:pt idx="2269">
                  <c:v>0.85785714285714298</c:v>
                </c:pt>
                <c:pt idx="2270">
                  <c:v>0.85785714285714298</c:v>
                </c:pt>
                <c:pt idx="2271">
                  <c:v>0.85857142857142799</c:v>
                </c:pt>
                <c:pt idx="2272">
                  <c:v>0.85857142857142799</c:v>
                </c:pt>
                <c:pt idx="2273">
                  <c:v>0.85857142857142799</c:v>
                </c:pt>
                <c:pt idx="2274">
                  <c:v>0.85857142857142799</c:v>
                </c:pt>
                <c:pt idx="2275">
                  <c:v>0.85857142857142799</c:v>
                </c:pt>
                <c:pt idx="2276">
                  <c:v>0.85857142857142799</c:v>
                </c:pt>
                <c:pt idx="2277">
                  <c:v>0.85857142857142799</c:v>
                </c:pt>
                <c:pt idx="2278">
                  <c:v>0.85857142857142799</c:v>
                </c:pt>
                <c:pt idx="2279">
                  <c:v>0.85857142857142799</c:v>
                </c:pt>
                <c:pt idx="2280">
                  <c:v>0.85857142857142799</c:v>
                </c:pt>
                <c:pt idx="2281">
                  <c:v>0.85857142857142799</c:v>
                </c:pt>
                <c:pt idx="2282">
                  <c:v>0.85857142857142799</c:v>
                </c:pt>
                <c:pt idx="2283">
                  <c:v>0.85857142857142799</c:v>
                </c:pt>
                <c:pt idx="2284">
                  <c:v>0.85857142857142799</c:v>
                </c:pt>
                <c:pt idx="2285">
                  <c:v>0.85857142857142799</c:v>
                </c:pt>
                <c:pt idx="2286">
                  <c:v>0.85857142857142799</c:v>
                </c:pt>
                <c:pt idx="2287">
                  <c:v>0.85857142857142799</c:v>
                </c:pt>
                <c:pt idx="2288">
                  <c:v>0.85857142857142799</c:v>
                </c:pt>
                <c:pt idx="2289">
                  <c:v>0.85857142857142799</c:v>
                </c:pt>
                <c:pt idx="2290">
                  <c:v>0.85857142857142799</c:v>
                </c:pt>
                <c:pt idx="2291">
                  <c:v>0.85857142857142799</c:v>
                </c:pt>
                <c:pt idx="2292">
                  <c:v>0.85857142857142799</c:v>
                </c:pt>
                <c:pt idx="2293">
                  <c:v>0.85857142857142799</c:v>
                </c:pt>
                <c:pt idx="2294">
                  <c:v>0.85857142857142799</c:v>
                </c:pt>
                <c:pt idx="2295">
                  <c:v>0.85857142857142799</c:v>
                </c:pt>
                <c:pt idx="2296">
                  <c:v>0.85857142857142799</c:v>
                </c:pt>
                <c:pt idx="2297">
                  <c:v>0.85857142857142799</c:v>
                </c:pt>
                <c:pt idx="2298">
                  <c:v>0.85857142857142799</c:v>
                </c:pt>
                <c:pt idx="2299">
                  <c:v>0.85857142857142799</c:v>
                </c:pt>
                <c:pt idx="2300">
                  <c:v>0.85857142857142799</c:v>
                </c:pt>
                <c:pt idx="2301">
                  <c:v>0.85857142857142799</c:v>
                </c:pt>
                <c:pt idx="2302">
                  <c:v>0.85857142857142799</c:v>
                </c:pt>
                <c:pt idx="2303">
                  <c:v>0.85857142857142799</c:v>
                </c:pt>
                <c:pt idx="2304">
                  <c:v>0.85857142857142799</c:v>
                </c:pt>
                <c:pt idx="2305">
                  <c:v>0.85857142857142799</c:v>
                </c:pt>
                <c:pt idx="2306">
                  <c:v>0.85857142857142799</c:v>
                </c:pt>
                <c:pt idx="2307">
                  <c:v>0.85857142857142799</c:v>
                </c:pt>
                <c:pt idx="2308">
                  <c:v>0.85857142857142799</c:v>
                </c:pt>
                <c:pt idx="2309">
                  <c:v>0.85857142857142799</c:v>
                </c:pt>
                <c:pt idx="2310">
                  <c:v>0.85857142857142799</c:v>
                </c:pt>
                <c:pt idx="2311">
                  <c:v>0.85857142857142799</c:v>
                </c:pt>
                <c:pt idx="2312">
                  <c:v>0.85857142857142799</c:v>
                </c:pt>
                <c:pt idx="2313">
                  <c:v>0.85857142857142799</c:v>
                </c:pt>
                <c:pt idx="2314">
                  <c:v>0.85857142857142799</c:v>
                </c:pt>
                <c:pt idx="2315">
                  <c:v>0.85857142857142799</c:v>
                </c:pt>
                <c:pt idx="2316">
                  <c:v>0.85857142857142799</c:v>
                </c:pt>
                <c:pt idx="2317">
                  <c:v>0.85857142857142799</c:v>
                </c:pt>
                <c:pt idx="2318">
                  <c:v>0.85857142857142799</c:v>
                </c:pt>
                <c:pt idx="2319">
                  <c:v>0.85857142857142799</c:v>
                </c:pt>
                <c:pt idx="2320">
                  <c:v>0.85857142857142799</c:v>
                </c:pt>
                <c:pt idx="2321">
                  <c:v>0.85857142857142799</c:v>
                </c:pt>
                <c:pt idx="2322">
                  <c:v>0.85857142857142799</c:v>
                </c:pt>
                <c:pt idx="2323">
                  <c:v>0.85857142857142799</c:v>
                </c:pt>
                <c:pt idx="2324">
                  <c:v>0.85857142857142799</c:v>
                </c:pt>
                <c:pt idx="2325">
                  <c:v>0.85857142857142799</c:v>
                </c:pt>
                <c:pt idx="2326">
                  <c:v>0.85857142857142799</c:v>
                </c:pt>
                <c:pt idx="2327">
                  <c:v>0.85857142857142799</c:v>
                </c:pt>
                <c:pt idx="2328">
                  <c:v>0.85857142857142799</c:v>
                </c:pt>
                <c:pt idx="2329">
                  <c:v>0.85857142857142799</c:v>
                </c:pt>
                <c:pt idx="2330">
                  <c:v>0.85857142857142799</c:v>
                </c:pt>
                <c:pt idx="2331">
                  <c:v>0.85857142857142799</c:v>
                </c:pt>
                <c:pt idx="2332">
                  <c:v>0.85857142857142799</c:v>
                </c:pt>
                <c:pt idx="2333">
                  <c:v>0.85857142857142799</c:v>
                </c:pt>
                <c:pt idx="2334">
                  <c:v>0.85857142857142799</c:v>
                </c:pt>
                <c:pt idx="2335">
                  <c:v>0.85857142857142799</c:v>
                </c:pt>
                <c:pt idx="2336">
                  <c:v>0.85857142857142799</c:v>
                </c:pt>
                <c:pt idx="2337">
                  <c:v>0.85857142857142799</c:v>
                </c:pt>
                <c:pt idx="2338">
                  <c:v>0.85857142857142799</c:v>
                </c:pt>
                <c:pt idx="2339">
                  <c:v>0.85857142857142799</c:v>
                </c:pt>
                <c:pt idx="2340">
                  <c:v>0.85857142857142799</c:v>
                </c:pt>
                <c:pt idx="2341">
                  <c:v>0.85857142857142799</c:v>
                </c:pt>
                <c:pt idx="2342">
                  <c:v>0.85857142857142799</c:v>
                </c:pt>
                <c:pt idx="2343">
                  <c:v>0.85857142857142799</c:v>
                </c:pt>
                <c:pt idx="2344">
                  <c:v>0.85857142857142799</c:v>
                </c:pt>
                <c:pt idx="2345">
                  <c:v>0.85857142857142799</c:v>
                </c:pt>
                <c:pt idx="2346">
                  <c:v>0.85857142857142799</c:v>
                </c:pt>
                <c:pt idx="2347">
                  <c:v>0.85857142857142799</c:v>
                </c:pt>
                <c:pt idx="2348">
                  <c:v>0.85857142857142799</c:v>
                </c:pt>
                <c:pt idx="2349">
                  <c:v>0.85857142857142799</c:v>
                </c:pt>
                <c:pt idx="2350">
                  <c:v>0.85857142857142799</c:v>
                </c:pt>
                <c:pt idx="2351">
                  <c:v>0.85857142857142799</c:v>
                </c:pt>
                <c:pt idx="2352">
                  <c:v>0.85857142857142799</c:v>
                </c:pt>
                <c:pt idx="2353">
                  <c:v>0.85857142857142799</c:v>
                </c:pt>
                <c:pt idx="2354">
                  <c:v>0.85857142857142799</c:v>
                </c:pt>
                <c:pt idx="2355">
                  <c:v>0.85857142857142799</c:v>
                </c:pt>
                <c:pt idx="2356">
                  <c:v>0.85857142857142799</c:v>
                </c:pt>
                <c:pt idx="2357">
                  <c:v>0.85857142857142799</c:v>
                </c:pt>
                <c:pt idx="2358">
                  <c:v>0.85857142857142799</c:v>
                </c:pt>
                <c:pt idx="2359">
                  <c:v>0.85857142857142799</c:v>
                </c:pt>
                <c:pt idx="2360">
                  <c:v>0.85928571428571399</c:v>
                </c:pt>
                <c:pt idx="2361">
                  <c:v>0.85928571428571399</c:v>
                </c:pt>
                <c:pt idx="2362">
                  <c:v>0.85928571428571399</c:v>
                </c:pt>
                <c:pt idx="2363">
                  <c:v>0.85928571428571399</c:v>
                </c:pt>
                <c:pt idx="2364">
                  <c:v>0.85928571428571399</c:v>
                </c:pt>
                <c:pt idx="2365">
                  <c:v>0.85928571428571399</c:v>
                </c:pt>
                <c:pt idx="2366">
                  <c:v>0.85928571428571399</c:v>
                </c:pt>
                <c:pt idx="2367">
                  <c:v>0.85928571428571399</c:v>
                </c:pt>
                <c:pt idx="2368">
                  <c:v>0.85928571428571399</c:v>
                </c:pt>
                <c:pt idx="2369">
                  <c:v>0.85928571428571399</c:v>
                </c:pt>
                <c:pt idx="2370">
                  <c:v>0.85928571428571399</c:v>
                </c:pt>
                <c:pt idx="2371">
                  <c:v>0.85928571428571399</c:v>
                </c:pt>
                <c:pt idx="2372">
                  <c:v>0.85928571428571399</c:v>
                </c:pt>
                <c:pt idx="2373">
                  <c:v>0.85928571428571399</c:v>
                </c:pt>
                <c:pt idx="2374">
                  <c:v>0.85928571428571399</c:v>
                </c:pt>
                <c:pt idx="2375">
                  <c:v>0.85928571428571399</c:v>
                </c:pt>
                <c:pt idx="2376">
                  <c:v>0.85928571428571399</c:v>
                </c:pt>
                <c:pt idx="2377">
                  <c:v>0.85928571428571399</c:v>
                </c:pt>
                <c:pt idx="2378">
                  <c:v>0.85928571428571399</c:v>
                </c:pt>
                <c:pt idx="2379">
                  <c:v>0.85928571428571399</c:v>
                </c:pt>
                <c:pt idx="2380">
                  <c:v>0.85928571428571399</c:v>
                </c:pt>
                <c:pt idx="2381">
                  <c:v>0.85928571428571399</c:v>
                </c:pt>
                <c:pt idx="2382">
                  <c:v>0.85928571428571399</c:v>
                </c:pt>
                <c:pt idx="2383">
                  <c:v>0.85928571428571399</c:v>
                </c:pt>
                <c:pt idx="2384">
                  <c:v>0.85928571428571399</c:v>
                </c:pt>
                <c:pt idx="2385">
                  <c:v>0.85928571428571399</c:v>
                </c:pt>
                <c:pt idx="2386">
                  <c:v>0.85928571428571399</c:v>
                </c:pt>
                <c:pt idx="2387">
                  <c:v>0.85928571428571399</c:v>
                </c:pt>
                <c:pt idx="2388">
                  <c:v>0.85928571428571399</c:v>
                </c:pt>
                <c:pt idx="2389">
                  <c:v>0.85928571428571399</c:v>
                </c:pt>
                <c:pt idx="2390">
                  <c:v>0.85928571428571399</c:v>
                </c:pt>
                <c:pt idx="2391">
                  <c:v>0.85928571428571399</c:v>
                </c:pt>
                <c:pt idx="2392">
                  <c:v>0.85928571428571399</c:v>
                </c:pt>
                <c:pt idx="2393">
                  <c:v>0.85928571428571399</c:v>
                </c:pt>
                <c:pt idx="2394">
                  <c:v>0.85928571428571399</c:v>
                </c:pt>
                <c:pt idx="2395">
                  <c:v>0.85928571428571399</c:v>
                </c:pt>
                <c:pt idx="2396">
                  <c:v>0.85928571428571399</c:v>
                </c:pt>
                <c:pt idx="2397">
                  <c:v>0.85928571428571399</c:v>
                </c:pt>
                <c:pt idx="2398">
                  <c:v>0.85928571428571399</c:v>
                </c:pt>
                <c:pt idx="2399">
                  <c:v>0.85928571428571399</c:v>
                </c:pt>
                <c:pt idx="2400">
                  <c:v>0.85928571428571399</c:v>
                </c:pt>
                <c:pt idx="2401">
                  <c:v>0.85928571428571399</c:v>
                </c:pt>
                <c:pt idx="2402">
                  <c:v>0.85928571428571399</c:v>
                </c:pt>
                <c:pt idx="2403">
                  <c:v>0.85928571428571399</c:v>
                </c:pt>
                <c:pt idx="2404">
                  <c:v>0.85928571428571399</c:v>
                </c:pt>
                <c:pt idx="2405">
                  <c:v>0.85928571428571399</c:v>
                </c:pt>
                <c:pt idx="2406">
                  <c:v>0.85928571428571399</c:v>
                </c:pt>
                <c:pt idx="2407">
                  <c:v>0.85928571428571399</c:v>
                </c:pt>
                <c:pt idx="2408">
                  <c:v>0.85928571428571399</c:v>
                </c:pt>
                <c:pt idx="2409">
                  <c:v>0.85928571428571399</c:v>
                </c:pt>
                <c:pt idx="2410">
                  <c:v>0.85928571428571399</c:v>
                </c:pt>
                <c:pt idx="2411">
                  <c:v>0.85928571428571399</c:v>
                </c:pt>
                <c:pt idx="2412">
                  <c:v>0.85928571428571399</c:v>
                </c:pt>
                <c:pt idx="2413">
                  <c:v>0.85928571428571399</c:v>
                </c:pt>
                <c:pt idx="2414">
                  <c:v>0.85928571428571399</c:v>
                </c:pt>
                <c:pt idx="2415">
                  <c:v>0.85928571428571399</c:v>
                </c:pt>
                <c:pt idx="2416">
                  <c:v>0.85928571428571399</c:v>
                </c:pt>
                <c:pt idx="2417">
                  <c:v>0.85928571428571399</c:v>
                </c:pt>
                <c:pt idx="2418">
                  <c:v>0.85928571428571399</c:v>
                </c:pt>
                <c:pt idx="2419">
                  <c:v>0.85928571428571399</c:v>
                </c:pt>
                <c:pt idx="2420">
                  <c:v>0.85928571428571399</c:v>
                </c:pt>
                <c:pt idx="2421">
                  <c:v>0.85928571428571399</c:v>
                </c:pt>
                <c:pt idx="2422">
                  <c:v>0.85928571428571399</c:v>
                </c:pt>
                <c:pt idx="2423">
                  <c:v>0.85928571428571399</c:v>
                </c:pt>
                <c:pt idx="2424">
                  <c:v>0.85928571428571399</c:v>
                </c:pt>
                <c:pt idx="2425">
                  <c:v>0.85928571428571399</c:v>
                </c:pt>
                <c:pt idx="2426">
                  <c:v>0.85928571428571399</c:v>
                </c:pt>
                <c:pt idx="2427">
                  <c:v>0.85928571428571399</c:v>
                </c:pt>
                <c:pt idx="2428">
                  <c:v>0.85928571428571399</c:v>
                </c:pt>
                <c:pt idx="2429">
                  <c:v>0.85928571428571399</c:v>
                </c:pt>
                <c:pt idx="2430">
                  <c:v>0.85928571428571399</c:v>
                </c:pt>
                <c:pt idx="2431">
                  <c:v>0.85928571428571399</c:v>
                </c:pt>
                <c:pt idx="2432">
                  <c:v>0.85928571428571399</c:v>
                </c:pt>
                <c:pt idx="2433">
                  <c:v>0.85928571428571399</c:v>
                </c:pt>
                <c:pt idx="2434">
                  <c:v>0.85928571428571399</c:v>
                </c:pt>
                <c:pt idx="2435">
                  <c:v>0.85928571428571399</c:v>
                </c:pt>
                <c:pt idx="2436">
                  <c:v>0.85928571428571399</c:v>
                </c:pt>
                <c:pt idx="2437">
                  <c:v>0.85928571428571399</c:v>
                </c:pt>
                <c:pt idx="2438">
                  <c:v>0.85928571428571399</c:v>
                </c:pt>
                <c:pt idx="2439">
                  <c:v>0.85928571428571399</c:v>
                </c:pt>
                <c:pt idx="2440">
                  <c:v>0.85928571428571399</c:v>
                </c:pt>
                <c:pt idx="2441">
                  <c:v>0.85928571428571399</c:v>
                </c:pt>
                <c:pt idx="2442">
                  <c:v>0.85928571428571399</c:v>
                </c:pt>
                <c:pt idx="2443">
                  <c:v>0.85928571428571399</c:v>
                </c:pt>
                <c:pt idx="2444">
                  <c:v>0.85928571428571399</c:v>
                </c:pt>
                <c:pt idx="2445">
                  <c:v>0.85928571428571399</c:v>
                </c:pt>
                <c:pt idx="2446">
                  <c:v>0.85928571428571399</c:v>
                </c:pt>
                <c:pt idx="2447">
                  <c:v>0.85928571428571399</c:v>
                </c:pt>
                <c:pt idx="2448">
                  <c:v>0.85928571428571399</c:v>
                </c:pt>
                <c:pt idx="2449">
                  <c:v>0.85928571428571399</c:v>
                </c:pt>
                <c:pt idx="2450">
                  <c:v>0.85928571428571399</c:v>
                </c:pt>
                <c:pt idx="2451">
                  <c:v>0.85928571428571399</c:v>
                </c:pt>
                <c:pt idx="2452">
                  <c:v>0.85928571428571399</c:v>
                </c:pt>
                <c:pt idx="2453">
                  <c:v>0.85928571428571399</c:v>
                </c:pt>
                <c:pt idx="2454">
                  <c:v>0.85928571428571399</c:v>
                </c:pt>
                <c:pt idx="2455">
                  <c:v>0.85928571428571399</c:v>
                </c:pt>
                <c:pt idx="2456">
                  <c:v>0.85928571428571399</c:v>
                </c:pt>
                <c:pt idx="2457">
                  <c:v>0.85928571428571399</c:v>
                </c:pt>
                <c:pt idx="2458">
                  <c:v>0.85928571428571399</c:v>
                </c:pt>
                <c:pt idx="2459">
                  <c:v>0.85928571428571399</c:v>
                </c:pt>
                <c:pt idx="2460">
                  <c:v>0.85928571428571399</c:v>
                </c:pt>
                <c:pt idx="2461">
                  <c:v>0.85928571428571399</c:v>
                </c:pt>
                <c:pt idx="2462">
                  <c:v>0.85928571428571399</c:v>
                </c:pt>
                <c:pt idx="2463">
                  <c:v>0.85928571428571399</c:v>
                </c:pt>
                <c:pt idx="2464">
                  <c:v>0.85928571428571399</c:v>
                </c:pt>
                <c:pt idx="2465">
                  <c:v>0.85928571428571399</c:v>
                </c:pt>
                <c:pt idx="2466">
                  <c:v>0.85928571428571399</c:v>
                </c:pt>
                <c:pt idx="2467">
                  <c:v>0.85928571428571399</c:v>
                </c:pt>
                <c:pt idx="2468">
                  <c:v>0.85928571428571399</c:v>
                </c:pt>
                <c:pt idx="2469">
                  <c:v>0.85928571428571399</c:v>
                </c:pt>
                <c:pt idx="2470">
                  <c:v>0.85928571428571399</c:v>
                </c:pt>
                <c:pt idx="2471">
                  <c:v>0.85928571428571399</c:v>
                </c:pt>
                <c:pt idx="2472">
                  <c:v>0.85928571428571399</c:v>
                </c:pt>
                <c:pt idx="2473">
                  <c:v>0.85928571428571399</c:v>
                </c:pt>
                <c:pt idx="2474">
                  <c:v>0.85928571428571399</c:v>
                </c:pt>
                <c:pt idx="2475">
                  <c:v>0.85928571428571399</c:v>
                </c:pt>
                <c:pt idx="2476">
                  <c:v>0.85928571428571399</c:v>
                </c:pt>
                <c:pt idx="2477">
                  <c:v>0.85928571428571399</c:v>
                </c:pt>
                <c:pt idx="2478">
                  <c:v>0.85999999999999899</c:v>
                </c:pt>
                <c:pt idx="2479">
                  <c:v>0.85999999999999899</c:v>
                </c:pt>
                <c:pt idx="2480">
                  <c:v>0.85999999999999899</c:v>
                </c:pt>
                <c:pt idx="2481">
                  <c:v>0.85999999999999899</c:v>
                </c:pt>
                <c:pt idx="2482">
                  <c:v>0.85999999999999899</c:v>
                </c:pt>
                <c:pt idx="2483">
                  <c:v>0.85999999999999899</c:v>
                </c:pt>
                <c:pt idx="2484">
                  <c:v>0.85999999999999899</c:v>
                </c:pt>
                <c:pt idx="2485">
                  <c:v>0.85999999999999899</c:v>
                </c:pt>
                <c:pt idx="2486">
                  <c:v>0.85999999999999899</c:v>
                </c:pt>
                <c:pt idx="2487">
                  <c:v>0.85999999999999899</c:v>
                </c:pt>
                <c:pt idx="2488">
                  <c:v>0.85999999999999899</c:v>
                </c:pt>
                <c:pt idx="2489">
                  <c:v>0.85999999999999899</c:v>
                </c:pt>
                <c:pt idx="2490">
                  <c:v>0.85999999999999899</c:v>
                </c:pt>
                <c:pt idx="2491">
                  <c:v>0.85999999999999899</c:v>
                </c:pt>
                <c:pt idx="2492">
                  <c:v>0.85999999999999899</c:v>
                </c:pt>
                <c:pt idx="2493">
                  <c:v>0.85999999999999899</c:v>
                </c:pt>
                <c:pt idx="2494">
                  <c:v>0.85999999999999899</c:v>
                </c:pt>
                <c:pt idx="2495">
                  <c:v>0.85999999999999899</c:v>
                </c:pt>
                <c:pt idx="2496">
                  <c:v>0.85999999999999899</c:v>
                </c:pt>
                <c:pt idx="2497">
                  <c:v>0.85999999999999899</c:v>
                </c:pt>
                <c:pt idx="2498">
                  <c:v>0.85999999999999899</c:v>
                </c:pt>
                <c:pt idx="2499">
                  <c:v>0.85999999999999899</c:v>
                </c:pt>
                <c:pt idx="2500">
                  <c:v>0.85999999999999899</c:v>
                </c:pt>
                <c:pt idx="2501">
                  <c:v>0.85999999999999899</c:v>
                </c:pt>
                <c:pt idx="2502">
                  <c:v>0.85999999999999899</c:v>
                </c:pt>
                <c:pt idx="2503">
                  <c:v>0.85999999999999899</c:v>
                </c:pt>
                <c:pt idx="2504">
                  <c:v>0.85999999999999899</c:v>
                </c:pt>
                <c:pt idx="2505">
                  <c:v>0.85999999999999899</c:v>
                </c:pt>
                <c:pt idx="2506">
                  <c:v>0.85999999999999899</c:v>
                </c:pt>
                <c:pt idx="2507">
                  <c:v>0.85999999999999899</c:v>
                </c:pt>
                <c:pt idx="2508">
                  <c:v>0.85999999999999899</c:v>
                </c:pt>
                <c:pt idx="2509">
                  <c:v>0.85999999999999899</c:v>
                </c:pt>
                <c:pt idx="2510">
                  <c:v>0.85999999999999899</c:v>
                </c:pt>
                <c:pt idx="2511">
                  <c:v>0.85999999999999899</c:v>
                </c:pt>
                <c:pt idx="2512">
                  <c:v>0.85999999999999899</c:v>
                </c:pt>
                <c:pt idx="2513">
                  <c:v>0.85999999999999899</c:v>
                </c:pt>
                <c:pt idx="2514">
                  <c:v>0.85999999999999899</c:v>
                </c:pt>
                <c:pt idx="2515">
                  <c:v>0.85999999999999899</c:v>
                </c:pt>
                <c:pt idx="2516">
                  <c:v>0.85999999999999899</c:v>
                </c:pt>
                <c:pt idx="2517">
                  <c:v>0.85999999999999899</c:v>
                </c:pt>
                <c:pt idx="2518">
                  <c:v>0.85999999999999899</c:v>
                </c:pt>
                <c:pt idx="2519">
                  <c:v>0.85999999999999899</c:v>
                </c:pt>
                <c:pt idx="2520">
                  <c:v>0.85999999999999899</c:v>
                </c:pt>
                <c:pt idx="2521">
                  <c:v>0.85999999999999899</c:v>
                </c:pt>
                <c:pt idx="2522">
                  <c:v>0.86</c:v>
                </c:pt>
                <c:pt idx="2523">
                  <c:v>0.86</c:v>
                </c:pt>
                <c:pt idx="2524">
                  <c:v>0.86</c:v>
                </c:pt>
                <c:pt idx="2525">
                  <c:v>0.86</c:v>
                </c:pt>
                <c:pt idx="2526">
                  <c:v>0.86</c:v>
                </c:pt>
                <c:pt idx="2527">
                  <c:v>0.86</c:v>
                </c:pt>
                <c:pt idx="2528">
                  <c:v>0.86</c:v>
                </c:pt>
                <c:pt idx="2529">
                  <c:v>0.86</c:v>
                </c:pt>
                <c:pt idx="2530">
                  <c:v>0.86</c:v>
                </c:pt>
                <c:pt idx="2531">
                  <c:v>0.86</c:v>
                </c:pt>
                <c:pt idx="2532">
                  <c:v>0.86</c:v>
                </c:pt>
                <c:pt idx="2533">
                  <c:v>0.86</c:v>
                </c:pt>
                <c:pt idx="2534">
                  <c:v>0.86</c:v>
                </c:pt>
                <c:pt idx="2535">
                  <c:v>0.86</c:v>
                </c:pt>
                <c:pt idx="2536">
                  <c:v>0.86</c:v>
                </c:pt>
                <c:pt idx="2537">
                  <c:v>0.86</c:v>
                </c:pt>
                <c:pt idx="2538">
                  <c:v>0.86</c:v>
                </c:pt>
                <c:pt idx="2539">
                  <c:v>0.86</c:v>
                </c:pt>
                <c:pt idx="2540">
                  <c:v>0.86</c:v>
                </c:pt>
                <c:pt idx="2541">
                  <c:v>0.86</c:v>
                </c:pt>
                <c:pt idx="2542">
                  <c:v>0.86</c:v>
                </c:pt>
                <c:pt idx="2543">
                  <c:v>0.86</c:v>
                </c:pt>
                <c:pt idx="2544">
                  <c:v>0.86</c:v>
                </c:pt>
                <c:pt idx="2545">
                  <c:v>0.86</c:v>
                </c:pt>
                <c:pt idx="2546">
                  <c:v>0.86071428571428499</c:v>
                </c:pt>
                <c:pt idx="2547">
                  <c:v>0.86071428571428499</c:v>
                </c:pt>
                <c:pt idx="2548">
                  <c:v>0.86071428571428499</c:v>
                </c:pt>
                <c:pt idx="2549">
                  <c:v>0.86071428571428499</c:v>
                </c:pt>
                <c:pt idx="2550">
                  <c:v>0.86071428571428499</c:v>
                </c:pt>
                <c:pt idx="2551">
                  <c:v>0.86071428571428499</c:v>
                </c:pt>
                <c:pt idx="2552">
                  <c:v>0.86071428571428499</c:v>
                </c:pt>
                <c:pt idx="2553">
                  <c:v>0.86071428571428499</c:v>
                </c:pt>
                <c:pt idx="2554">
                  <c:v>0.86071428571428499</c:v>
                </c:pt>
                <c:pt idx="2555">
                  <c:v>0.86071428571428499</c:v>
                </c:pt>
                <c:pt idx="2556">
                  <c:v>0.86071428571428499</c:v>
                </c:pt>
                <c:pt idx="2557">
                  <c:v>0.86071428571428499</c:v>
                </c:pt>
                <c:pt idx="2558">
                  <c:v>0.86071428571428499</c:v>
                </c:pt>
                <c:pt idx="2559">
                  <c:v>0.86071428571428499</c:v>
                </c:pt>
                <c:pt idx="2560">
                  <c:v>0.86071428571428499</c:v>
                </c:pt>
                <c:pt idx="2561">
                  <c:v>0.86071428571428499</c:v>
                </c:pt>
                <c:pt idx="2562">
                  <c:v>0.86071428571428499</c:v>
                </c:pt>
                <c:pt idx="2563">
                  <c:v>0.86071428571428499</c:v>
                </c:pt>
                <c:pt idx="2564">
                  <c:v>0.86071428571428499</c:v>
                </c:pt>
                <c:pt idx="2565">
                  <c:v>0.86071428571428499</c:v>
                </c:pt>
                <c:pt idx="2566">
                  <c:v>0.86071428571428499</c:v>
                </c:pt>
                <c:pt idx="2567">
                  <c:v>0.86071428571428499</c:v>
                </c:pt>
                <c:pt idx="2568">
                  <c:v>0.86071428571428499</c:v>
                </c:pt>
                <c:pt idx="2569">
                  <c:v>0.86071428571428499</c:v>
                </c:pt>
                <c:pt idx="2570">
                  <c:v>0.86071428571428499</c:v>
                </c:pt>
                <c:pt idx="2571">
                  <c:v>0.86071428571428499</c:v>
                </c:pt>
                <c:pt idx="2572">
                  <c:v>0.86071428571428499</c:v>
                </c:pt>
                <c:pt idx="2573">
                  <c:v>0.86071428571428499</c:v>
                </c:pt>
                <c:pt idx="2574">
                  <c:v>0.86071428571428499</c:v>
                </c:pt>
                <c:pt idx="2575">
                  <c:v>0.86071428571428499</c:v>
                </c:pt>
                <c:pt idx="2576">
                  <c:v>0.86071428571428499</c:v>
                </c:pt>
                <c:pt idx="2577">
                  <c:v>0.86071428571428499</c:v>
                </c:pt>
                <c:pt idx="2578">
                  <c:v>0.86071428571428499</c:v>
                </c:pt>
                <c:pt idx="2579">
                  <c:v>0.86071428571428499</c:v>
                </c:pt>
                <c:pt idx="2580">
                  <c:v>0.86071428571428499</c:v>
                </c:pt>
                <c:pt idx="2581">
                  <c:v>0.86071428571428499</c:v>
                </c:pt>
                <c:pt idx="2582">
                  <c:v>0.86071428571428499</c:v>
                </c:pt>
                <c:pt idx="2583">
                  <c:v>0.86071428571428499</c:v>
                </c:pt>
                <c:pt idx="2584">
                  <c:v>0.86071428571428499</c:v>
                </c:pt>
                <c:pt idx="2585">
                  <c:v>0.86071428571428499</c:v>
                </c:pt>
                <c:pt idx="2586">
                  <c:v>0.86071428571428499</c:v>
                </c:pt>
                <c:pt idx="2587">
                  <c:v>0.86071428571428499</c:v>
                </c:pt>
                <c:pt idx="2588">
                  <c:v>0.86071428571428499</c:v>
                </c:pt>
                <c:pt idx="2589">
                  <c:v>0.86071428571428499</c:v>
                </c:pt>
                <c:pt idx="2590">
                  <c:v>0.86071428571428499</c:v>
                </c:pt>
                <c:pt idx="2591">
                  <c:v>0.86071428571428499</c:v>
                </c:pt>
                <c:pt idx="2592">
                  <c:v>0.86071428571428499</c:v>
                </c:pt>
                <c:pt idx="2593">
                  <c:v>0.86071428571428499</c:v>
                </c:pt>
                <c:pt idx="2594">
                  <c:v>0.86071428571428499</c:v>
                </c:pt>
                <c:pt idx="2595">
                  <c:v>0.86071428571428499</c:v>
                </c:pt>
                <c:pt idx="2596">
                  <c:v>0.86071428571428499</c:v>
                </c:pt>
                <c:pt idx="2597">
                  <c:v>0.86071428571428499</c:v>
                </c:pt>
                <c:pt idx="2598">
                  <c:v>0.86071428571428499</c:v>
                </c:pt>
                <c:pt idx="2599">
                  <c:v>0.86071428571428499</c:v>
                </c:pt>
                <c:pt idx="2600">
                  <c:v>0.86071428571428499</c:v>
                </c:pt>
                <c:pt idx="2601">
                  <c:v>0.86071428571428499</c:v>
                </c:pt>
                <c:pt idx="2602">
                  <c:v>0.86071428571428499</c:v>
                </c:pt>
                <c:pt idx="2603">
                  <c:v>0.86071428571428499</c:v>
                </c:pt>
                <c:pt idx="2604">
                  <c:v>0.86071428571428499</c:v>
                </c:pt>
                <c:pt idx="2605">
                  <c:v>0.86071428571428499</c:v>
                </c:pt>
                <c:pt idx="2606">
                  <c:v>0.86071428571428499</c:v>
                </c:pt>
                <c:pt idx="2607">
                  <c:v>0.86071428571428499</c:v>
                </c:pt>
                <c:pt idx="2608">
                  <c:v>0.86071428571428499</c:v>
                </c:pt>
                <c:pt idx="2609">
                  <c:v>0.86071428571428499</c:v>
                </c:pt>
                <c:pt idx="2610">
                  <c:v>0.86071428571428499</c:v>
                </c:pt>
                <c:pt idx="2611">
                  <c:v>0.86071428571428499</c:v>
                </c:pt>
                <c:pt idx="2612">
                  <c:v>0.86071428571428499</c:v>
                </c:pt>
                <c:pt idx="2613">
                  <c:v>0.86071428571428499</c:v>
                </c:pt>
                <c:pt idx="2614">
                  <c:v>0.86071428571428499</c:v>
                </c:pt>
                <c:pt idx="2615">
                  <c:v>0.86071428571428499</c:v>
                </c:pt>
                <c:pt idx="2616">
                  <c:v>0.86071428571428499</c:v>
                </c:pt>
                <c:pt idx="2617">
                  <c:v>0.86071428571428499</c:v>
                </c:pt>
                <c:pt idx="2618">
                  <c:v>0.86071428571428499</c:v>
                </c:pt>
                <c:pt idx="2619">
                  <c:v>0.86071428571428499</c:v>
                </c:pt>
                <c:pt idx="2620">
                  <c:v>0.86071428571428499</c:v>
                </c:pt>
                <c:pt idx="2621">
                  <c:v>0.86071428571428499</c:v>
                </c:pt>
                <c:pt idx="2622">
                  <c:v>0.86071428571428499</c:v>
                </c:pt>
                <c:pt idx="2623">
                  <c:v>0.86071428571428499</c:v>
                </c:pt>
                <c:pt idx="2624">
                  <c:v>0.86071428571428499</c:v>
                </c:pt>
                <c:pt idx="2625">
                  <c:v>0.86071428571428499</c:v>
                </c:pt>
                <c:pt idx="2626">
                  <c:v>0.86071428571428499</c:v>
                </c:pt>
                <c:pt idx="2627">
                  <c:v>0.86071428571428499</c:v>
                </c:pt>
                <c:pt idx="2628">
                  <c:v>0.86071428571428499</c:v>
                </c:pt>
                <c:pt idx="2629">
                  <c:v>0.86071428571428499</c:v>
                </c:pt>
                <c:pt idx="2630">
                  <c:v>0.86071428571428499</c:v>
                </c:pt>
                <c:pt idx="2631">
                  <c:v>0.86071428571428499</c:v>
                </c:pt>
                <c:pt idx="2632">
                  <c:v>0.86071428571428499</c:v>
                </c:pt>
                <c:pt idx="2633">
                  <c:v>0.86071428571428499</c:v>
                </c:pt>
                <c:pt idx="2634">
                  <c:v>0.86071428571428499</c:v>
                </c:pt>
                <c:pt idx="2635">
                  <c:v>0.86071428571428499</c:v>
                </c:pt>
                <c:pt idx="2636">
                  <c:v>0.86071428571428499</c:v>
                </c:pt>
                <c:pt idx="2637">
                  <c:v>0.86071428571428499</c:v>
                </c:pt>
                <c:pt idx="2638">
                  <c:v>0.86071428571428499</c:v>
                </c:pt>
                <c:pt idx="2639">
                  <c:v>0.86071428571428499</c:v>
                </c:pt>
                <c:pt idx="2640">
                  <c:v>0.86071428571428499</c:v>
                </c:pt>
                <c:pt idx="2641">
                  <c:v>0.86071428571428499</c:v>
                </c:pt>
                <c:pt idx="2642">
                  <c:v>0.86071428571428499</c:v>
                </c:pt>
                <c:pt idx="2643">
                  <c:v>0.86071428571428499</c:v>
                </c:pt>
                <c:pt idx="2644">
                  <c:v>0.86071428571428499</c:v>
                </c:pt>
                <c:pt idx="2645">
                  <c:v>0.86071428571428499</c:v>
                </c:pt>
                <c:pt idx="2646">
                  <c:v>0.86071428571428499</c:v>
                </c:pt>
                <c:pt idx="2647">
                  <c:v>0.86071428571428499</c:v>
                </c:pt>
                <c:pt idx="2648">
                  <c:v>0.86071428571428499</c:v>
                </c:pt>
                <c:pt idx="2649">
                  <c:v>0.86071428571428499</c:v>
                </c:pt>
                <c:pt idx="2650">
                  <c:v>0.86071428571428499</c:v>
                </c:pt>
                <c:pt idx="2651">
                  <c:v>0.86142857142857099</c:v>
                </c:pt>
                <c:pt idx="2652">
                  <c:v>0.86142857142857099</c:v>
                </c:pt>
                <c:pt idx="2653">
                  <c:v>0.86142857142857099</c:v>
                </c:pt>
                <c:pt idx="2654">
                  <c:v>0.86142857142857099</c:v>
                </c:pt>
                <c:pt idx="2655">
                  <c:v>0.86142857142857099</c:v>
                </c:pt>
                <c:pt idx="2656">
                  <c:v>0.86142857142857099</c:v>
                </c:pt>
                <c:pt idx="2657">
                  <c:v>0.86142857142857099</c:v>
                </c:pt>
                <c:pt idx="2658">
                  <c:v>0.86142857142857099</c:v>
                </c:pt>
                <c:pt idx="2659">
                  <c:v>0.86142857142857099</c:v>
                </c:pt>
                <c:pt idx="2660">
                  <c:v>0.86142857142857099</c:v>
                </c:pt>
                <c:pt idx="2661">
                  <c:v>0.86142857142857099</c:v>
                </c:pt>
                <c:pt idx="2662">
                  <c:v>0.86142857142857099</c:v>
                </c:pt>
                <c:pt idx="2663">
                  <c:v>0.86142857142857099</c:v>
                </c:pt>
                <c:pt idx="2664">
                  <c:v>0.86142857142857099</c:v>
                </c:pt>
                <c:pt idx="2665">
                  <c:v>0.86142857142857099</c:v>
                </c:pt>
                <c:pt idx="2666">
                  <c:v>0.86142857142857099</c:v>
                </c:pt>
                <c:pt idx="2667">
                  <c:v>0.86142857142857099</c:v>
                </c:pt>
                <c:pt idx="2668">
                  <c:v>0.86142857142857099</c:v>
                </c:pt>
                <c:pt idx="2669">
                  <c:v>0.86142857142857099</c:v>
                </c:pt>
                <c:pt idx="2670">
                  <c:v>0.86142857142857099</c:v>
                </c:pt>
                <c:pt idx="2671">
                  <c:v>0.86142857142857099</c:v>
                </c:pt>
                <c:pt idx="2672">
                  <c:v>0.86142857142857099</c:v>
                </c:pt>
                <c:pt idx="2673">
                  <c:v>0.86142857142857099</c:v>
                </c:pt>
                <c:pt idx="2674">
                  <c:v>0.86142857142857099</c:v>
                </c:pt>
                <c:pt idx="2675">
                  <c:v>0.86142857142857099</c:v>
                </c:pt>
                <c:pt idx="2676">
                  <c:v>0.86142857142857099</c:v>
                </c:pt>
                <c:pt idx="2677">
                  <c:v>0.86142857142857099</c:v>
                </c:pt>
                <c:pt idx="2678">
                  <c:v>0.86142857142857099</c:v>
                </c:pt>
                <c:pt idx="2679">
                  <c:v>0.86142857142857099</c:v>
                </c:pt>
                <c:pt idx="2680">
                  <c:v>0.86142857142857099</c:v>
                </c:pt>
                <c:pt idx="2681">
                  <c:v>0.86142857142857099</c:v>
                </c:pt>
                <c:pt idx="2682">
                  <c:v>0.86142857142857099</c:v>
                </c:pt>
                <c:pt idx="2683">
                  <c:v>0.86142857142857099</c:v>
                </c:pt>
                <c:pt idx="2684">
                  <c:v>0.86142857142857099</c:v>
                </c:pt>
                <c:pt idx="2685">
                  <c:v>0.86142857142857099</c:v>
                </c:pt>
                <c:pt idx="2686">
                  <c:v>0.86142857142857099</c:v>
                </c:pt>
                <c:pt idx="2687">
                  <c:v>0.86142857142857099</c:v>
                </c:pt>
                <c:pt idx="2688">
                  <c:v>0.86142857142857099</c:v>
                </c:pt>
                <c:pt idx="2689">
                  <c:v>0.86142857142857099</c:v>
                </c:pt>
                <c:pt idx="2690">
                  <c:v>0.86142857142857099</c:v>
                </c:pt>
                <c:pt idx="2691">
                  <c:v>0.86142857142857099</c:v>
                </c:pt>
                <c:pt idx="2692">
                  <c:v>0.86142857142857099</c:v>
                </c:pt>
                <c:pt idx="2693">
                  <c:v>0.86142857142857099</c:v>
                </c:pt>
                <c:pt idx="2694">
                  <c:v>0.86142857142857099</c:v>
                </c:pt>
                <c:pt idx="2695">
                  <c:v>0.86142857142857099</c:v>
                </c:pt>
                <c:pt idx="2696">
                  <c:v>0.86142857142857099</c:v>
                </c:pt>
                <c:pt idx="2697">
                  <c:v>0.86142857142857099</c:v>
                </c:pt>
                <c:pt idx="2698">
                  <c:v>0.86142857142857099</c:v>
                </c:pt>
                <c:pt idx="2699">
                  <c:v>0.86142857142857099</c:v>
                </c:pt>
                <c:pt idx="2700">
                  <c:v>0.86142857142857099</c:v>
                </c:pt>
                <c:pt idx="2701">
                  <c:v>0.86142857142857099</c:v>
                </c:pt>
                <c:pt idx="2702">
                  <c:v>0.86142857142857099</c:v>
                </c:pt>
                <c:pt idx="2703">
                  <c:v>0.86142857142857099</c:v>
                </c:pt>
                <c:pt idx="2704">
                  <c:v>0.86142857142857099</c:v>
                </c:pt>
                <c:pt idx="2705">
                  <c:v>0.86142857142857099</c:v>
                </c:pt>
                <c:pt idx="2706">
                  <c:v>0.86142857142857099</c:v>
                </c:pt>
                <c:pt idx="2707">
                  <c:v>0.86142857142857099</c:v>
                </c:pt>
                <c:pt idx="2708">
                  <c:v>0.86142857142857099</c:v>
                </c:pt>
                <c:pt idx="2709">
                  <c:v>0.86142857142857099</c:v>
                </c:pt>
                <c:pt idx="2710">
                  <c:v>0.86142857142857099</c:v>
                </c:pt>
                <c:pt idx="2711">
                  <c:v>0.86142857142857099</c:v>
                </c:pt>
                <c:pt idx="2712">
                  <c:v>0.86142857142857099</c:v>
                </c:pt>
                <c:pt idx="2713">
                  <c:v>0.86142857142857099</c:v>
                </c:pt>
                <c:pt idx="2714">
                  <c:v>0.86142857142857099</c:v>
                </c:pt>
                <c:pt idx="2715">
                  <c:v>0.86142857142857099</c:v>
                </c:pt>
                <c:pt idx="2716">
                  <c:v>0.86142857142857099</c:v>
                </c:pt>
                <c:pt idx="2717">
                  <c:v>0.86142857142857099</c:v>
                </c:pt>
                <c:pt idx="2718">
                  <c:v>0.86142857142857099</c:v>
                </c:pt>
                <c:pt idx="2719">
                  <c:v>0.86142857142857099</c:v>
                </c:pt>
                <c:pt idx="2720">
                  <c:v>0.86142857142857099</c:v>
                </c:pt>
                <c:pt idx="2721">
                  <c:v>0.86142857142857099</c:v>
                </c:pt>
                <c:pt idx="2722">
                  <c:v>0.86142857142857099</c:v>
                </c:pt>
                <c:pt idx="2723">
                  <c:v>0.86142857142857099</c:v>
                </c:pt>
                <c:pt idx="2724">
                  <c:v>0.86142857142857099</c:v>
                </c:pt>
                <c:pt idx="2725">
                  <c:v>0.86142857142857099</c:v>
                </c:pt>
                <c:pt idx="2726">
                  <c:v>0.86214285714285699</c:v>
                </c:pt>
                <c:pt idx="2727">
                  <c:v>0.86214285714285699</c:v>
                </c:pt>
                <c:pt idx="2728">
                  <c:v>0.86214285714285699</c:v>
                </c:pt>
                <c:pt idx="2729">
                  <c:v>0.86214285714285699</c:v>
                </c:pt>
                <c:pt idx="2730">
                  <c:v>0.86214285714285699</c:v>
                </c:pt>
                <c:pt idx="2731">
                  <c:v>0.86214285714285699</c:v>
                </c:pt>
                <c:pt idx="2732">
                  <c:v>0.86214285714285699</c:v>
                </c:pt>
                <c:pt idx="2733">
                  <c:v>0.86214285714285699</c:v>
                </c:pt>
                <c:pt idx="2734">
                  <c:v>0.86214285714285699</c:v>
                </c:pt>
                <c:pt idx="2735">
                  <c:v>0.86214285714285699</c:v>
                </c:pt>
                <c:pt idx="2736">
                  <c:v>0.86214285714285699</c:v>
                </c:pt>
                <c:pt idx="2737">
                  <c:v>0.86214285714285699</c:v>
                </c:pt>
                <c:pt idx="2738">
                  <c:v>0.86214285714285699</c:v>
                </c:pt>
                <c:pt idx="2739">
                  <c:v>0.86214285714285699</c:v>
                </c:pt>
                <c:pt idx="2740">
                  <c:v>0.86214285714285699</c:v>
                </c:pt>
                <c:pt idx="2741">
                  <c:v>0.86214285714285699</c:v>
                </c:pt>
                <c:pt idx="2742">
                  <c:v>0.86214285714285699</c:v>
                </c:pt>
                <c:pt idx="2743">
                  <c:v>0.86214285714285699</c:v>
                </c:pt>
                <c:pt idx="2744">
                  <c:v>0.86214285714285699</c:v>
                </c:pt>
                <c:pt idx="2745">
                  <c:v>0.86214285714285699</c:v>
                </c:pt>
                <c:pt idx="2746">
                  <c:v>0.86214285714285699</c:v>
                </c:pt>
                <c:pt idx="2747">
                  <c:v>0.86214285714285699</c:v>
                </c:pt>
                <c:pt idx="2748">
                  <c:v>0.86214285714285699</c:v>
                </c:pt>
                <c:pt idx="2749">
                  <c:v>0.86214285714285699</c:v>
                </c:pt>
                <c:pt idx="2750">
                  <c:v>0.86214285714285699</c:v>
                </c:pt>
                <c:pt idx="2751">
                  <c:v>0.86214285714285699</c:v>
                </c:pt>
                <c:pt idx="2752">
                  <c:v>0.86214285714285699</c:v>
                </c:pt>
                <c:pt idx="2753">
                  <c:v>0.86214285714285699</c:v>
                </c:pt>
                <c:pt idx="2754">
                  <c:v>0.86214285714285699</c:v>
                </c:pt>
                <c:pt idx="2755">
                  <c:v>0.86214285714285699</c:v>
                </c:pt>
                <c:pt idx="2756">
                  <c:v>0.86214285714285699</c:v>
                </c:pt>
                <c:pt idx="2757">
                  <c:v>0.86214285714285699</c:v>
                </c:pt>
                <c:pt idx="2758">
                  <c:v>0.86214285714285699</c:v>
                </c:pt>
                <c:pt idx="2759">
                  <c:v>0.86214285714285699</c:v>
                </c:pt>
                <c:pt idx="2760">
                  <c:v>0.86214285714285699</c:v>
                </c:pt>
                <c:pt idx="2761">
                  <c:v>0.86214285714285699</c:v>
                </c:pt>
                <c:pt idx="2762">
                  <c:v>0.86214285714285699</c:v>
                </c:pt>
                <c:pt idx="2763">
                  <c:v>0.86214285714285699</c:v>
                </c:pt>
                <c:pt idx="2764">
                  <c:v>0.86214285714285699</c:v>
                </c:pt>
                <c:pt idx="2765">
                  <c:v>0.86214285714285699</c:v>
                </c:pt>
                <c:pt idx="2766">
                  <c:v>0.86214285714285699</c:v>
                </c:pt>
                <c:pt idx="2767">
                  <c:v>0.86214285714285699</c:v>
                </c:pt>
                <c:pt idx="2768">
                  <c:v>0.86214285714285699</c:v>
                </c:pt>
                <c:pt idx="2769">
                  <c:v>0.86214285714285699</c:v>
                </c:pt>
                <c:pt idx="2770">
                  <c:v>0.86214285714285699</c:v>
                </c:pt>
                <c:pt idx="2771">
                  <c:v>0.86214285714285699</c:v>
                </c:pt>
                <c:pt idx="2772">
                  <c:v>0.86214285714285699</c:v>
                </c:pt>
                <c:pt idx="2773">
                  <c:v>0.86285714285714199</c:v>
                </c:pt>
                <c:pt idx="2774">
                  <c:v>0.86285714285714199</c:v>
                </c:pt>
                <c:pt idx="2775">
                  <c:v>0.86285714285714199</c:v>
                </c:pt>
                <c:pt idx="2776">
                  <c:v>0.86285714285714199</c:v>
                </c:pt>
                <c:pt idx="2777">
                  <c:v>0.86285714285714199</c:v>
                </c:pt>
                <c:pt idx="2778">
                  <c:v>0.86285714285714199</c:v>
                </c:pt>
                <c:pt idx="2779">
                  <c:v>0.86285714285714199</c:v>
                </c:pt>
                <c:pt idx="2780">
                  <c:v>0.86285714285714199</c:v>
                </c:pt>
                <c:pt idx="2781">
                  <c:v>0.86285714285714199</c:v>
                </c:pt>
                <c:pt idx="2782">
                  <c:v>0.86285714285714199</c:v>
                </c:pt>
                <c:pt idx="2783">
                  <c:v>0.86285714285714199</c:v>
                </c:pt>
                <c:pt idx="2784">
                  <c:v>0.86285714285714199</c:v>
                </c:pt>
                <c:pt idx="2785">
                  <c:v>0.86285714285714199</c:v>
                </c:pt>
                <c:pt idx="2786">
                  <c:v>0.86285714285714199</c:v>
                </c:pt>
                <c:pt idx="2787">
                  <c:v>0.86285714285714199</c:v>
                </c:pt>
                <c:pt idx="2788">
                  <c:v>0.86285714285714199</c:v>
                </c:pt>
                <c:pt idx="2789">
                  <c:v>0.86285714285714199</c:v>
                </c:pt>
                <c:pt idx="2790">
                  <c:v>0.86285714285714199</c:v>
                </c:pt>
                <c:pt idx="2791">
                  <c:v>0.86285714285714199</c:v>
                </c:pt>
                <c:pt idx="2792">
                  <c:v>0.86285714285714199</c:v>
                </c:pt>
                <c:pt idx="2793">
                  <c:v>0.86285714285714199</c:v>
                </c:pt>
                <c:pt idx="2794">
                  <c:v>0.86285714285714199</c:v>
                </c:pt>
                <c:pt idx="2795">
                  <c:v>0.86285714285714199</c:v>
                </c:pt>
                <c:pt idx="2796">
                  <c:v>0.86285714285714199</c:v>
                </c:pt>
                <c:pt idx="2797">
                  <c:v>0.86285714285714199</c:v>
                </c:pt>
                <c:pt idx="2798">
                  <c:v>0.86285714285714199</c:v>
                </c:pt>
                <c:pt idx="2799">
                  <c:v>0.86285714285714199</c:v>
                </c:pt>
                <c:pt idx="2800">
                  <c:v>0.86285714285714299</c:v>
                </c:pt>
                <c:pt idx="2801">
                  <c:v>0.86285714285714299</c:v>
                </c:pt>
                <c:pt idx="2802">
                  <c:v>0.86285714285714299</c:v>
                </c:pt>
                <c:pt idx="2803">
                  <c:v>0.86285714285714299</c:v>
                </c:pt>
                <c:pt idx="2804">
                  <c:v>0.86285714285714299</c:v>
                </c:pt>
                <c:pt idx="2805">
                  <c:v>0.86285714285714299</c:v>
                </c:pt>
                <c:pt idx="2806">
                  <c:v>0.86285714285714299</c:v>
                </c:pt>
                <c:pt idx="2807">
                  <c:v>0.86285714285714299</c:v>
                </c:pt>
                <c:pt idx="2808">
                  <c:v>0.86285714285714299</c:v>
                </c:pt>
                <c:pt idx="2809">
                  <c:v>0.86285714285714299</c:v>
                </c:pt>
                <c:pt idx="2810">
                  <c:v>0.86357142857142799</c:v>
                </c:pt>
                <c:pt idx="2811">
                  <c:v>0.86357142857142799</c:v>
                </c:pt>
                <c:pt idx="2812">
                  <c:v>0.86357142857142799</c:v>
                </c:pt>
                <c:pt idx="2813">
                  <c:v>0.86357142857142799</c:v>
                </c:pt>
                <c:pt idx="2814">
                  <c:v>0.86357142857142799</c:v>
                </c:pt>
                <c:pt idx="2815">
                  <c:v>0.86357142857142799</c:v>
                </c:pt>
                <c:pt idx="2816">
                  <c:v>0.86357142857142799</c:v>
                </c:pt>
                <c:pt idx="2817">
                  <c:v>0.86357142857142799</c:v>
                </c:pt>
                <c:pt idx="2818">
                  <c:v>0.86357142857142799</c:v>
                </c:pt>
                <c:pt idx="2819">
                  <c:v>0.86357142857142799</c:v>
                </c:pt>
                <c:pt idx="2820">
                  <c:v>0.86357142857142799</c:v>
                </c:pt>
                <c:pt idx="2821">
                  <c:v>0.86357142857142799</c:v>
                </c:pt>
                <c:pt idx="2822">
                  <c:v>0.86357142857142799</c:v>
                </c:pt>
                <c:pt idx="2823">
                  <c:v>0.86357142857142799</c:v>
                </c:pt>
                <c:pt idx="2824">
                  <c:v>0.86357142857142799</c:v>
                </c:pt>
                <c:pt idx="2825">
                  <c:v>0.86357142857142799</c:v>
                </c:pt>
                <c:pt idx="2826">
                  <c:v>0.86357142857142799</c:v>
                </c:pt>
                <c:pt idx="2827">
                  <c:v>0.86357142857142799</c:v>
                </c:pt>
                <c:pt idx="2828">
                  <c:v>0.86357142857142799</c:v>
                </c:pt>
                <c:pt idx="2829">
                  <c:v>0.86357142857142799</c:v>
                </c:pt>
                <c:pt idx="2830">
                  <c:v>0.86357142857142799</c:v>
                </c:pt>
                <c:pt idx="2831">
                  <c:v>0.86357142857142799</c:v>
                </c:pt>
                <c:pt idx="2832">
                  <c:v>0.86357142857142799</c:v>
                </c:pt>
                <c:pt idx="2833">
                  <c:v>0.86357142857142799</c:v>
                </c:pt>
                <c:pt idx="2834">
                  <c:v>0.86357142857142799</c:v>
                </c:pt>
                <c:pt idx="2835">
                  <c:v>0.86357142857142799</c:v>
                </c:pt>
                <c:pt idx="2836">
                  <c:v>0.86357142857142799</c:v>
                </c:pt>
                <c:pt idx="2837">
                  <c:v>0.86357142857142799</c:v>
                </c:pt>
                <c:pt idx="2838">
                  <c:v>0.86357142857142799</c:v>
                </c:pt>
                <c:pt idx="2839">
                  <c:v>0.86428571428571399</c:v>
                </c:pt>
                <c:pt idx="2840">
                  <c:v>0.86428571428571399</c:v>
                </c:pt>
                <c:pt idx="2841">
                  <c:v>0.86428571428571399</c:v>
                </c:pt>
                <c:pt idx="2842">
                  <c:v>0.86428571428571399</c:v>
                </c:pt>
                <c:pt idx="2843">
                  <c:v>0.86428571428571399</c:v>
                </c:pt>
                <c:pt idx="2844">
                  <c:v>0.86428571428571399</c:v>
                </c:pt>
                <c:pt idx="2845">
                  <c:v>0.86428571428571399</c:v>
                </c:pt>
                <c:pt idx="2846">
                  <c:v>0.86428571428571399</c:v>
                </c:pt>
                <c:pt idx="2847">
                  <c:v>0.86428571428571399</c:v>
                </c:pt>
                <c:pt idx="2848">
                  <c:v>0.86428571428571399</c:v>
                </c:pt>
                <c:pt idx="2849">
                  <c:v>0.86428571428571399</c:v>
                </c:pt>
                <c:pt idx="2850">
                  <c:v>0.86428571428571399</c:v>
                </c:pt>
                <c:pt idx="2851">
                  <c:v>0.86428571428571399</c:v>
                </c:pt>
                <c:pt idx="2852">
                  <c:v>0.86428571428571399</c:v>
                </c:pt>
                <c:pt idx="2853">
                  <c:v>0.86428571428571399</c:v>
                </c:pt>
                <c:pt idx="2854">
                  <c:v>0.86428571428571399</c:v>
                </c:pt>
                <c:pt idx="2855">
                  <c:v>0.86428571428571399</c:v>
                </c:pt>
                <c:pt idx="2856">
                  <c:v>0.86428571428571399</c:v>
                </c:pt>
                <c:pt idx="2857">
                  <c:v>0.86428571428571399</c:v>
                </c:pt>
                <c:pt idx="2858">
                  <c:v>0.86428571428571399</c:v>
                </c:pt>
                <c:pt idx="2859">
                  <c:v>0.86499999999999899</c:v>
                </c:pt>
                <c:pt idx="2860">
                  <c:v>0.86499999999999899</c:v>
                </c:pt>
                <c:pt idx="2861">
                  <c:v>0.86499999999999999</c:v>
                </c:pt>
                <c:pt idx="2862">
                  <c:v>0.86499999999999999</c:v>
                </c:pt>
                <c:pt idx="2863">
                  <c:v>0.86499999999999999</c:v>
                </c:pt>
                <c:pt idx="2864">
                  <c:v>0.86499999999999999</c:v>
                </c:pt>
                <c:pt idx="2865">
                  <c:v>0.86499999999999999</c:v>
                </c:pt>
                <c:pt idx="2866">
                  <c:v>0.86499999999999999</c:v>
                </c:pt>
                <c:pt idx="2867">
                  <c:v>0.86499999999999999</c:v>
                </c:pt>
                <c:pt idx="2868">
                  <c:v>0.86499999999999999</c:v>
                </c:pt>
                <c:pt idx="2869">
                  <c:v>0.86499999999999999</c:v>
                </c:pt>
                <c:pt idx="2870">
                  <c:v>0.86499999999999999</c:v>
                </c:pt>
                <c:pt idx="2871">
                  <c:v>0.86499999999999999</c:v>
                </c:pt>
                <c:pt idx="2872">
                  <c:v>0.86499999999999999</c:v>
                </c:pt>
                <c:pt idx="2873">
                  <c:v>0.86499999999999999</c:v>
                </c:pt>
                <c:pt idx="2874">
                  <c:v>0.86499999999999999</c:v>
                </c:pt>
                <c:pt idx="2875">
                  <c:v>0.86499999999999999</c:v>
                </c:pt>
                <c:pt idx="2876">
                  <c:v>0.86499999999999999</c:v>
                </c:pt>
                <c:pt idx="2877">
                  <c:v>0.86499999999999999</c:v>
                </c:pt>
                <c:pt idx="2878">
                  <c:v>0.86499999999999999</c:v>
                </c:pt>
                <c:pt idx="2879">
                  <c:v>0.86499999999999999</c:v>
                </c:pt>
                <c:pt idx="2880">
                  <c:v>0.86499999999999999</c:v>
                </c:pt>
                <c:pt idx="2881">
                  <c:v>0.86571428571428499</c:v>
                </c:pt>
                <c:pt idx="2882">
                  <c:v>0.86571428571428499</c:v>
                </c:pt>
                <c:pt idx="2883">
                  <c:v>0.86571428571428499</c:v>
                </c:pt>
                <c:pt idx="2884">
                  <c:v>0.86571428571428499</c:v>
                </c:pt>
                <c:pt idx="2885">
                  <c:v>0.86571428571428499</c:v>
                </c:pt>
                <c:pt idx="2886">
                  <c:v>0.86571428571428499</c:v>
                </c:pt>
                <c:pt idx="2887">
                  <c:v>0.86571428571428499</c:v>
                </c:pt>
                <c:pt idx="2888">
                  <c:v>0.86571428571428499</c:v>
                </c:pt>
                <c:pt idx="2889">
                  <c:v>0.86571428571428499</c:v>
                </c:pt>
                <c:pt idx="2890">
                  <c:v>0.86571428571428499</c:v>
                </c:pt>
                <c:pt idx="2891">
                  <c:v>0.86571428571428499</c:v>
                </c:pt>
                <c:pt idx="2892">
                  <c:v>0.86571428571428499</c:v>
                </c:pt>
                <c:pt idx="2893">
                  <c:v>0.86571428571428499</c:v>
                </c:pt>
                <c:pt idx="2894">
                  <c:v>0.86571428571428499</c:v>
                </c:pt>
                <c:pt idx="2895">
                  <c:v>0.86571428571428499</c:v>
                </c:pt>
                <c:pt idx="2896">
                  <c:v>0.86571428571428499</c:v>
                </c:pt>
                <c:pt idx="2897">
                  <c:v>0.86571428571428499</c:v>
                </c:pt>
                <c:pt idx="2898">
                  <c:v>0.86642857142857099</c:v>
                </c:pt>
                <c:pt idx="2899">
                  <c:v>0.86642857142857099</c:v>
                </c:pt>
                <c:pt idx="2900">
                  <c:v>0.86642857142857099</c:v>
                </c:pt>
                <c:pt idx="2901">
                  <c:v>0.86642857142857099</c:v>
                </c:pt>
                <c:pt idx="2902">
                  <c:v>0.86642857142857099</c:v>
                </c:pt>
                <c:pt idx="2903">
                  <c:v>0.86642857142857099</c:v>
                </c:pt>
                <c:pt idx="2904">
                  <c:v>0.86642857142857099</c:v>
                </c:pt>
                <c:pt idx="2905">
                  <c:v>0.86642857142857099</c:v>
                </c:pt>
                <c:pt idx="2906">
                  <c:v>0.86642857142857099</c:v>
                </c:pt>
                <c:pt idx="2907">
                  <c:v>0.86642857142857099</c:v>
                </c:pt>
                <c:pt idx="2908">
                  <c:v>0.86642857142857099</c:v>
                </c:pt>
                <c:pt idx="2909">
                  <c:v>0.86642857142857099</c:v>
                </c:pt>
                <c:pt idx="2910">
                  <c:v>0.86642857142857099</c:v>
                </c:pt>
                <c:pt idx="2911">
                  <c:v>0.86642857142857099</c:v>
                </c:pt>
                <c:pt idx="2912">
                  <c:v>0.86642857142857099</c:v>
                </c:pt>
                <c:pt idx="2913">
                  <c:v>0.86714285714285699</c:v>
                </c:pt>
                <c:pt idx="2914">
                  <c:v>0.86714285714285699</c:v>
                </c:pt>
                <c:pt idx="2915">
                  <c:v>0.86714285714285699</c:v>
                </c:pt>
                <c:pt idx="2916">
                  <c:v>0.86714285714285699</c:v>
                </c:pt>
                <c:pt idx="2917">
                  <c:v>0.86714285714285699</c:v>
                </c:pt>
                <c:pt idx="2918">
                  <c:v>0.86714285714285699</c:v>
                </c:pt>
                <c:pt idx="2919">
                  <c:v>0.86714285714285699</c:v>
                </c:pt>
                <c:pt idx="2920">
                  <c:v>0.86714285714285699</c:v>
                </c:pt>
                <c:pt idx="2921">
                  <c:v>0.86714285714285699</c:v>
                </c:pt>
                <c:pt idx="2922">
                  <c:v>0.86714285714285699</c:v>
                </c:pt>
                <c:pt idx="2923">
                  <c:v>0.86785714285714199</c:v>
                </c:pt>
                <c:pt idx="2924">
                  <c:v>0.86785714285714199</c:v>
                </c:pt>
                <c:pt idx="2925">
                  <c:v>0.86857142857142799</c:v>
                </c:pt>
                <c:pt idx="2926">
                  <c:v>0.86857142857142799</c:v>
                </c:pt>
                <c:pt idx="2927">
                  <c:v>0.86857142857142799</c:v>
                </c:pt>
                <c:pt idx="2928">
                  <c:v>0.86857142857142799</c:v>
                </c:pt>
                <c:pt idx="2929">
                  <c:v>0.86857142857142799</c:v>
                </c:pt>
                <c:pt idx="2930">
                  <c:v>0.86857142857142799</c:v>
                </c:pt>
                <c:pt idx="2931">
                  <c:v>0.869285714285714</c:v>
                </c:pt>
                <c:pt idx="2932">
                  <c:v>0.869285714285714</c:v>
                </c:pt>
                <c:pt idx="2933">
                  <c:v>0.869285714285714</c:v>
                </c:pt>
                <c:pt idx="2934">
                  <c:v>0.869285714285714</c:v>
                </c:pt>
                <c:pt idx="2935">
                  <c:v>0.869285714285714</c:v>
                </c:pt>
                <c:pt idx="2936">
                  <c:v>0.869285714285714</c:v>
                </c:pt>
                <c:pt idx="2937">
                  <c:v>0.869285714285714</c:v>
                </c:pt>
                <c:pt idx="2938">
                  <c:v>0.869285714285714</c:v>
                </c:pt>
                <c:pt idx="2939">
                  <c:v>0.869285714285714</c:v>
                </c:pt>
                <c:pt idx="2940">
                  <c:v>0.869285714285714</c:v>
                </c:pt>
                <c:pt idx="2941">
                  <c:v>0.869285714285714</c:v>
                </c:pt>
                <c:pt idx="2942">
                  <c:v>0.869285714285714</c:v>
                </c:pt>
                <c:pt idx="2943">
                  <c:v>0.869285714285714</c:v>
                </c:pt>
                <c:pt idx="2944">
                  <c:v>0.869285714285714</c:v>
                </c:pt>
                <c:pt idx="2945">
                  <c:v>0.869285714285714</c:v>
                </c:pt>
                <c:pt idx="2946">
                  <c:v>0.869285714285714</c:v>
                </c:pt>
                <c:pt idx="2947">
                  <c:v>0.869285714285714</c:v>
                </c:pt>
                <c:pt idx="2948">
                  <c:v>0.869285714285714</c:v>
                </c:pt>
                <c:pt idx="2949">
                  <c:v>0.869285714285714</c:v>
                </c:pt>
                <c:pt idx="2950">
                  <c:v>0.869285714285714</c:v>
                </c:pt>
                <c:pt idx="2951">
                  <c:v>0.869285714285714</c:v>
                </c:pt>
                <c:pt idx="2952">
                  <c:v>0.869285714285714</c:v>
                </c:pt>
                <c:pt idx="2953">
                  <c:v>0.869285714285714</c:v>
                </c:pt>
                <c:pt idx="2954">
                  <c:v>0.869285714285714</c:v>
                </c:pt>
                <c:pt idx="2955">
                  <c:v>0.869285714285714</c:v>
                </c:pt>
                <c:pt idx="2956">
                  <c:v>0.869285714285714</c:v>
                </c:pt>
                <c:pt idx="2957">
                  <c:v>0.869285714285714</c:v>
                </c:pt>
                <c:pt idx="2958">
                  <c:v>0.869285714285714</c:v>
                </c:pt>
                <c:pt idx="2959">
                  <c:v>0.869285714285714</c:v>
                </c:pt>
                <c:pt idx="2960">
                  <c:v>0.869285714285714</c:v>
                </c:pt>
                <c:pt idx="2961">
                  <c:v>0.869285714285714</c:v>
                </c:pt>
                <c:pt idx="2962">
                  <c:v>0.869285714285714</c:v>
                </c:pt>
                <c:pt idx="2963">
                  <c:v>0.869285714285714</c:v>
                </c:pt>
                <c:pt idx="2964">
                  <c:v>0.869285714285714</c:v>
                </c:pt>
                <c:pt idx="2965">
                  <c:v>0.869285714285714</c:v>
                </c:pt>
                <c:pt idx="2966">
                  <c:v>0.869285714285714</c:v>
                </c:pt>
                <c:pt idx="2967">
                  <c:v>0.869285714285714</c:v>
                </c:pt>
                <c:pt idx="2968">
                  <c:v>0.869285714285714</c:v>
                </c:pt>
                <c:pt idx="2969">
                  <c:v>0.869285714285714</c:v>
                </c:pt>
                <c:pt idx="2970">
                  <c:v>0.869285714285714</c:v>
                </c:pt>
                <c:pt idx="2971">
                  <c:v>0.869285714285714</c:v>
                </c:pt>
                <c:pt idx="2972">
                  <c:v>0.869285714285714</c:v>
                </c:pt>
                <c:pt idx="2973">
                  <c:v>0.869285714285714</c:v>
                </c:pt>
                <c:pt idx="2974">
                  <c:v>0.869285714285714</c:v>
                </c:pt>
                <c:pt idx="2975">
                  <c:v>0.869285714285714</c:v>
                </c:pt>
                <c:pt idx="2976">
                  <c:v>0.869999999999999</c:v>
                </c:pt>
                <c:pt idx="2977">
                  <c:v>0.87</c:v>
                </c:pt>
                <c:pt idx="2978">
                  <c:v>0.87</c:v>
                </c:pt>
                <c:pt idx="2979">
                  <c:v>0.87</c:v>
                </c:pt>
                <c:pt idx="2980">
                  <c:v>0.87</c:v>
                </c:pt>
                <c:pt idx="2981">
                  <c:v>0.87</c:v>
                </c:pt>
                <c:pt idx="2982">
                  <c:v>0.87</c:v>
                </c:pt>
                <c:pt idx="2983">
                  <c:v>0.870714285714285</c:v>
                </c:pt>
                <c:pt idx="2984">
                  <c:v>0.870714285714285</c:v>
                </c:pt>
                <c:pt idx="2985">
                  <c:v>0.871428571428571</c:v>
                </c:pt>
                <c:pt idx="2986">
                  <c:v>0.871428571428571</c:v>
                </c:pt>
                <c:pt idx="2987">
                  <c:v>0.871428571428571</c:v>
                </c:pt>
                <c:pt idx="2988">
                  <c:v>0.871428571428571</c:v>
                </c:pt>
                <c:pt idx="2989">
                  <c:v>0.871428571428571</c:v>
                </c:pt>
                <c:pt idx="2990">
                  <c:v>0.871428571428571</c:v>
                </c:pt>
                <c:pt idx="2991">
                  <c:v>0.871428571428571</c:v>
                </c:pt>
                <c:pt idx="2992">
                  <c:v>0.871428571428571</c:v>
                </c:pt>
                <c:pt idx="2993">
                  <c:v>0.871428571428571</c:v>
                </c:pt>
                <c:pt idx="2994">
                  <c:v>0.871428571428571</c:v>
                </c:pt>
                <c:pt idx="2995">
                  <c:v>0.871428571428571</c:v>
                </c:pt>
                <c:pt idx="2996">
                  <c:v>0.871428571428571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27-489A-AABF-C1C96CE76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381448"/>
        <c:axId val="481378824"/>
      </c:lineChart>
      <c:catAx>
        <c:axId val="481381448"/>
        <c:scaling>
          <c:orientation val="minMax"/>
        </c:scaling>
        <c:delete val="1"/>
        <c:axPos val="b"/>
        <c:majorTickMark val="none"/>
        <c:minorTickMark val="none"/>
        <c:tickLblPos val="nextTo"/>
        <c:crossAx val="481378824"/>
        <c:crosses val="autoZero"/>
        <c:auto val="1"/>
        <c:lblAlgn val="ctr"/>
        <c:lblOffset val="100"/>
        <c:noMultiLvlLbl val="0"/>
      </c:catAx>
      <c:valAx>
        <c:axId val="4813788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81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Foglio1!$C$1</c:f>
              <c:strCache>
                <c:ptCount val="1"/>
                <c:pt idx="0">
                  <c:v>max_features</c:v>
                </c:pt>
              </c:strCache>
            </c:strRef>
          </c:tx>
          <c:spPr>
            <a:ln w="31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Foglio1!$C$2:$C$2999</c:f>
              <c:numCache>
                <c:formatCode>0</c:formatCode>
                <c:ptCount val="2998"/>
                <c:pt idx="0">
                  <c:v>91</c:v>
                </c:pt>
                <c:pt idx="1">
                  <c:v>969</c:v>
                </c:pt>
                <c:pt idx="2">
                  <c:v>1245</c:v>
                </c:pt>
                <c:pt idx="3">
                  <c:v>1292</c:v>
                </c:pt>
                <c:pt idx="4">
                  <c:v>1051</c:v>
                </c:pt>
                <c:pt idx="5">
                  <c:v>1170</c:v>
                </c:pt>
                <c:pt idx="6">
                  <c:v>259</c:v>
                </c:pt>
                <c:pt idx="7">
                  <c:v>1011</c:v>
                </c:pt>
                <c:pt idx="8">
                  <c:v>648</c:v>
                </c:pt>
                <c:pt idx="9">
                  <c:v>1288</c:v>
                </c:pt>
                <c:pt idx="10">
                  <c:v>436</c:v>
                </c:pt>
                <c:pt idx="11">
                  <c:v>480</c:v>
                </c:pt>
                <c:pt idx="12">
                  <c:v>1027</c:v>
                </c:pt>
                <c:pt idx="13">
                  <c:v>572</c:v>
                </c:pt>
                <c:pt idx="14">
                  <c:v>644</c:v>
                </c:pt>
                <c:pt idx="15">
                  <c:v>730</c:v>
                </c:pt>
                <c:pt idx="16">
                  <c:v>1170</c:v>
                </c:pt>
                <c:pt idx="17">
                  <c:v>1373</c:v>
                </c:pt>
                <c:pt idx="18">
                  <c:v>1121</c:v>
                </c:pt>
                <c:pt idx="19">
                  <c:v>1365</c:v>
                </c:pt>
                <c:pt idx="20">
                  <c:v>1315</c:v>
                </c:pt>
                <c:pt idx="21">
                  <c:v>255</c:v>
                </c:pt>
                <c:pt idx="22">
                  <c:v>274</c:v>
                </c:pt>
                <c:pt idx="23">
                  <c:v>737</c:v>
                </c:pt>
                <c:pt idx="24">
                  <c:v>505</c:v>
                </c:pt>
                <c:pt idx="25">
                  <c:v>857</c:v>
                </c:pt>
                <c:pt idx="26">
                  <c:v>1128</c:v>
                </c:pt>
                <c:pt idx="27">
                  <c:v>747</c:v>
                </c:pt>
                <c:pt idx="28">
                  <c:v>1063</c:v>
                </c:pt>
                <c:pt idx="29">
                  <c:v>505</c:v>
                </c:pt>
                <c:pt idx="30">
                  <c:v>1202</c:v>
                </c:pt>
                <c:pt idx="31">
                  <c:v>694</c:v>
                </c:pt>
                <c:pt idx="32">
                  <c:v>1184</c:v>
                </c:pt>
                <c:pt idx="33">
                  <c:v>1033</c:v>
                </c:pt>
                <c:pt idx="34">
                  <c:v>543</c:v>
                </c:pt>
                <c:pt idx="35">
                  <c:v>339</c:v>
                </c:pt>
                <c:pt idx="36">
                  <c:v>803</c:v>
                </c:pt>
                <c:pt idx="37">
                  <c:v>76</c:v>
                </c:pt>
                <c:pt idx="38">
                  <c:v>76</c:v>
                </c:pt>
                <c:pt idx="39">
                  <c:v>481</c:v>
                </c:pt>
                <c:pt idx="40">
                  <c:v>1215</c:v>
                </c:pt>
                <c:pt idx="41">
                  <c:v>198</c:v>
                </c:pt>
                <c:pt idx="42">
                  <c:v>1041</c:v>
                </c:pt>
                <c:pt idx="43">
                  <c:v>272</c:v>
                </c:pt>
                <c:pt idx="44">
                  <c:v>1277</c:v>
                </c:pt>
                <c:pt idx="45">
                  <c:v>457</c:v>
                </c:pt>
                <c:pt idx="46">
                  <c:v>328</c:v>
                </c:pt>
                <c:pt idx="47">
                  <c:v>818</c:v>
                </c:pt>
                <c:pt idx="48">
                  <c:v>969</c:v>
                </c:pt>
                <c:pt idx="49">
                  <c:v>1181</c:v>
                </c:pt>
                <c:pt idx="50">
                  <c:v>826</c:v>
                </c:pt>
                <c:pt idx="51">
                  <c:v>44</c:v>
                </c:pt>
                <c:pt idx="52">
                  <c:v>844</c:v>
                </c:pt>
                <c:pt idx="53">
                  <c:v>1136</c:v>
                </c:pt>
                <c:pt idx="54">
                  <c:v>648</c:v>
                </c:pt>
                <c:pt idx="55">
                  <c:v>1114</c:v>
                </c:pt>
                <c:pt idx="56">
                  <c:v>732</c:v>
                </c:pt>
                <c:pt idx="57">
                  <c:v>1063</c:v>
                </c:pt>
                <c:pt idx="58">
                  <c:v>1067</c:v>
                </c:pt>
                <c:pt idx="59">
                  <c:v>722</c:v>
                </c:pt>
                <c:pt idx="60">
                  <c:v>1094</c:v>
                </c:pt>
                <c:pt idx="61">
                  <c:v>732</c:v>
                </c:pt>
                <c:pt idx="62">
                  <c:v>996</c:v>
                </c:pt>
                <c:pt idx="63">
                  <c:v>296</c:v>
                </c:pt>
                <c:pt idx="64">
                  <c:v>420</c:v>
                </c:pt>
                <c:pt idx="65">
                  <c:v>48</c:v>
                </c:pt>
                <c:pt idx="66">
                  <c:v>152</c:v>
                </c:pt>
                <c:pt idx="67">
                  <c:v>489</c:v>
                </c:pt>
                <c:pt idx="68">
                  <c:v>543</c:v>
                </c:pt>
                <c:pt idx="69">
                  <c:v>1103</c:v>
                </c:pt>
                <c:pt idx="70">
                  <c:v>1043</c:v>
                </c:pt>
                <c:pt idx="71">
                  <c:v>562</c:v>
                </c:pt>
                <c:pt idx="72">
                  <c:v>487</c:v>
                </c:pt>
                <c:pt idx="73">
                  <c:v>777</c:v>
                </c:pt>
                <c:pt idx="74">
                  <c:v>1143</c:v>
                </c:pt>
                <c:pt idx="75">
                  <c:v>465</c:v>
                </c:pt>
                <c:pt idx="76">
                  <c:v>837</c:v>
                </c:pt>
                <c:pt idx="77">
                  <c:v>59</c:v>
                </c:pt>
                <c:pt idx="78">
                  <c:v>816</c:v>
                </c:pt>
                <c:pt idx="79">
                  <c:v>1195</c:v>
                </c:pt>
                <c:pt idx="80">
                  <c:v>91</c:v>
                </c:pt>
                <c:pt idx="81">
                  <c:v>95</c:v>
                </c:pt>
                <c:pt idx="82">
                  <c:v>687</c:v>
                </c:pt>
                <c:pt idx="83">
                  <c:v>565</c:v>
                </c:pt>
                <c:pt idx="84">
                  <c:v>1002</c:v>
                </c:pt>
                <c:pt idx="85">
                  <c:v>1213</c:v>
                </c:pt>
                <c:pt idx="86">
                  <c:v>457</c:v>
                </c:pt>
                <c:pt idx="87">
                  <c:v>977</c:v>
                </c:pt>
                <c:pt idx="88">
                  <c:v>1091</c:v>
                </c:pt>
                <c:pt idx="89">
                  <c:v>799</c:v>
                </c:pt>
                <c:pt idx="90">
                  <c:v>788</c:v>
                </c:pt>
                <c:pt idx="91">
                  <c:v>1320</c:v>
                </c:pt>
                <c:pt idx="92">
                  <c:v>325</c:v>
                </c:pt>
                <c:pt idx="93">
                  <c:v>538</c:v>
                </c:pt>
                <c:pt idx="94">
                  <c:v>1196</c:v>
                </c:pt>
                <c:pt idx="95">
                  <c:v>1076</c:v>
                </c:pt>
                <c:pt idx="96">
                  <c:v>929</c:v>
                </c:pt>
                <c:pt idx="97">
                  <c:v>1242</c:v>
                </c:pt>
                <c:pt idx="98">
                  <c:v>785</c:v>
                </c:pt>
                <c:pt idx="99">
                  <c:v>144</c:v>
                </c:pt>
                <c:pt idx="100">
                  <c:v>791</c:v>
                </c:pt>
                <c:pt idx="101">
                  <c:v>1196</c:v>
                </c:pt>
                <c:pt idx="102">
                  <c:v>589</c:v>
                </c:pt>
                <c:pt idx="103">
                  <c:v>1076</c:v>
                </c:pt>
                <c:pt idx="104">
                  <c:v>1292</c:v>
                </c:pt>
                <c:pt idx="105">
                  <c:v>649</c:v>
                </c:pt>
                <c:pt idx="106">
                  <c:v>589</c:v>
                </c:pt>
                <c:pt idx="107">
                  <c:v>121</c:v>
                </c:pt>
                <c:pt idx="108">
                  <c:v>1132</c:v>
                </c:pt>
                <c:pt idx="109">
                  <c:v>1076</c:v>
                </c:pt>
                <c:pt idx="110">
                  <c:v>1103</c:v>
                </c:pt>
                <c:pt idx="111">
                  <c:v>634</c:v>
                </c:pt>
                <c:pt idx="112">
                  <c:v>981</c:v>
                </c:pt>
                <c:pt idx="113">
                  <c:v>1126</c:v>
                </c:pt>
                <c:pt idx="114">
                  <c:v>126</c:v>
                </c:pt>
                <c:pt idx="115">
                  <c:v>663</c:v>
                </c:pt>
                <c:pt idx="116">
                  <c:v>447</c:v>
                </c:pt>
                <c:pt idx="117">
                  <c:v>459</c:v>
                </c:pt>
                <c:pt idx="118">
                  <c:v>1400</c:v>
                </c:pt>
                <c:pt idx="119">
                  <c:v>157</c:v>
                </c:pt>
                <c:pt idx="120">
                  <c:v>151</c:v>
                </c:pt>
                <c:pt idx="121">
                  <c:v>1354</c:v>
                </c:pt>
                <c:pt idx="122">
                  <c:v>823</c:v>
                </c:pt>
                <c:pt idx="123">
                  <c:v>1190</c:v>
                </c:pt>
                <c:pt idx="124">
                  <c:v>726</c:v>
                </c:pt>
                <c:pt idx="125">
                  <c:v>1384</c:v>
                </c:pt>
                <c:pt idx="126">
                  <c:v>988</c:v>
                </c:pt>
                <c:pt idx="127">
                  <c:v>1022</c:v>
                </c:pt>
                <c:pt idx="128">
                  <c:v>1027</c:v>
                </c:pt>
                <c:pt idx="129">
                  <c:v>794</c:v>
                </c:pt>
                <c:pt idx="130">
                  <c:v>663</c:v>
                </c:pt>
                <c:pt idx="131">
                  <c:v>1002</c:v>
                </c:pt>
                <c:pt idx="132">
                  <c:v>1239</c:v>
                </c:pt>
                <c:pt idx="133">
                  <c:v>144</c:v>
                </c:pt>
                <c:pt idx="134">
                  <c:v>134</c:v>
                </c:pt>
                <c:pt idx="135">
                  <c:v>138</c:v>
                </c:pt>
                <c:pt idx="136">
                  <c:v>1162</c:v>
                </c:pt>
                <c:pt idx="137">
                  <c:v>505</c:v>
                </c:pt>
                <c:pt idx="138">
                  <c:v>686</c:v>
                </c:pt>
                <c:pt idx="139">
                  <c:v>90</c:v>
                </c:pt>
                <c:pt idx="140">
                  <c:v>158</c:v>
                </c:pt>
                <c:pt idx="141">
                  <c:v>724</c:v>
                </c:pt>
                <c:pt idx="142">
                  <c:v>1185</c:v>
                </c:pt>
                <c:pt idx="143">
                  <c:v>761</c:v>
                </c:pt>
                <c:pt idx="144">
                  <c:v>1029</c:v>
                </c:pt>
                <c:pt idx="145">
                  <c:v>1076</c:v>
                </c:pt>
                <c:pt idx="146">
                  <c:v>1071</c:v>
                </c:pt>
                <c:pt idx="147">
                  <c:v>711</c:v>
                </c:pt>
                <c:pt idx="148">
                  <c:v>1225</c:v>
                </c:pt>
                <c:pt idx="149">
                  <c:v>588</c:v>
                </c:pt>
                <c:pt idx="150">
                  <c:v>1151</c:v>
                </c:pt>
                <c:pt idx="151">
                  <c:v>979</c:v>
                </c:pt>
                <c:pt idx="152">
                  <c:v>883</c:v>
                </c:pt>
                <c:pt idx="153">
                  <c:v>931</c:v>
                </c:pt>
                <c:pt idx="154">
                  <c:v>865</c:v>
                </c:pt>
                <c:pt idx="155">
                  <c:v>669</c:v>
                </c:pt>
                <c:pt idx="156">
                  <c:v>664</c:v>
                </c:pt>
                <c:pt idx="157">
                  <c:v>200</c:v>
                </c:pt>
                <c:pt idx="158">
                  <c:v>1099</c:v>
                </c:pt>
                <c:pt idx="159">
                  <c:v>783</c:v>
                </c:pt>
                <c:pt idx="160">
                  <c:v>1282</c:v>
                </c:pt>
                <c:pt idx="161">
                  <c:v>697</c:v>
                </c:pt>
                <c:pt idx="162">
                  <c:v>1092</c:v>
                </c:pt>
                <c:pt idx="163">
                  <c:v>782</c:v>
                </c:pt>
                <c:pt idx="164">
                  <c:v>1222</c:v>
                </c:pt>
                <c:pt idx="165">
                  <c:v>1058</c:v>
                </c:pt>
                <c:pt idx="166">
                  <c:v>722</c:v>
                </c:pt>
                <c:pt idx="167">
                  <c:v>919</c:v>
                </c:pt>
                <c:pt idx="168">
                  <c:v>405</c:v>
                </c:pt>
                <c:pt idx="169">
                  <c:v>772</c:v>
                </c:pt>
                <c:pt idx="170">
                  <c:v>945</c:v>
                </c:pt>
                <c:pt idx="171">
                  <c:v>1082</c:v>
                </c:pt>
                <c:pt idx="172">
                  <c:v>1283</c:v>
                </c:pt>
                <c:pt idx="173">
                  <c:v>288</c:v>
                </c:pt>
                <c:pt idx="174">
                  <c:v>885</c:v>
                </c:pt>
                <c:pt idx="175">
                  <c:v>244</c:v>
                </c:pt>
                <c:pt idx="176">
                  <c:v>1011</c:v>
                </c:pt>
                <c:pt idx="177">
                  <c:v>1092</c:v>
                </c:pt>
                <c:pt idx="178">
                  <c:v>765</c:v>
                </c:pt>
                <c:pt idx="179">
                  <c:v>1011</c:v>
                </c:pt>
                <c:pt idx="180">
                  <c:v>971</c:v>
                </c:pt>
                <c:pt idx="181">
                  <c:v>416</c:v>
                </c:pt>
                <c:pt idx="182">
                  <c:v>1213</c:v>
                </c:pt>
                <c:pt idx="183">
                  <c:v>1398</c:v>
                </c:pt>
                <c:pt idx="184">
                  <c:v>208</c:v>
                </c:pt>
                <c:pt idx="185">
                  <c:v>1027</c:v>
                </c:pt>
                <c:pt idx="186">
                  <c:v>1326</c:v>
                </c:pt>
                <c:pt idx="187">
                  <c:v>1194</c:v>
                </c:pt>
                <c:pt idx="188">
                  <c:v>1011</c:v>
                </c:pt>
                <c:pt idx="189">
                  <c:v>722</c:v>
                </c:pt>
                <c:pt idx="190">
                  <c:v>757</c:v>
                </c:pt>
                <c:pt idx="191">
                  <c:v>1255</c:v>
                </c:pt>
                <c:pt idx="192">
                  <c:v>248</c:v>
                </c:pt>
                <c:pt idx="193">
                  <c:v>1285</c:v>
                </c:pt>
                <c:pt idx="194">
                  <c:v>884</c:v>
                </c:pt>
                <c:pt idx="195">
                  <c:v>852</c:v>
                </c:pt>
                <c:pt idx="196">
                  <c:v>996</c:v>
                </c:pt>
                <c:pt idx="197">
                  <c:v>988</c:v>
                </c:pt>
                <c:pt idx="198">
                  <c:v>681</c:v>
                </c:pt>
                <c:pt idx="199">
                  <c:v>766</c:v>
                </c:pt>
                <c:pt idx="200">
                  <c:v>711</c:v>
                </c:pt>
                <c:pt idx="201">
                  <c:v>1012</c:v>
                </c:pt>
                <c:pt idx="202">
                  <c:v>789</c:v>
                </c:pt>
                <c:pt idx="203">
                  <c:v>1325</c:v>
                </c:pt>
                <c:pt idx="204">
                  <c:v>938</c:v>
                </c:pt>
                <c:pt idx="205">
                  <c:v>914</c:v>
                </c:pt>
                <c:pt idx="206">
                  <c:v>1264</c:v>
                </c:pt>
                <c:pt idx="207">
                  <c:v>343</c:v>
                </c:pt>
                <c:pt idx="208">
                  <c:v>416</c:v>
                </c:pt>
                <c:pt idx="209">
                  <c:v>538</c:v>
                </c:pt>
                <c:pt idx="210">
                  <c:v>983</c:v>
                </c:pt>
                <c:pt idx="211">
                  <c:v>320</c:v>
                </c:pt>
                <c:pt idx="212">
                  <c:v>689</c:v>
                </c:pt>
                <c:pt idx="213">
                  <c:v>867</c:v>
                </c:pt>
                <c:pt idx="214">
                  <c:v>1131</c:v>
                </c:pt>
                <c:pt idx="215">
                  <c:v>633</c:v>
                </c:pt>
                <c:pt idx="216">
                  <c:v>345</c:v>
                </c:pt>
                <c:pt idx="217">
                  <c:v>508</c:v>
                </c:pt>
                <c:pt idx="218">
                  <c:v>254</c:v>
                </c:pt>
                <c:pt idx="219">
                  <c:v>316</c:v>
                </c:pt>
                <c:pt idx="220">
                  <c:v>393</c:v>
                </c:pt>
                <c:pt idx="221">
                  <c:v>566</c:v>
                </c:pt>
                <c:pt idx="222">
                  <c:v>1310</c:v>
                </c:pt>
                <c:pt idx="223">
                  <c:v>246</c:v>
                </c:pt>
                <c:pt idx="224">
                  <c:v>817</c:v>
                </c:pt>
                <c:pt idx="225">
                  <c:v>746</c:v>
                </c:pt>
                <c:pt idx="226">
                  <c:v>893</c:v>
                </c:pt>
                <c:pt idx="227">
                  <c:v>878</c:v>
                </c:pt>
                <c:pt idx="228">
                  <c:v>791</c:v>
                </c:pt>
                <c:pt idx="229">
                  <c:v>416</c:v>
                </c:pt>
                <c:pt idx="230">
                  <c:v>390</c:v>
                </c:pt>
                <c:pt idx="231">
                  <c:v>429</c:v>
                </c:pt>
                <c:pt idx="232">
                  <c:v>442</c:v>
                </c:pt>
                <c:pt idx="233">
                  <c:v>873</c:v>
                </c:pt>
                <c:pt idx="234">
                  <c:v>1129</c:v>
                </c:pt>
                <c:pt idx="235">
                  <c:v>410</c:v>
                </c:pt>
                <c:pt idx="236">
                  <c:v>502</c:v>
                </c:pt>
                <c:pt idx="237">
                  <c:v>836</c:v>
                </c:pt>
                <c:pt idx="238">
                  <c:v>996</c:v>
                </c:pt>
                <c:pt idx="239">
                  <c:v>603</c:v>
                </c:pt>
                <c:pt idx="240">
                  <c:v>737</c:v>
                </c:pt>
                <c:pt idx="241">
                  <c:v>919</c:v>
                </c:pt>
                <c:pt idx="242">
                  <c:v>689</c:v>
                </c:pt>
                <c:pt idx="243">
                  <c:v>1249</c:v>
                </c:pt>
                <c:pt idx="244">
                  <c:v>504</c:v>
                </c:pt>
                <c:pt idx="245">
                  <c:v>899</c:v>
                </c:pt>
                <c:pt idx="246">
                  <c:v>200</c:v>
                </c:pt>
                <c:pt idx="247">
                  <c:v>329</c:v>
                </c:pt>
                <c:pt idx="248">
                  <c:v>258</c:v>
                </c:pt>
                <c:pt idx="249">
                  <c:v>1312</c:v>
                </c:pt>
                <c:pt idx="250">
                  <c:v>804</c:v>
                </c:pt>
                <c:pt idx="251">
                  <c:v>825</c:v>
                </c:pt>
                <c:pt idx="252">
                  <c:v>1365</c:v>
                </c:pt>
                <c:pt idx="253">
                  <c:v>509</c:v>
                </c:pt>
                <c:pt idx="254">
                  <c:v>268</c:v>
                </c:pt>
                <c:pt idx="255">
                  <c:v>542</c:v>
                </c:pt>
                <c:pt idx="256">
                  <c:v>780</c:v>
                </c:pt>
                <c:pt idx="257">
                  <c:v>1149</c:v>
                </c:pt>
                <c:pt idx="258">
                  <c:v>882</c:v>
                </c:pt>
                <c:pt idx="259">
                  <c:v>952</c:v>
                </c:pt>
                <c:pt idx="260">
                  <c:v>900</c:v>
                </c:pt>
                <c:pt idx="261">
                  <c:v>722</c:v>
                </c:pt>
                <c:pt idx="262">
                  <c:v>585</c:v>
                </c:pt>
                <c:pt idx="263">
                  <c:v>1338</c:v>
                </c:pt>
                <c:pt idx="264">
                  <c:v>1134</c:v>
                </c:pt>
                <c:pt idx="265">
                  <c:v>1114</c:v>
                </c:pt>
                <c:pt idx="266">
                  <c:v>859</c:v>
                </c:pt>
                <c:pt idx="267">
                  <c:v>928</c:v>
                </c:pt>
                <c:pt idx="268">
                  <c:v>1296</c:v>
                </c:pt>
                <c:pt idx="269">
                  <c:v>801</c:v>
                </c:pt>
                <c:pt idx="270">
                  <c:v>665</c:v>
                </c:pt>
                <c:pt idx="271">
                  <c:v>1216</c:v>
                </c:pt>
                <c:pt idx="272">
                  <c:v>1204</c:v>
                </c:pt>
                <c:pt idx="273">
                  <c:v>747</c:v>
                </c:pt>
                <c:pt idx="274">
                  <c:v>1284</c:v>
                </c:pt>
                <c:pt idx="275">
                  <c:v>455</c:v>
                </c:pt>
                <c:pt idx="276">
                  <c:v>660</c:v>
                </c:pt>
                <c:pt idx="277">
                  <c:v>418</c:v>
                </c:pt>
                <c:pt idx="278">
                  <c:v>1258</c:v>
                </c:pt>
                <c:pt idx="279">
                  <c:v>772</c:v>
                </c:pt>
                <c:pt idx="280">
                  <c:v>435</c:v>
                </c:pt>
                <c:pt idx="281">
                  <c:v>427</c:v>
                </c:pt>
                <c:pt idx="282">
                  <c:v>636</c:v>
                </c:pt>
                <c:pt idx="283">
                  <c:v>333</c:v>
                </c:pt>
                <c:pt idx="284">
                  <c:v>676</c:v>
                </c:pt>
                <c:pt idx="285">
                  <c:v>326</c:v>
                </c:pt>
                <c:pt idx="286">
                  <c:v>543</c:v>
                </c:pt>
                <c:pt idx="287">
                  <c:v>1092</c:v>
                </c:pt>
                <c:pt idx="288">
                  <c:v>1279</c:v>
                </c:pt>
                <c:pt idx="289">
                  <c:v>737</c:v>
                </c:pt>
                <c:pt idx="290">
                  <c:v>1153</c:v>
                </c:pt>
                <c:pt idx="291">
                  <c:v>679</c:v>
                </c:pt>
                <c:pt idx="292">
                  <c:v>321</c:v>
                </c:pt>
                <c:pt idx="293">
                  <c:v>570</c:v>
                </c:pt>
                <c:pt idx="294">
                  <c:v>843</c:v>
                </c:pt>
                <c:pt idx="295">
                  <c:v>908</c:v>
                </c:pt>
                <c:pt idx="296">
                  <c:v>1161</c:v>
                </c:pt>
                <c:pt idx="297">
                  <c:v>1029</c:v>
                </c:pt>
                <c:pt idx="298">
                  <c:v>878</c:v>
                </c:pt>
                <c:pt idx="299">
                  <c:v>617</c:v>
                </c:pt>
                <c:pt idx="300">
                  <c:v>542</c:v>
                </c:pt>
                <c:pt idx="301">
                  <c:v>1152</c:v>
                </c:pt>
                <c:pt idx="302">
                  <c:v>1240</c:v>
                </c:pt>
                <c:pt idx="303">
                  <c:v>465</c:v>
                </c:pt>
                <c:pt idx="304">
                  <c:v>400</c:v>
                </c:pt>
                <c:pt idx="305">
                  <c:v>1176</c:v>
                </c:pt>
                <c:pt idx="306">
                  <c:v>591</c:v>
                </c:pt>
                <c:pt idx="307">
                  <c:v>870</c:v>
                </c:pt>
                <c:pt idx="308">
                  <c:v>501</c:v>
                </c:pt>
                <c:pt idx="309">
                  <c:v>772</c:v>
                </c:pt>
                <c:pt idx="310">
                  <c:v>1018</c:v>
                </c:pt>
                <c:pt idx="311">
                  <c:v>396</c:v>
                </c:pt>
                <c:pt idx="312">
                  <c:v>675</c:v>
                </c:pt>
                <c:pt idx="313">
                  <c:v>756</c:v>
                </c:pt>
                <c:pt idx="314">
                  <c:v>1154</c:v>
                </c:pt>
                <c:pt idx="315">
                  <c:v>543</c:v>
                </c:pt>
                <c:pt idx="316">
                  <c:v>414</c:v>
                </c:pt>
                <c:pt idx="317">
                  <c:v>285</c:v>
                </c:pt>
                <c:pt idx="318">
                  <c:v>285</c:v>
                </c:pt>
                <c:pt idx="319">
                  <c:v>456</c:v>
                </c:pt>
                <c:pt idx="320">
                  <c:v>286</c:v>
                </c:pt>
                <c:pt idx="321">
                  <c:v>285</c:v>
                </c:pt>
                <c:pt idx="322">
                  <c:v>516</c:v>
                </c:pt>
                <c:pt idx="323">
                  <c:v>1103</c:v>
                </c:pt>
                <c:pt idx="324">
                  <c:v>673</c:v>
                </c:pt>
                <c:pt idx="325">
                  <c:v>510</c:v>
                </c:pt>
                <c:pt idx="326">
                  <c:v>416</c:v>
                </c:pt>
                <c:pt idx="327">
                  <c:v>1214</c:v>
                </c:pt>
                <c:pt idx="328">
                  <c:v>486</c:v>
                </c:pt>
                <c:pt idx="329">
                  <c:v>480</c:v>
                </c:pt>
                <c:pt idx="330">
                  <c:v>725</c:v>
                </c:pt>
                <c:pt idx="331">
                  <c:v>1079</c:v>
                </c:pt>
                <c:pt idx="332">
                  <c:v>1339</c:v>
                </c:pt>
                <c:pt idx="333">
                  <c:v>959</c:v>
                </c:pt>
                <c:pt idx="334">
                  <c:v>848</c:v>
                </c:pt>
                <c:pt idx="335">
                  <c:v>1005</c:v>
                </c:pt>
                <c:pt idx="336">
                  <c:v>1180</c:v>
                </c:pt>
                <c:pt idx="337">
                  <c:v>679</c:v>
                </c:pt>
                <c:pt idx="338">
                  <c:v>551</c:v>
                </c:pt>
                <c:pt idx="339">
                  <c:v>1189</c:v>
                </c:pt>
                <c:pt idx="340">
                  <c:v>687</c:v>
                </c:pt>
                <c:pt idx="341">
                  <c:v>591</c:v>
                </c:pt>
                <c:pt idx="342">
                  <c:v>422</c:v>
                </c:pt>
                <c:pt idx="343">
                  <c:v>791</c:v>
                </c:pt>
                <c:pt idx="344">
                  <c:v>599</c:v>
                </c:pt>
                <c:pt idx="345">
                  <c:v>635</c:v>
                </c:pt>
                <c:pt idx="346">
                  <c:v>791</c:v>
                </c:pt>
                <c:pt idx="347">
                  <c:v>1313</c:v>
                </c:pt>
                <c:pt idx="348">
                  <c:v>1023</c:v>
                </c:pt>
                <c:pt idx="349">
                  <c:v>376</c:v>
                </c:pt>
                <c:pt idx="350">
                  <c:v>425</c:v>
                </c:pt>
                <c:pt idx="351">
                  <c:v>308</c:v>
                </c:pt>
                <c:pt idx="352">
                  <c:v>868</c:v>
                </c:pt>
                <c:pt idx="353">
                  <c:v>583</c:v>
                </c:pt>
                <c:pt idx="354">
                  <c:v>735</c:v>
                </c:pt>
                <c:pt idx="355">
                  <c:v>575</c:v>
                </c:pt>
                <c:pt idx="356">
                  <c:v>711</c:v>
                </c:pt>
                <c:pt idx="357">
                  <c:v>857</c:v>
                </c:pt>
                <c:pt idx="358">
                  <c:v>659</c:v>
                </c:pt>
                <c:pt idx="359">
                  <c:v>495</c:v>
                </c:pt>
                <c:pt idx="360">
                  <c:v>583</c:v>
                </c:pt>
                <c:pt idx="361">
                  <c:v>527</c:v>
                </c:pt>
                <c:pt idx="362">
                  <c:v>444</c:v>
                </c:pt>
                <c:pt idx="363">
                  <c:v>1167</c:v>
                </c:pt>
                <c:pt idx="364">
                  <c:v>715</c:v>
                </c:pt>
                <c:pt idx="365">
                  <c:v>528</c:v>
                </c:pt>
                <c:pt idx="366">
                  <c:v>616</c:v>
                </c:pt>
                <c:pt idx="367">
                  <c:v>673</c:v>
                </c:pt>
                <c:pt idx="368">
                  <c:v>528</c:v>
                </c:pt>
                <c:pt idx="369">
                  <c:v>654</c:v>
                </c:pt>
                <c:pt idx="370">
                  <c:v>411</c:v>
                </c:pt>
                <c:pt idx="371">
                  <c:v>673</c:v>
                </c:pt>
                <c:pt idx="372">
                  <c:v>576</c:v>
                </c:pt>
                <c:pt idx="373">
                  <c:v>355</c:v>
                </c:pt>
                <c:pt idx="374">
                  <c:v>355</c:v>
                </c:pt>
                <c:pt idx="375">
                  <c:v>1114</c:v>
                </c:pt>
                <c:pt idx="376">
                  <c:v>486</c:v>
                </c:pt>
                <c:pt idx="377">
                  <c:v>780</c:v>
                </c:pt>
                <c:pt idx="378">
                  <c:v>661</c:v>
                </c:pt>
                <c:pt idx="379">
                  <c:v>529</c:v>
                </c:pt>
                <c:pt idx="380">
                  <c:v>661</c:v>
                </c:pt>
                <c:pt idx="381">
                  <c:v>833</c:v>
                </c:pt>
                <c:pt idx="382">
                  <c:v>744</c:v>
                </c:pt>
                <c:pt idx="383">
                  <c:v>632</c:v>
                </c:pt>
                <c:pt idx="384">
                  <c:v>1323</c:v>
                </c:pt>
                <c:pt idx="385">
                  <c:v>1323</c:v>
                </c:pt>
                <c:pt idx="386">
                  <c:v>900</c:v>
                </c:pt>
                <c:pt idx="387">
                  <c:v>920</c:v>
                </c:pt>
                <c:pt idx="388">
                  <c:v>670</c:v>
                </c:pt>
                <c:pt idx="389">
                  <c:v>1389</c:v>
                </c:pt>
                <c:pt idx="390">
                  <c:v>1313</c:v>
                </c:pt>
                <c:pt idx="391">
                  <c:v>1149</c:v>
                </c:pt>
                <c:pt idx="392">
                  <c:v>1271</c:v>
                </c:pt>
                <c:pt idx="393">
                  <c:v>1165</c:v>
                </c:pt>
                <c:pt idx="394">
                  <c:v>827</c:v>
                </c:pt>
                <c:pt idx="395">
                  <c:v>431</c:v>
                </c:pt>
                <c:pt idx="396">
                  <c:v>778</c:v>
                </c:pt>
                <c:pt idx="397">
                  <c:v>675</c:v>
                </c:pt>
                <c:pt idx="398">
                  <c:v>354</c:v>
                </c:pt>
                <c:pt idx="399">
                  <c:v>583</c:v>
                </c:pt>
                <c:pt idx="400">
                  <c:v>306</c:v>
                </c:pt>
                <c:pt idx="401">
                  <c:v>677</c:v>
                </c:pt>
                <c:pt idx="402">
                  <c:v>380</c:v>
                </c:pt>
                <c:pt idx="403">
                  <c:v>380</c:v>
                </c:pt>
                <c:pt idx="404">
                  <c:v>963</c:v>
                </c:pt>
                <c:pt idx="405">
                  <c:v>557</c:v>
                </c:pt>
                <c:pt idx="406">
                  <c:v>767</c:v>
                </c:pt>
                <c:pt idx="407">
                  <c:v>1095</c:v>
                </c:pt>
                <c:pt idx="408">
                  <c:v>804</c:v>
                </c:pt>
                <c:pt idx="409">
                  <c:v>808</c:v>
                </c:pt>
                <c:pt idx="410">
                  <c:v>687</c:v>
                </c:pt>
                <c:pt idx="411">
                  <c:v>627</c:v>
                </c:pt>
                <c:pt idx="412">
                  <c:v>625</c:v>
                </c:pt>
                <c:pt idx="413">
                  <c:v>828</c:v>
                </c:pt>
                <c:pt idx="414">
                  <c:v>1016</c:v>
                </c:pt>
                <c:pt idx="415">
                  <c:v>1193</c:v>
                </c:pt>
                <c:pt idx="416">
                  <c:v>789</c:v>
                </c:pt>
                <c:pt idx="417">
                  <c:v>525</c:v>
                </c:pt>
                <c:pt idx="418">
                  <c:v>663</c:v>
                </c:pt>
                <c:pt idx="419">
                  <c:v>809</c:v>
                </c:pt>
                <c:pt idx="420">
                  <c:v>722</c:v>
                </c:pt>
                <c:pt idx="421">
                  <c:v>1187</c:v>
                </c:pt>
                <c:pt idx="422">
                  <c:v>765</c:v>
                </c:pt>
                <c:pt idx="423">
                  <c:v>1078</c:v>
                </c:pt>
                <c:pt idx="424">
                  <c:v>603</c:v>
                </c:pt>
                <c:pt idx="425">
                  <c:v>594</c:v>
                </c:pt>
                <c:pt idx="426">
                  <c:v>591</c:v>
                </c:pt>
                <c:pt idx="427">
                  <c:v>626</c:v>
                </c:pt>
                <c:pt idx="428">
                  <c:v>623</c:v>
                </c:pt>
                <c:pt idx="429">
                  <c:v>623</c:v>
                </c:pt>
                <c:pt idx="430">
                  <c:v>1174</c:v>
                </c:pt>
                <c:pt idx="431">
                  <c:v>708</c:v>
                </c:pt>
                <c:pt idx="432">
                  <c:v>966</c:v>
                </c:pt>
                <c:pt idx="433">
                  <c:v>423</c:v>
                </c:pt>
                <c:pt idx="434">
                  <c:v>854</c:v>
                </c:pt>
                <c:pt idx="435">
                  <c:v>617</c:v>
                </c:pt>
                <c:pt idx="436">
                  <c:v>707</c:v>
                </c:pt>
                <c:pt idx="437">
                  <c:v>636</c:v>
                </c:pt>
                <c:pt idx="438">
                  <c:v>521</c:v>
                </c:pt>
                <c:pt idx="439">
                  <c:v>403</c:v>
                </c:pt>
                <c:pt idx="440">
                  <c:v>636</c:v>
                </c:pt>
                <c:pt idx="441">
                  <c:v>423</c:v>
                </c:pt>
                <c:pt idx="442">
                  <c:v>637</c:v>
                </c:pt>
                <c:pt idx="443">
                  <c:v>463</c:v>
                </c:pt>
                <c:pt idx="444">
                  <c:v>1342</c:v>
                </c:pt>
                <c:pt idx="445">
                  <c:v>612</c:v>
                </c:pt>
                <c:pt idx="446">
                  <c:v>638</c:v>
                </c:pt>
                <c:pt idx="447">
                  <c:v>1067</c:v>
                </c:pt>
                <c:pt idx="448">
                  <c:v>665</c:v>
                </c:pt>
                <c:pt idx="449">
                  <c:v>1021</c:v>
                </c:pt>
                <c:pt idx="450">
                  <c:v>570</c:v>
                </c:pt>
                <c:pt idx="451">
                  <c:v>1087</c:v>
                </c:pt>
                <c:pt idx="452">
                  <c:v>589</c:v>
                </c:pt>
                <c:pt idx="453">
                  <c:v>655</c:v>
                </c:pt>
                <c:pt idx="454">
                  <c:v>669</c:v>
                </c:pt>
                <c:pt idx="455">
                  <c:v>513</c:v>
                </c:pt>
                <c:pt idx="456">
                  <c:v>608</c:v>
                </c:pt>
                <c:pt idx="457">
                  <c:v>879</c:v>
                </c:pt>
                <c:pt idx="458">
                  <c:v>856</c:v>
                </c:pt>
                <c:pt idx="459">
                  <c:v>856</c:v>
                </c:pt>
                <c:pt idx="460">
                  <c:v>472</c:v>
                </c:pt>
                <c:pt idx="461">
                  <c:v>785</c:v>
                </c:pt>
                <c:pt idx="462">
                  <c:v>1104</c:v>
                </c:pt>
                <c:pt idx="463">
                  <c:v>250</c:v>
                </c:pt>
                <c:pt idx="464">
                  <c:v>637</c:v>
                </c:pt>
                <c:pt idx="465">
                  <c:v>606</c:v>
                </c:pt>
                <c:pt idx="466">
                  <c:v>953</c:v>
                </c:pt>
                <c:pt idx="467">
                  <c:v>853</c:v>
                </c:pt>
                <c:pt idx="468">
                  <c:v>1047</c:v>
                </c:pt>
                <c:pt idx="469">
                  <c:v>609</c:v>
                </c:pt>
                <c:pt idx="470">
                  <c:v>499</c:v>
                </c:pt>
                <c:pt idx="471">
                  <c:v>887</c:v>
                </c:pt>
                <c:pt idx="472">
                  <c:v>526</c:v>
                </c:pt>
                <c:pt idx="473">
                  <c:v>639</c:v>
                </c:pt>
                <c:pt idx="474">
                  <c:v>658</c:v>
                </c:pt>
                <c:pt idx="475">
                  <c:v>512</c:v>
                </c:pt>
                <c:pt idx="476">
                  <c:v>514</c:v>
                </c:pt>
                <c:pt idx="477">
                  <c:v>622</c:v>
                </c:pt>
                <c:pt idx="478">
                  <c:v>486</c:v>
                </c:pt>
                <c:pt idx="479">
                  <c:v>1120</c:v>
                </c:pt>
                <c:pt idx="480">
                  <c:v>835</c:v>
                </c:pt>
                <c:pt idx="481">
                  <c:v>777</c:v>
                </c:pt>
                <c:pt idx="482">
                  <c:v>735</c:v>
                </c:pt>
                <c:pt idx="483">
                  <c:v>443</c:v>
                </c:pt>
                <c:pt idx="484">
                  <c:v>653</c:v>
                </c:pt>
                <c:pt idx="485">
                  <c:v>849</c:v>
                </c:pt>
                <c:pt idx="486">
                  <c:v>457</c:v>
                </c:pt>
                <c:pt idx="487">
                  <c:v>639</c:v>
                </c:pt>
                <c:pt idx="488">
                  <c:v>618</c:v>
                </c:pt>
                <c:pt idx="489">
                  <c:v>401</c:v>
                </c:pt>
                <c:pt idx="490">
                  <c:v>905</c:v>
                </c:pt>
                <c:pt idx="491">
                  <c:v>1134</c:v>
                </c:pt>
                <c:pt idx="492">
                  <c:v>609</c:v>
                </c:pt>
                <c:pt idx="493">
                  <c:v>1240</c:v>
                </c:pt>
                <c:pt idx="494">
                  <c:v>1134</c:v>
                </c:pt>
                <c:pt idx="495">
                  <c:v>1192</c:v>
                </c:pt>
                <c:pt idx="496">
                  <c:v>1055</c:v>
                </c:pt>
                <c:pt idx="497">
                  <c:v>443</c:v>
                </c:pt>
                <c:pt idx="498">
                  <c:v>718</c:v>
                </c:pt>
                <c:pt idx="499">
                  <c:v>608</c:v>
                </c:pt>
                <c:pt idx="500">
                  <c:v>622</c:v>
                </c:pt>
                <c:pt idx="501">
                  <c:v>560</c:v>
                </c:pt>
                <c:pt idx="502">
                  <c:v>696</c:v>
                </c:pt>
                <c:pt idx="503">
                  <c:v>659</c:v>
                </c:pt>
                <c:pt idx="504">
                  <c:v>696</c:v>
                </c:pt>
                <c:pt idx="505">
                  <c:v>1060</c:v>
                </c:pt>
                <c:pt idx="506">
                  <c:v>872</c:v>
                </c:pt>
                <c:pt idx="507">
                  <c:v>906</c:v>
                </c:pt>
                <c:pt idx="508">
                  <c:v>1288</c:v>
                </c:pt>
                <c:pt idx="509">
                  <c:v>1298</c:v>
                </c:pt>
                <c:pt idx="510">
                  <c:v>1313</c:v>
                </c:pt>
                <c:pt idx="511">
                  <c:v>765</c:v>
                </c:pt>
                <c:pt idx="512">
                  <c:v>531</c:v>
                </c:pt>
                <c:pt idx="513">
                  <c:v>1378</c:v>
                </c:pt>
                <c:pt idx="514">
                  <c:v>807</c:v>
                </c:pt>
                <c:pt idx="515">
                  <c:v>513</c:v>
                </c:pt>
                <c:pt idx="516">
                  <c:v>583</c:v>
                </c:pt>
                <c:pt idx="517">
                  <c:v>263</c:v>
                </c:pt>
                <c:pt idx="518">
                  <c:v>662</c:v>
                </c:pt>
                <c:pt idx="519">
                  <c:v>620</c:v>
                </c:pt>
                <c:pt idx="520">
                  <c:v>653</c:v>
                </c:pt>
                <c:pt idx="521">
                  <c:v>980</c:v>
                </c:pt>
                <c:pt idx="522">
                  <c:v>896</c:v>
                </c:pt>
                <c:pt idx="523">
                  <c:v>843</c:v>
                </c:pt>
                <c:pt idx="524">
                  <c:v>567</c:v>
                </c:pt>
                <c:pt idx="525">
                  <c:v>686</c:v>
                </c:pt>
                <c:pt idx="526">
                  <c:v>513</c:v>
                </c:pt>
                <c:pt idx="527">
                  <c:v>675</c:v>
                </c:pt>
                <c:pt idx="528">
                  <c:v>662</c:v>
                </c:pt>
                <c:pt idx="529">
                  <c:v>843</c:v>
                </c:pt>
                <c:pt idx="530">
                  <c:v>772</c:v>
                </c:pt>
                <c:pt idx="531">
                  <c:v>587</c:v>
                </c:pt>
                <c:pt idx="532">
                  <c:v>949</c:v>
                </c:pt>
                <c:pt idx="533">
                  <c:v>468</c:v>
                </c:pt>
                <c:pt idx="534">
                  <c:v>1338</c:v>
                </c:pt>
                <c:pt idx="535">
                  <c:v>702</c:v>
                </c:pt>
                <c:pt idx="536">
                  <c:v>1215</c:v>
                </c:pt>
                <c:pt idx="537">
                  <c:v>1209</c:v>
                </c:pt>
                <c:pt idx="538">
                  <c:v>580</c:v>
                </c:pt>
                <c:pt idx="539">
                  <c:v>456</c:v>
                </c:pt>
                <c:pt idx="540">
                  <c:v>758</c:v>
                </c:pt>
                <c:pt idx="541">
                  <c:v>950</c:v>
                </c:pt>
                <c:pt idx="542">
                  <c:v>789</c:v>
                </c:pt>
                <c:pt idx="543">
                  <c:v>839</c:v>
                </c:pt>
                <c:pt idx="544">
                  <c:v>1063</c:v>
                </c:pt>
                <c:pt idx="545">
                  <c:v>750</c:v>
                </c:pt>
                <c:pt idx="546">
                  <c:v>843</c:v>
                </c:pt>
                <c:pt idx="547">
                  <c:v>868</c:v>
                </c:pt>
                <c:pt idx="548">
                  <c:v>520</c:v>
                </c:pt>
                <c:pt idx="549">
                  <c:v>1016</c:v>
                </c:pt>
                <c:pt idx="550">
                  <c:v>850</c:v>
                </c:pt>
                <c:pt idx="551">
                  <c:v>838</c:v>
                </c:pt>
                <c:pt idx="552">
                  <c:v>562</c:v>
                </c:pt>
                <c:pt idx="553">
                  <c:v>721</c:v>
                </c:pt>
                <c:pt idx="554">
                  <c:v>1029</c:v>
                </c:pt>
                <c:pt idx="555">
                  <c:v>763</c:v>
                </c:pt>
                <c:pt idx="556">
                  <c:v>676</c:v>
                </c:pt>
                <c:pt idx="557">
                  <c:v>858</c:v>
                </c:pt>
                <c:pt idx="558">
                  <c:v>951</c:v>
                </c:pt>
                <c:pt idx="559">
                  <c:v>877</c:v>
                </c:pt>
                <c:pt idx="560">
                  <c:v>673</c:v>
                </c:pt>
                <c:pt idx="561">
                  <c:v>544</c:v>
                </c:pt>
                <c:pt idx="562">
                  <c:v>672</c:v>
                </c:pt>
                <c:pt idx="563">
                  <c:v>551</c:v>
                </c:pt>
                <c:pt idx="564">
                  <c:v>721</c:v>
                </c:pt>
                <c:pt idx="565">
                  <c:v>704</c:v>
                </c:pt>
                <c:pt idx="566">
                  <c:v>911</c:v>
                </c:pt>
                <c:pt idx="567">
                  <c:v>709</c:v>
                </c:pt>
                <c:pt idx="568">
                  <c:v>416</c:v>
                </c:pt>
                <c:pt idx="569">
                  <c:v>1085</c:v>
                </c:pt>
                <c:pt idx="570">
                  <c:v>751</c:v>
                </c:pt>
                <c:pt idx="571">
                  <c:v>599</c:v>
                </c:pt>
                <c:pt idx="572">
                  <c:v>757</c:v>
                </c:pt>
                <c:pt idx="573">
                  <c:v>1327</c:v>
                </c:pt>
                <c:pt idx="574">
                  <c:v>1345</c:v>
                </c:pt>
                <c:pt idx="575">
                  <c:v>1215</c:v>
                </c:pt>
                <c:pt idx="576">
                  <c:v>540</c:v>
                </c:pt>
                <c:pt idx="577">
                  <c:v>579</c:v>
                </c:pt>
                <c:pt idx="578">
                  <c:v>802</c:v>
                </c:pt>
                <c:pt idx="579">
                  <c:v>813</c:v>
                </c:pt>
                <c:pt idx="580">
                  <c:v>753</c:v>
                </c:pt>
                <c:pt idx="581">
                  <c:v>581</c:v>
                </c:pt>
                <c:pt idx="582">
                  <c:v>965</c:v>
                </c:pt>
                <c:pt idx="583">
                  <c:v>830</c:v>
                </c:pt>
                <c:pt idx="584">
                  <c:v>959</c:v>
                </c:pt>
                <c:pt idx="585">
                  <c:v>879</c:v>
                </c:pt>
                <c:pt idx="586">
                  <c:v>600</c:v>
                </c:pt>
                <c:pt idx="587">
                  <c:v>671</c:v>
                </c:pt>
                <c:pt idx="588">
                  <c:v>600</c:v>
                </c:pt>
                <c:pt idx="589">
                  <c:v>604</c:v>
                </c:pt>
                <c:pt idx="590">
                  <c:v>475</c:v>
                </c:pt>
                <c:pt idx="591">
                  <c:v>735</c:v>
                </c:pt>
                <c:pt idx="592">
                  <c:v>607</c:v>
                </c:pt>
                <c:pt idx="593">
                  <c:v>1117</c:v>
                </c:pt>
                <c:pt idx="594">
                  <c:v>902</c:v>
                </c:pt>
                <c:pt idx="595">
                  <c:v>877</c:v>
                </c:pt>
                <c:pt idx="596">
                  <c:v>1008</c:v>
                </c:pt>
                <c:pt idx="597">
                  <c:v>308</c:v>
                </c:pt>
                <c:pt idx="598">
                  <c:v>710</c:v>
                </c:pt>
                <c:pt idx="599">
                  <c:v>846</c:v>
                </c:pt>
                <c:pt idx="600">
                  <c:v>917</c:v>
                </c:pt>
                <c:pt idx="601">
                  <c:v>673</c:v>
                </c:pt>
                <c:pt idx="602">
                  <c:v>452</c:v>
                </c:pt>
                <c:pt idx="603">
                  <c:v>843</c:v>
                </c:pt>
                <c:pt idx="604">
                  <c:v>1045</c:v>
                </c:pt>
                <c:pt idx="605">
                  <c:v>386</c:v>
                </c:pt>
                <c:pt idx="606">
                  <c:v>1210</c:v>
                </c:pt>
                <c:pt idx="607">
                  <c:v>352</c:v>
                </c:pt>
                <c:pt idx="608">
                  <c:v>216</c:v>
                </c:pt>
                <c:pt idx="609">
                  <c:v>562</c:v>
                </c:pt>
                <c:pt idx="610">
                  <c:v>650</c:v>
                </c:pt>
                <c:pt idx="611">
                  <c:v>608</c:v>
                </c:pt>
                <c:pt idx="612">
                  <c:v>904</c:v>
                </c:pt>
                <c:pt idx="613">
                  <c:v>562</c:v>
                </c:pt>
                <c:pt idx="614">
                  <c:v>309</c:v>
                </c:pt>
                <c:pt idx="615">
                  <c:v>923</c:v>
                </c:pt>
                <c:pt idx="616">
                  <c:v>667</c:v>
                </c:pt>
                <c:pt idx="617">
                  <c:v>633</c:v>
                </c:pt>
                <c:pt idx="618">
                  <c:v>914</c:v>
                </c:pt>
                <c:pt idx="619">
                  <c:v>669</c:v>
                </c:pt>
                <c:pt idx="620">
                  <c:v>914</c:v>
                </c:pt>
                <c:pt idx="621">
                  <c:v>776</c:v>
                </c:pt>
                <c:pt idx="622">
                  <c:v>340</c:v>
                </c:pt>
                <c:pt idx="623">
                  <c:v>875</c:v>
                </c:pt>
                <c:pt idx="624">
                  <c:v>804</c:v>
                </c:pt>
                <c:pt idx="625">
                  <c:v>757</c:v>
                </c:pt>
                <c:pt idx="626">
                  <c:v>875</c:v>
                </c:pt>
                <c:pt idx="627">
                  <c:v>672</c:v>
                </c:pt>
                <c:pt idx="628">
                  <c:v>442</c:v>
                </c:pt>
                <c:pt idx="629">
                  <c:v>876</c:v>
                </c:pt>
                <c:pt idx="630">
                  <c:v>576</c:v>
                </c:pt>
                <c:pt idx="631">
                  <c:v>882</c:v>
                </c:pt>
                <c:pt idx="632">
                  <c:v>1247</c:v>
                </c:pt>
                <c:pt idx="633">
                  <c:v>812</c:v>
                </c:pt>
                <c:pt idx="634">
                  <c:v>660</c:v>
                </c:pt>
                <c:pt idx="635">
                  <c:v>1346</c:v>
                </c:pt>
                <c:pt idx="636">
                  <c:v>1182</c:v>
                </c:pt>
                <c:pt idx="637">
                  <c:v>1178</c:v>
                </c:pt>
                <c:pt idx="638">
                  <c:v>871</c:v>
                </c:pt>
                <c:pt idx="639">
                  <c:v>1288</c:v>
                </c:pt>
                <c:pt idx="640">
                  <c:v>591</c:v>
                </c:pt>
                <c:pt idx="641">
                  <c:v>635</c:v>
                </c:pt>
                <c:pt idx="642">
                  <c:v>825</c:v>
                </c:pt>
                <c:pt idx="643">
                  <c:v>749</c:v>
                </c:pt>
                <c:pt idx="644">
                  <c:v>763</c:v>
                </c:pt>
                <c:pt idx="645">
                  <c:v>676</c:v>
                </c:pt>
                <c:pt idx="646">
                  <c:v>892</c:v>
                </c:pt>
                <c:pt idx="647">
                  <c:v>823</c:v>
                </c:pt>
                <c:pt idx="648">
                  <c:v>580</c:v>
                </c:pt>
                <c:pt idx="649">
                  <c:v>645</c:v>
                </c:pt>
                <c:pt idx="650">
                  <c:v>578</c:v>
                </c:pt>
                <c:pt idx="651">
                  <c:v>860</c:v>
                </c:pt>
                <c:pt idx="652">
                  <c:v>722</c:v>
                </c:pt>
                <c:pt idx="653">
                  <c:v>710</c:v>
                </c:pt>
                <c:pt idx="654">
                  <c:v>914</c:v>
                </c:pt>
                <c:pt idx="655">
                  <c:v>710</c:v>
                </c:pt>
                <c:pt idx="656">
                  <c:v>284</c:v>
                </c:pt>
                <c:pt idx="657">
                  <c:v>897</c:v>
                </c:pt>
                <c:pt idx="658">
                  <c:v>826</c:v>
                </c:pt>
                <c:pt idx="659">
                  <c:v>897</c:v>
                </c:pt>
                <c:pt idx="660">
                  <c:v>631</c:v>
                </c:pt>
                <c:pt idx="661">
                  <c:v>843</c:v>
                </c:pt>
                <c:pt idx="662">
                  <c:v>681</c:v>
                </c:pt>
                <c:pt idx="663">
                  <c:v>1191</c:v>
                </c:pt>
                <c:pt idx="664">
                  <c:v>1265</c:v>
                </c:pt>
                <c:pt idx="665">
                  <c:v>467</c:v>
                </c:pt>
                <c:pt idx="666">
                  <c:v>569</c:v>
                </c:pt>
                <c:pt idx="667">
                  <c:v>473</c:v>
                </c:pt>
                <c:pt idx="668">
                  <c:v>654</c:v>
                </c:pt>
                <c:pt idx="669">
                  <c:v>310</c:v>
                </c:pt>
                <c:pt idx="670">
                  <c:v>555</c:v>
                </c:pt>
                <c:pt idx="671">
                  <c:v>911</c:v>
                </c:pt>
                <c:pt idx="672">
                  <c:v>368</c:v>
                </c:pt>
                <c:pt idx="673">
                  <c:v>1134</c:v>
                </c:pt>
                <c:pt idx="674">
                  <c:v>1204</c:v>
                </c:pt>
                <c:pt idx="675">
                  <c:v>1240</c:v>
                </c:pt>
                <c:pt idx="676">
                  <c:v>984</c:v>
                </c:pt>
                <c:pt idx="677">
                  <c:v>1024</c:v>
                </c:pt>
                <c:pt idx="678">
                  <c:v>785</c:v>
                </c:pt>
                <c:pt idx="679">
                  <c:v>1032</c:v>
                </c:pt>
                <c:pt idx="680">
                  <c:v>1099</c:v>
                </c:pt>
                <c:pt idx="681">
                  <c:v>515</c:v>
                </c:pt>
                <c:pt idx="682">
                  <c:v>1222</c:v>
                </c:pt>
                <c:pt idx="683">
                  <c:v>862</c:v>
                </c:pt>
                <c:pt idx="684">
                  <c:v>740</c:v>
                </c:pt>
                <c:pt idx="685">
                  <c:v>654</c:v>
                </c:pt>
                <c:pt idx="686">
                  <c:v>587</c:v>
                </c:pt>
                <c:pt idx="687">
                  <c:v>681</c:v>
                </c:pt>
                <c:pt idx="688">
                  <c:v>463</c:v>
                </c:pt>
                <c:pt idx="689">
                  <c:v>718</c:v>
                </c:pt>
                <c:pt idx="690">
                  <c:v>899</c:v>
                </c:pt>
                <c:pt idx="691">
                  <c:v>519</c:v>
                </c:pt>
                <c:pt idx="692">
                  <c:v>778</c:v>
                </c:pt>
                <c:pt idx="693">
                  <c:v>679</c:v>
                </c:pt>
                <c:pt idx="694">
                  <c:v>508</c:v>
                </c:pt>
                <c:pt idx="695">
                  <c:v>959</c:v>
                </c:pt>
                <c:pt idx="696">
                  <c:v>343</c:v>
                </c:pt>
                <c:pt idx="697">
                  <c:v>890</c:v>
                </c:pt>
                <c:pt idx="698">
                  <c:v>742</c:v>
                </c:pt>
                <c:pt idx="699">
                  <c:v>862</c:v>
                </c:pt>
                <c:pt idx="700">
                  <c:v>513</c:v>
                </c:pt>
                <c:pt idx="701">
                  <c:v>580</c:v>
                </c:pt>
                <c:pt idx="702">
                  <c:v>642</c:v>
                </c:pt>
                <c:pt idx="703">
                  <c:v>524</c:v>
                </c:pt>
                <c:pt idx="704">
                  <c:v>709</c:v>
                </c:pt>
                <c:pt idx="705">
                  <c:v>617</c:v>
                </c:pt>
                <c:pt idx="706">
                  <c:v>608</c:v>
                </c:pt>
                <c:pt idx="707">
                  <c:v>484</c:v>
                </c:pt>
                <c:pt idx="708">
                  <c:v>982</c:v>
                </c:pt>
                <c:pt idx="709">
                  <c:v>708</c:v>
                </c:pt>
                <c:pt idx="710">
                  <c:v>798</c:v>
                </c:pt>
                <c:pt idx="711">
                  <c:v>599</c:v>
                </c:pt>
                <c:pt idx="712">
                  <c:v>798</c:v>
                </c:pt>
                <c:pt idx="713">
                  <c:v>651</c:v>
                </c:pt>
                <c:pt idx="714">
                  <c:v>904</c:v>
                </c:pt>
                <c:pt idx="715">
                  <c:v>593</c:v>
                </c:pt>
                <c:pt idx="716">
                  <c:v>807</c:v>
                </c:pt>
                <c:pt idx="717">
                  <c:v>781</c:v>
                </c:pt>
                <c:pt idx="718">
                  <c:v>466</c:v>
                </c:pt>
                <c:pt idx="719">
                  <c:v>670</c:v>
                </c:pt>
                <c:pt idx="720">
                  <c:v>880</c:v>
                </c:pt>
                <c:pt idx="721">
                  <c:v>987</c:v>
                </c:pt>
                <c:pt idx="722">
                  <c:v>630</c:v>
                </c:pt>
                <c:pt idx="723">
                  <c:v>695</c:v>
                </c:pt>
                <c:pt idx="724">
                  <c:v>797</c:v>
                </c:pt>
                <c:pt idx="725">
                  <c:v>446</c:v>
                </c:pt>
                <c:pt idx="726">
                  <c:v>722</c:v>
                </c:pt>
                <c:pt idx="727">
                  <c:v>695</c:v>
                </c:pt>
                <c:pt idx="728">
                  <c:v>872</c:v>
                </c:pt>
                <c:pt idx="729">
                  <c:v>583</c:v>
                </c:pt>
                <c:pt idx="730">
                  <c:v>609</c:v>
                </c:pt>
                <c:pt idx="731">
                  <c:v>857</c:v>
                </c:pt>
                <c:pt idx="732">
                  <c:v>677</c:v>
                </c:pt>
                <c:pt idx="733">
                  <c:v>974</c:v>
                </c:pt>
                <c:pt idx="734">
                  <c:v>964</c:v>
                </c:pt>
                <c:pt idx="735">
                  <c:v>1096</c:v>
                </c:pt>
                <c:pt idx="736">
                  <c:v>1031</c:v>
                </c:pt>
                <c:pt idx="737">
                  <c:v>701</c:v>
                </c:pt>
                <c:pt idx="738">
                  <c:v>769</c:v>
                </c:pt>
                <c:pt idx="739">
                  <c:v>1100</c:v>
                </c:pt>
                <c:pt idx="740">
                  <c:v>935</c:v>
                </c:pt>
                <c:pt idx="741">
                  <c:v>567</c:v>
                </c:pt>
                <c:pt idx="742">
                  <c:v>494</c:v>
                </c:pt>
                <c:pt idx="743">
                  <c:v>937</c:v>
                </c:pt>
                <c:pt idx="744">
                  <c:v>985</c:v>
                </c:pt>
                <c:pt idx="745">
                  <c:v>779</c:v>
                </c:pt>
                <c:pt idx="746">
                  <c:v>812</c:v>
                </c:pt>
                <c:pt idx="747">
                  <c:v>953</c:v>
                </c:pt>
                <c:pt idx="748">
                  <c:v>668</c:v>
                </c:pt>
                <c:pt idx="749">
                  <c:v>696</c:v>
                </c:pt>
                <c:pt idx="750">
                  <c:v>607</c:v>
                </c:pt>
                <c:pt idx="751">
                  <c:v>772</c:v>
                </c:pt>
                <c:pt idx="752">
                  <c:v>855</c:v>
                </c:pt>
                <c:pt idx="753">
                  <c:v>702</c:v>
                </c:pt>
                <c:pt idx="754">
                  <c:v>781</c:v>
                </c:pt>
                <c:pt idx="755">
                  <c:v>700</c:v>
                </c:pt>
                <c:pt idx="756">
                  <c:v>607</c:v>
                </c:pt>
                <c:pt idx="757">
                  <c:v>551</c:v>
                </c:pt>
                <c:pt idx="758">
                  <c:v>803</c:v>
                </c:pt>
                <c:pt idx="759">
                  <c:v>747</c:v>
                </c:pt>
                <c:pt idx="760">
                  <c:v>563</c:v>
                </c:pt>
                <c:pt idx="761">
                  <c:v>603</c:v>
                </c:pt>
                <c:pt idx="762">
                  <c:v>772</c:v>
                </c:pt>
                <c:pt idx="763">
                  <c:v>880</c:v>
                </c:pt>
                <c:pt idx="764">
                  <c:v>922</c:v>
                </c:pt>
                <c:pt idx="765">
                  <c:v>779</c:v>
                </c:pt>
                <c:pt idx="766">
                  <c:v>662</c:v>
                </c:pt>
                <c:pt idx="767">
                  <c:v>461</c:v>
                </c:pt>
                <c:pt idx="768">
                  <c:v>1367</c:v>
                </c:pt>
                <c:pt idx="769">
                  <c:v>809</c:v>
                </c:pt>
                <c:pt idx="770">
                  <c:v>1020</c:v>
                </c:pt>
                <c:pt idx="771">
                  <c:v>504</c:v>
                </c:pt>
                <c:pt idx="772">
                  <c:v>777</c:v>
                </c:pt>
                <c:pt idx="773">
                  <c:v>758</c:v>
                </c:pt>
                <c:pt idx="774">
                  <c:v>523</c:v>
                </c:pt>
                <c:pt idx="775">
                  <c:v>966</c:v>
                </c:pt>
                <c:pt idx="776">
                  <c:v>666</c:v>
                </c:pt>
                <c:pt idx="777">
                  <c:v>417</c:v>
                </c:pt>
                <c:pt idx="778">
                  <c:v>798</c:v>
                </c:pt>
                <c:pt idx="779">
                  <c:v>825</c:v>
                </c:pt>
                <c:pt idx="780">
                  <c:v>800</c:v>
                </c:pt>
                <c:pt idx="781">
                  <c:v>879</c:v>
                </c:pt>
                <c:pt idx="782">
                  <c:v>912</c:v>
                </c:pt>
                <c:pt idx="783">
                  <c:v>758</c:v>
                </c:pt>
                <c:pt idx="784">
                  <c:v>819</c:v>
                </c:pt>
                <c:pt idx="785">
                  <c:v>386</c:v>
                </c:pt>
                <c:pt idx="786">
                  <c:v>916</c:v>
                </c:pt>
                <c:pt idx="787">
                  <c:v>880</c:v>
                </c:pt>
                <c:pt idx="788">
                  <c:v>384</c:v>
                </c:pt>
                <c:pt idx="789">
                  <c:v>572</c:v>
                </c:pt>
                <c:pt idx="790">
                  <c:v>801</c:v>
                </c:pt>
                <c:pt idx="791">
                  <c:v>637</c:v>
                </c:pt>
                <c:pt idx="792">
                  <c:v>512</c:v>
                </c:pt>
                <c:pt idx="793">
                  <c:v>924</c:v>
                </c:pt>
                <c:pt idx="794">
                  <c:v>1310</c:v>
                </c:pt>
                <c:pt idx="795">
                  <c:v>958</c:v>
                </c:pt>
                <c:pt idx="796">
                  <c:v>479</c:v>
                </c:pt>
                <c:pt idx="797">
                  <c:v>921</c:v>
                </c:pt>
                <c:pt idx="798">
                  <c:v>536</c:v>
                </c:pt>
                <c:pt idx="799">
                  <c:v>640</c:v>
                </c:pt>
                <c:pt idx="800">
                  <c:v>511</c:v>
                </c:pt>
                <c:pt idx="801">
                  <c:v>1228</c:v>
                </c:pt>
                <c:pt idx="802">
                  <c:v>456</c:v>
                </c:pt>
                <c:pt idx="803">
                  <c:v>712</c:v>
                </c:pt>
                <c:pt idx="804">
                  <c:v>915</c:v>
                </c:pt>
                <c:pt idx="805">
                  <c:v>949</c:v>
                </c:pt>
                <c:pt idx="806">
                  <c:v>779</c:v>
                </c:pt>
                <c:pt idx="807">
                  <c:v>416</c:v>
                </c:pt>
                <c:pt idx="808">
                  <c:v>1217</c:v>
                </c:pt>
                <c:pt idx="809">
                  <c:v>440</c:v>
                </c:pt>
                <c:pt idx="810">
                  <c:v>973</c:v>
                </c:pt>
                <c:pt idx="811">
                  <c:v>1144</c:v>
                </c:pt>
                <c:pt idx="812">
                  <c:v>695</c:v>
                </c:pt>
                <c:pt idx="813">
                  <c:v>1341</c:v>
                </c:pt>
                <c:pt idx="814">
                  <c:v>424</c:v>
                </c:pt>
                <c:pt idx="815">
                  <c:v>730</c:v>
                </c:pt>
                <c:pt idx="816">
                  <c:v>950</c:v>
                </c:pt>
                <c:pt idx="817">
                  <c:v>1061</c:v>
                </c:pt>
                <c:pt idx="818">
                  <c:v>1307</c:v>
                </c:pt>
                <c:pt idx="819">
                  <c:v>1177</c:v>
                </c:pt>
                <c:pt idx="820">
                  <c:v>709</c:v>
                </c:pt>
                <c:pt idx="821">
                  <c:v>1065</c:v>
                </c:pt>
                <c:pt idx="822">
                  <c:v>683</c:v>
                </c:pt>
                <c:pt idx="823">
                  <c:v>640</c:v>
                </c:pt>
                <c:pt idx="824">
                  <c:v>654</c:v>
                </c:pt>
                <c:pt idx="825">
                  <c:v>848</c:v>
                </c:pt>
                <c:pt idx="826">
                  <c:v>981</c:v>
                </c:pt>
                <c:pt idx="827">
                  <c:v>813</c:v>
                </c:pt>
                <c:pt idx="828">
                  <c:v>595</c:v>
                </c:pt>
                <c:pt idx="829">
                  <c:v>609</c:v>
                </c:pt>
                <c:pt idx="830">
                  <c:v>693</c:v>
                </c:pt>
                <c:pt idx="831">
                  <c:v>731</c:v>
                </c:pt>
                <c:pt idx="832">
                  <c:v>859</c:v>
                </c:pt>
                <c:pt idx="833">
                  <c:v>1181</c:v>
                </c:pt>
                <c:pt idx="834">
                  <c:v>917</c:v>
                </c:pt>
                <c:pt idx="835">
                  <c:v>707</c:v>
                </c:pt>
                <c:pt idx="836">
                  <c:v>694</c:v>
                </c:pt>
                <c:pt idx="837">
                  <c:v>717</c:v>
                </c:pt>
                <c:pt idx="838">
                  <c:v>498</c:v>
                </c:pt>
                <c:pt idx="839">
                  <c:v>811</c:v>
                </c:pt>
                <c:pt idx="840">
                  <c:v>840</c:v>
                </c:pt>
                <c:pt idx="841">
                  <c:v>515</c:v>
                </c:pt>
                <c:pt idx="842">
                  <c:v>1226</c:v>
                </c:pt>
                <c:pt idx="843">
                  <c:v>898</c:v>
                </c:pt>
                <c:pt idx="844">
                  <c:v>559</c:v>
                </c:pt>
                <c:pt idx="845">
                  <c:v>651</c:v>
                </c:pt>
                <c:pt idx="846">
                  <c:v>893</c:v>
                </c:pt>
                <c:pt idx="847">
                  <c:v>651</c:v>
                </c:pt>
                <c:pt idx="848">
                  <c:v>494</c:v>
                </c:pt>
                <c:pt idx="849">
                  <c:v>617</c:v>
                </c:pt>
                <c:pt idx="850">
                  <c:v>646</c:v>
                </c:pt>
                <c:pt idx="851">
                  <c:v>672</c:v>
                </c:pt>
                <c:pt idx="852">
                  <c:v>755</c:v>
                </c:pt>
                <c:pt idx="853">
                  <c:v>923</c:v>
                </c:pt>
                <c:pt idx="854">
                  <c:v>609</c:v>
                </c:pt>
                <c:pt idx="855">
                  <c:v>936</c:v>
                </c:pt>
                <c:pt idx="856">
                  <c:v>392</c:v>
                </c:pt>
                <c:pt idx="857">
                  <c:v>1007</c:v>
                </c:pt>
                <c:pt idx="858">
                  <c:v>799</c:v>
                </c:pt>
                <c:pt idx="859">
                  <c:v>501</c:v>
                </c:pt>
                <c:pt idx="860">
                  <c:v>573</c:v>
                </c:pt>
                <c:pt idx="861">
                  <c:v>560</c:v>
                </c:pt>
                <c:pt idx="862">
                  <c:v>1148</c:v>
                </c:pt>
                <c:pt idx="863">
                  <c:v>1338</c:v>
                </c:pt>
                <c:pt idx="864">
                  <c:v>896</c:v>
                </c:pt>
                <c:pt idx="865">
                  <c:v>961</c:v>
                </c:pt>
                <c:pt idx="866">
                  <c:v>943</c:v>
                </c:pt>
                <c:pt idx="867">
                  <c:v>919</c:v>
                </c:pt>
                <c:pt idx="868">
                  <c:v>709</c:v>
                </c:pt>
                <c:pt idx="869">
                  <c:v>402</c:v>
                </c:pt>
                <c:pt idx="870">
                  <c:v>964</c:v>
                </c:pt>
                <c:pt idx="871">
                  <c:v>662</c:v>
                </c:pt>
                <c:pt idx="872">
                  <c:v>772</c:v>
                </c:pt>
                <c:pt idx="873">
                  <c:v>773</c:v>
                </c:pt>
                <c:pt idx="874">
                  <c:v>1378</c:v>
                </c:pt>
                <c:pt idx="875">
                  <c:v>924</c:v>
                </c:pt>
                <c:pt idx="876">
                  <c:v>850</c:v>
                </c:pt>
                <c:pt idx="877">
                  <c:v>727</c:v>
                </c:pt>
                <c:pt idx="878">
                  <c:v>912</c:v>
                </c:pt>
                <c:pt idx="879">
                  <c:v>971</c:v>
                </c:pt>
                <c:pt idx="880">
                  <c:v>1213</c:v>
                </c:pt>
                <c:pt idx="881">
                  <c:v>878</c:v>
                </c:pt>
                <c:pt idx="882">
                  <c:v>1307</c:v>
                </c:pt>
                <c:pt idx="883">
                  <c:v>1296</c:v>
                </c:pt>
                <c:pt idx="884">
                  <c:v>888</c:v>
                </c:pt>
                <c:pt idx="885">
                  <c:v>1327</c:v>
                </c:pt>
                <c:pt idx="886">
                  <c:v>578</c:v>
                </c:pt>
                <c:pt idx="887">
                  <c:v>616</c:v>
                </c:pt>
                <c:pt idx="888">
                  <c:v>615</c:v>
                </c:pt>
                <c:pt idx="889">
                  <c:v>1018</c:v>
                </c:pt>
                <c:pt idx="890">
                  <c:v>672</c:v>
                </c:pt>
                <c:pt idx="891">
                  <c:v>662</c:v>
                </c:pt>
                <c:pt idx="892">
                  <c:v>770</c:v>
                </c:pt>
                <c:pt idx="893">
                  <c:v>851</c:v>
                </c:pt>
                <c:pt idx="894">
                  <c:v>908</c:v>
                </c:pt>
                <c:pt idx="895">
                  <c:v>727</c:v>
                </c:pt>
                <c:pt idx="896">
                  <c:v>504</c:v>
                </c:pt>
                <c:pt idx="897">
                  <c:v>908</c:v>
                </c:pt>
                <c:pt idx="898">
                  <c:v>770</c:v>
                </c:pt>
                <c:pt idx="899">
                  <c:v>404</c:v>
                </c:pt>
                <c:pt idx="900">
                  <c:v>793</c:v>
                </c:pt>
                <c:pt idx="901">
                  <c:v>827</c:v>
                </c:pt>
                <c:pt idx="902">
                  <c:v>627</c:v>
                </c:pt>
                <c:pt idx="903">
                  <c:v>917</c:v>
                </c:pt>
                <c:pt idx="904">
                  <c:v>592</c:v>
                </c:pt>
                <c:pt idx="905">
                  <c:v>607</c:v>
                </c:pt>
                <c:pt idx="906">
                  <c:v>818</c:v>
                </c:pt>
                <c:pt idx="907">
                  <c:v>758</c:v>
                </c:pt>
                <c:pt idx="908">
                  <c:v>550</c:v>
                </c:pt>
                <c:pt idx="909">
                  <c:v>624</c:v>
                </c:pt>
                <c:pt idx="910">
                  <c:v>798</c:v>
                </c:pt>
                <c:pt idx="911">
                  <c:v>841</c:v>
                </c:pt>
                <c:pt idx="912">
                  <c:v>1180</c:v>
                </c:pt>
                <c:pt idx="913">
                  <c:v>1119</c:v>
                </c:pt>
                <c:pt idx="914">
                  <c:v>1353</c:v>
                </c:pt>
                <c:pt idx="915">
                  <c:v>934</c:v>
                </c:pt>
                <c:pt idx="916">
                  <c:v>1154</c:v>
                </c:pt>
                <c:pt idx="917">
                  <c:v>724</c:v>
                </c:pt>
                <c:pt idx="918">
                  <c:v>714</c:v>
                </c:pt>
                <c:pt idx="919">
                  <c:v>1338</c:v>
                </c:pt>
                <c:pt idx="920">
                  <c:v>493</c:v>
                </c:pt>
                <c:pt idx="921">
                  <c:v>960</c:v>
                </c:pt>
                <c:pt idx="922">
                  <c:v>960</c:v>
                </c:pt>
                <c:pt idx="923">
                  <c:v>870</c:v>
                </c:pt>
                <c:pt idx="924">
                  <c:v>485</c:v>
                </c:pt>
                <c:pt idx="925">
                  <c:v>965</c:v>
                </c:pt>
                <c:pt idx="926">
                  <c:v>1293</c:v>
                </c:pt>
                <c:pt idx="927">
                  <c:v>942</c:v>
                </c:pt>
                <c:pt idx="928">
                  <c:v>730</c:v>
                </c:pt>
                <c:pt idx="929">
                  <c:v>702</c:v>
                </c:pt>
                <c:pt idx="930">
                  <c:v>599</c:v>
                </c:pt>
                <c:pt idx="931">
                  <c:v>1018</c:v>
                </c:pt>
                <c:pt idx="932">
                  <c:v>512</c:v>
                </c:pt>
                <c:pt idx="933">
                  <c:v>382</c:v>
                </c:pt>
                <c:pt idx="934">
                  <c:v>877</c:v>
                </c:pt>
                <c:pt idx="935">
                  <c:v>903</c:v>
                </c:pt>
                <c:pt idx="936">
                  <c:v>851</c:v>
                </c:pt>
                <c:pt idx="937">
                  <c:v>716</c:v>
                </c:pt>
                <c:pt idx="938">
                  <c:v>857</c:v>
                </c:pt>
                <c:pt idx="939">
                  <c:v>620</c:v>
                </c:pt>
                <c:pt idx="940">
                  <c:v>697</c:v>
                </c:pt>
                <c:pt idx="941">
                  <c:v>674</c:v>
                </c:pt>
                <c:pt idx="942">
                  <c:v>949</c:v>
                </c:pt>
                <c:pt idx="943">
                  <c:v>934</c:v>
                </c:pt>
                <c:pt idx="944">
                  <c:v>814</c:v>
                </c:pt>
                <c:pt idx="945">
                  <c:v>722</c:v>
                </c:pt>
                <c:pt idx="946">
                  <c:v>895</c:v>
                </c:pt>
                <c:pt idx="947">
                  <c:v>697</c:v>
                </c:pt>
                <c:pt idx="948">
                  <c:v>985</c:v>
                </c:pt>
                <c:pt idx="949">
                  <c:v>987</c:v>
                </c:pt>
                <c:pt idx="950">
                  <c:v>675</c:v>
                </c:pt>
                <c:pt idx="951">
                  <c:v>859</c:v>
                </c:pt>
                <c:pt idx="952">
                  <c:v>669</c:v>
                </c:pt>
                <c:pt idx="953">
                  <c:v>711</c:v>
                </c:pt>
                <c:pt idx="954">
                  <c:v>875</c:v>
                </c:pt>
                <c:pt idx="955">
                  <c:v>850</c:v>
                </c:pt>
                <c:pt idx="956">
                  <c:v>781</c:v>
                </c:pt>
                <c:pt idx="957">
                  <c:v>529</c:v>
                </c:pt>
                <c:pt idx="958">
                  <c:v>648</c:v>
                </c:pt>
                <c:pt idx="959">
                  <c:v>544</c:v>
                </c:pt>
                <c:pt idx="960">
                  <c:v>931</c:v>
                </c:pt>
                <c:pt idx="961">
                  <c:v>949</c:v>
                </c:pt>
                <c:pt idx="962">
                  <c:v>934</c:v>
                </c:pt>
                <c:pt idx="963">
                  <c:v>665</c:v>
                </c:pt>
                <c:pt idx="964">
                  <c:v>1034</c:v>
                </c:pt>
                <c:pt idx="965">
                  <c:v>782</c:v>
                </c:pt>
                <c:pt idx="966">
                  <c:v>747</c:v>
                </c:pt>
                <c:pt idx="967">
                  <c:v>830</c:v>
                </c:pt>
                <c:pt idx="968">
                  <c:v>879</c:v>
                </c:pt>
                <c:pt idx="969">
                  <c:v>902</c:v>
                </c:pt>
                <c:pt idx="970">
                  <c:v>830</c:v>
                </c:pt>
                <c:pt idx="971">
                  <c:v>1071</c:v>
                </c:pt>
                <c:pt idx="972">
                  <c:v>638</c:v>
                </c:pt>
                <c:pt idx="973">
                  <c:v>902</c:v>
                </c:pt>
                <c:pt idx="974">
                  <c:v>819</c:v>
                </c:pt>
                <c:pt idx="975">
                  <c:v>569</c:v>
                </c:pt>
                <c:pt idx="976">
                  <c:v>475</c:v>
                </c:pt>
                <c:pt idx="977">
                  <c:v>920</c:v>
                </c:pt>
                <c:pt idx="978">
                  <c:v>601</c:v>
                </c:pt>
                <c:pt idx="979">
                  <c:v>1132</c:v>
                </c:pt>
                <c:pt idx="980">
                  <c:v>1131</c:v>
                </c:pt>
                <c:pt idx="981">
                  <c:v>794</c:v>
                </c:pt>
                <c:pt idx="982">
                  <c:v>960</c:v>
                </c:pt>
                <c:pt idx="983">
                  <c:v>889</c:v>
                </c:pt>
                <c:pt idx="984">
                  <c:v>724</c:v>
                </c:pt>
                <c:pt idx="985">
                  <c:v>692</c:v>
                </c:pt>
                <c:pt idx="986">
                  <c:v>1025</c:v>
                </c:pt>
                <c:pt idx="987">
                  <c:v>899</c:v>
                </c:pt>
                <c:pt idx="988">
                  <c:v>831</c:v>
                </c:pt>
                <c:pt idx="989">
                  <c:v>813</c:v>
                </c:pt>
                <c:pt idx="990">
                  <c:v>953</c:v>
                </c:pt>
                <c:pt idx="991">
                  <c:v>763</c:v>
                </c:pt>
                <c:pt idx="992">
                  <c:v>715</c:v>
                </c:pt>
                <c:pt idx="993">
                  <c:v>792</c:v>
                </c:pt>
                <c:pt idx="994">
                  <c:v>646</c:v>
                </c:pt>
                <c:pt idx="995">
                  <c:v>963</c:v>
                </c:pt>
                <c:pt idx="996">
                  <c:v>633</c:v>
                </c:pt>
                <c:pt idx="997">
                  <c:v>797</c:v>
                </c:pt>
                <c:pt idx="998">
                  <c:v>848</c:v>
                </c:pt>
                <c:pt idx="999">
                  <c:v>882</c:v>
                </c:pt>
                <c:pt idx="1000">
                  <c:v>761</c:v>
                </c:pt>
                <c:pt idx="1001">
                  <c:v>1012</c:v>
                </c:pt>
                <c:pt idx="1002">
                  <c:v>585</c:v>
                </c:pt>
                <c:pt idx="1003">
                  <c:v>899</c:v>
                </c:pt>
                <c:pt idx="1004">
                  <c:v>731</c:v>
                </c:pt>
                <c:pt idx="1005">
                  <c:v>1310</c:v>
                </c:pt>
                <c:pt idx="1006">
                  <c:v>367</c:v>
                </c:pt>
                <c:pt idx="1007">
                  <c:v>772</c:v>
                </c:pt>
                <c:pt idx="1008">
                  <c:v>782</c:v>
                </c:pt>
                <c:pt idx="1009">
                  <c:v>697</c:v>
                </c:pt>
                <c:pt idx="1010">
                  <c:v>797</c:v>
                </c:pt>
                <c:pt idx="1011">
                  <c:v>637</c:v>
                </c:pt>
                <c:pt idx="1012">
                  <c:v>731</c:v>
                </c:pt>
                <c:pt idx="1013">
                  <c:v>825</c:v>
                </c:pt>
                <c:pt idx="1014">
                  <c:v>774</c:v>
                </c:pt>
                <c:pt idx="1015">
                  <c:v>695</c:v>
                </c:pt>
                <c:pt idx="1016">
                  <c:v>712</c:v>
                </c:pt>
                <c:pt idx="1017">
                  <c:v>422</c:v>
                </c:pt>
                <c:pt idx="1018">
                  <c:v>731</c:v>
                </c:pt>
                <c:pt idx="1019">
                  <c:v>647</c:v>
                </c:pt>
                <c:pt idx="1020">
                  <c:v>874</c:v>
                </c:pt>
                <c:pt idx="1021">
                  <c:v>656</c:v>
                </c:pt>
                <c:pt idx="1022">
                  <c:v>751</c:v>
                </c:pt>
                <c:pt idx="1023">
                  <c:v>693</c:v>
                </c:pt>
                <c:pt idx="1024">
                  <c:v>869</c:v>
                </c:pt>
                <c:pt idx="1025">
                  <c:v>665</c:v>
                </c:pt>
                <c:pt idx="1026">
                  <c:v>1103</c:v>
                </c:pt>
                <c:pt idx="1027">
                  <c:v>1180</c:v>
                </c:pt>
                <c:pt idx="1028">
                  <c:v>1029</c:v>
                </c:pt>
                <c:pt idx="1029">
                  <c:v>1325</c:v>
                </c:pt>
                <c:pt idx="1030">
                  <c:v>1035</c:v>
                </c:pt>
                <c:pt idx="1031">
                  <c:v>1095</c:v>
                </c:pt>
                <c:pt idx="1032">
                  <c:v>1119</c:v>
                </c:pt>
                <c:pt idx="1033">
                  <c:v>953</c:v>
                </c:pt>
                <c:pt idx="1034">
                  <c:v>1038</c:v>
                </c:pt>
                <c:pt idx="1035">
                  <c:v>942</c:v>
                </c:pt>
                <c:pt idx="1036">
                  <c:v>811</c:v>
                </c:pt>
                <c:pt idx="1037">
                  <c:v>803</c:v>
                </c:pt>
                <c:pt idx="1038">
                  <c:v>1338</c:v>
                </c:pt>
                <c:pt idx="1039">
                  <c:v>896</c:v>
                </c:pt>
                <c:pt idx="1040">
                  <c:v>745</c:v>
                </c:pt>
                <c:pt idx="1041">
                  <c:v>896</c:v>
                </c:pt>
                <c:pt idx="1042">
                  <c:v>845</c:v>
                </c:pt>
                <c:pt idx="1043">
                  <c:v>812</c:v>
                </c:pt>
                <c:pt idx="1044">
                  <c:v>463</c:v>
                </c:pt>
                <c:pt idx="1045">
                  <c:v>1031</c:v>
                </c:pt>
                <c:pt idx="1046">
                  <c:v>885</c:v>
                </c:pt>
                <c:pt idx="1047">
                  <c:v>1066</c:v>
                </c:pt>
                <c:pt idx="1048">
                  <c:v>825</c:v>
                </c:pt>
                <c:pt idx="1049">
                  <c:v>436</c:v>
                </c:pt>
                <c:pt idx="1050">
                  <c:v>763</c:v>
                </c:pt>
                <c:pt idx="1051">
                  <c:v>898</c:v>
                </c:pt>
                <c:pt idx="1052">
                  <c:v>752</c:v>
                </c:pt>
                <c:pt idx="1053">
                  <c:v>538</c:v>
                </c:pt>
                <c:pt idx="1054">
                  <c:v>882</c:v>
                </c:pt>
                <c:pt idx="1055">
                  <c:v>561</c:v>
                </c:pt>
                <c:pt idx="1056">
                  <c:v>799</c:v>
                </c:pt>
                <c:pt idx="1057">
                  <c:v>525</c:v>
                </c:pt>
                <c:pt idx="1058">
                  <c:v>875</c:v>
                </c:pt>
                <c:pt idx="1059">
                  <c:v>694</c:v>
                </c:pt>
                <c:pt idx="1060">
                  <c:v>717</c:v>
                </c:pt>
                <c:pt idx="1061">
                  <c:v>762</c:v>
                </c:pt>
                <c:pt idx="1062">
                  <c:v>896</c:v>
                </c:pt>
                <c:pt idx="1063">
                  <c:v>1146</c:v>
                </c:pt>
                <c:pt idx="1064">
                  <c:v>987</c:v>
                </c:pt>
                <c:pt idx="1065">
                  <c:v>567</c:v>
                </c:pt>
                <c:pt idx="1066">
                  <c:v>744</c:v>
                </c:pt>
                <c:pt idx="1067">
                  <c:v>603</c:v>
                </c:pt>
                <c:pt idx="1068">
                  <c:v>673</c:v>
                </c:pt>
                <c:pt idx="1069">
                  <c:v>582</c:v>
                </c:pt>
                <c:pt idx="1070">
                  <c:v>721</c:v>
                </c:pt>
                <c:pt idx="1071">
                  <c:v>945</c:v>
                </c:pt>
                <c:pt idx="1072">
                  <c:v>1272</c:v>
                </c:pt>
                <c:pt idx="1073">
                  <c:v>882</c:v>
                </c:pt>
                <c:pt idx="1074">
                  <c:v>898</c:v>
                </c:pt>
                <c:pt idx="1075">
                  <c:v>772</c:v>
                </c:pt>
                <c:pt idx="1076">
                  <c:v>918</c:v>
                </c:pt>
                <c:pt idx="1077">
                  <c:v>1152</c:v>
                </c:pt>
                <c:pt idx="1078">
                  <c:v>1012</c:v>
                </c:pt>
                <c:pt idx="1079">
                  <c:v>813</c:v>
                </c:pt>
                <c:pt idx="1080">
                  <c:v>849</c:v>
                </c:pt>
                <c:pt idx="1081">
                  <c:v>796</c:v>
                </c:pt>
                <c:pt idx="1082">
                  <c:v>723</c:v>
                </c:pt>
                <c:pt idx="1083">
                  <c:v>987</c:v>
                </c:pt>
                <c:pt idx="1084">
                  <c:v>553</c:v>
                </c:pt>
                <c:pt idx="1085">
                  <c:v>870</c:v>
                </c:pt>
                <c:pt idx="1086">
                  <c:v>683</c:v>
                </c:pt>
                <c:pt idx="1087">
                  <c:v>646</c:v>
                </c:pt>
                <c:pt idx="1088">
                  <c:v>1034</c:v>
                </c:pt>
                <c:pt idx="1089">
                  <c:v>628</c:v>
                </c:pt>
                <c:pt idx="1090">
                  <c:v>776</c:v>
                </c:pt>
                <c:pt idx="1091">
                  <c:v>792</c:v>
                </c:pt>
                <c:pt idx="1092">
                  <c:v>1095</c:v>
                </c:pt>
                <c:pt idx="1093">
                  <c:v>1103</c:v>
                </c:pt>
                <c:pt idx="1094">
                  <c:v>603</c:v>
                </c:pt>
                <c:pt idx="1095">
                  <c:v>1359</c:v>
                </c:pt>
                <c:pt idx="1096">
                  <c:v>657</c:v>
                </c:pt>
                <c:pt idx="1097">
                  <c:v>1207</c:v>
                </c:pt>
                <c:pt idx="1098">
                  <c:v>716</c:v>
                </c:pt>
                <c:pt idx="1099">
                  <c:v>753</c:v>
                </c:pt>
                <c:pt idx="1100">
                  <c:v>562</c:v>
                </c:pt>
                <c:pt idx="1101">
                  <c:v>782</c:v>
                </c:pt>
                <c:pt idx="1102">
                  <c:v>560</c:v>
                </c:pt>
                <c:pt idx="1103">
                  <c:v>714</c:v>
                </c:pt>
                <c:pt idx="1104">
                  <c:v>742</c:v>
                </c:pt>
                <c:pt idx="1105">
                  <c:v>518</c:v>
                </c:pt>
                <c:pt idx="1106">
                  <c:v>906</c:v>
                </c:pt>
                <c:pt idx="1107">
                  <c:v>739</c:v>
                </c:pt>
                <c:pt idx="1108">
                  <c:v>677</c:v>
                </c:pt>
                <c:pt idx="1109">
                  <c:v>603</c:v>
                </c:pt>
                <c:pt idx="1110">
                  <c:v>599</c:v>
                </c:pt>
                <c:pt idx="1111">
                  <c:v>603</c:v>
                </c:pt>
                <c:pt idx="1112">
                  <c:v>713</c:v>
                </c:pt>
                <c:pt idx="1113">
                  <c:v>565</c:v>
                </c:pt>
                <c:pt idx="1114">
                  <c:v>725</c:v>
                </c:pt>
                <c:pt idx="1115">
                  <c:v>661</c:v>
                </c:pt>
                <c:pt idx="1116">
                  <c:v>639</c:v>
                </c:pt>
                <c:pt idx="1117">
                  <c:v>829</c:v>
                </c:pt>
                <c:pt idx="1118">
                  <c:v>736</c:v>
                </c:pt>
                <c:pt idx="1119">
                  <c:v>755</c:v>
                </c:pt>
                <c:pt idx="1120">
                  <c:v>828</c:v>
                </c:pt>
                <c:pt idx="1121">
                  <c:v>687</c:v>
                </c:pt>
                <c:pt idx="1122">
                  <c:v>893</c:v>
                </c:pt>
                <c:pt idx="1123">
                  <c:v>748</c:v>
                </c:pt>
                <c:pt idx="1124">
                  <c:v>744</c:v>
                </c:pt>
                <c:pt idx="1125">
                  <c:v>813</c:v>
                </c:pt>
                <c:pt idx="1126">
                  <c:v>710</c:v>
                </c:pt>
                <c:pt idx="1127">
                  <c:v>813</c:v>
                </c:pt>
                <c:pt idx="1128">
                  <c:v>836</c:v>
                </c:pt>
                <c:pt idx="1129">
                  <c:v>603</c:v>
                </c:pt>
                <c:pt idx="1130">
                  <c:v>1362</c:v>
                </c:pt>
                <c:pt idx="1131">
                  <c:v>1394</c:v>
                </c:pt>
                <c:pt idx="1132">
                  <c:v>1287</c:v>
                </c:pt>
                <c:pt idx="1133">
                  <c:v>730</c:v>
                </c:pt>
                <c:pt idx="1134">
                  <c:v>883</c:v>
                </c:pt>
                <c:pt idx="1135">
                  <c:v>1035</c:v>
                </c:pt>
                <c:pt idx="1136">
                  <c:v>569</c:v>
                </c:pt>
                <c:pt idx="1137">
                  <c:v>650</c:v>
                </c:pt>
                <c:pt idx="1138">
                  <c:v>593</c:v>
                </c:pt>
                <c:pt idx="1139">
                  <c:v>935</c:v>
                </c:pt>
                <c:pt idx="1140">
                  <c:v>410</c:v>
                </c:pt>
                <c:pt idx="1141">
                  <c:v>852</c:v>
                </c:pt>
                <c:pt idx="1142">
                  <c:v>818</c:v>
                </c:pt>
                <c:pt idx="1143">
                  <c:v>584</c:v>
                </c:pt>
                <c:pt idx="1144">
                  <c:v>700</c:v>
                </c:pt>
                <c:pt idx="1145">
                  <c:v>951</c:v>
                </c:pt>
                <c:pt idx="1146">
                  <c:v>729</c:v>
                </c:pt>
                <c:pt idx="1147">
                  <c:v>953</c:v>
                </c:pt>
                <c:pt idx="1148">
                  <c:v>513</c:v>
                </c:pt>
                <c:pt idx="1149">
                  <c:v>595</c:v>
                </c:pt>
                <c:pt idx="1150">
                  <c:v>343</c:v>
                </c:pt>
                <c:pt idx="1151">
                  <c:v>1076</c:v>
                </c:pt>
                <c:pt idx="1152">
                  <c:v>683</c:v>
                </c:pt>
                <c:pt idx="1153">
                  <c:v>637</c:v>
                </c:pt>
                <c:pt idx="1154">
                  <c:v>894</c:v>
                </c:pt>
                <c:pt idx="1155">
                  <c:v>879</c:v>
                </c:pt>
                <c:pt idx="1156">
                  <c:v>884</c:v>
                </c:pt>
                <c:pt idx="1157">
                  <c:v>636</c:v>
                </c:pt>
                <c:pt idx="1158">
                  <c:v>777</c:v>
                </c:pt>
                <c:pt idx="1159">
                  <c:v>415</c:v>
                </c:pt>
                <c:pt idx="1160">
                  <c:v>734</c:v>
                </c:pt>
                <c:pt idx="1161">
                  <c:v>889</c:v>
                </c:pt>
                <c:pt idx="1162">
                  <c:v>710</c:v>
                </c:pt>
                <c:pt idx="1163">
                  <c:v>771</c:v>
                </c:pt>
                <c:pt idx="1164">
                  <c:v>934</c:v>
                </c:pt>
                <c:pt idx="1165">
                  <c:v>710</c:v>
                </c:pt>
                <c:pt idx="1166">
                  <c:v>846</c:v>
                </c:pt>
                <c:pt idx="1167">
                  <c:v>761</c:v>
                </c:pt>
                <c:pt idx="1168">
                  <c:v>1110</c:v>
                </c:pt>
                <c:pt idx="1169">
                  <c:v>670</c:v>
                </c:pt>
                <c:pt idx="1170">
                  <c:v>927</c:v>
                </c:pt>
                <c:pt idx="1171">
                  <c:v>819</c:v>
                </c:pt>
                <c:pt idx="1172">
                  <c:v>867</c:v>
                </c:pt>
                <c:pt idx="1173">
                  <c:v>917</c:v>
                </c:pt>
                <c:pt idx="1174">
                  <c:v>651</c:v>
                </c:pt>
                <c:pt idx="1175">
                  <c:v>579</c:v>
                </c:pt>
                <c:pt idx="1176">
                  <c:v>1007</c:v>
                </c:pt>
                <c:pt idx="1177">
                  <c:v>751</c:v>
                </c:pt>
                <c:pt idx="1178">
                  <c:v>949</c:v>
                </c:pt>
                <c:pt idx="1179">
                  <c:v>838</c:v>
                </c:pt>
                <c:pt idx="1180">
                  <c:v>718</c:v>
                </c:pt>
                <c:pt idx="1181">
                  <c:v>943</c:v>
                </c:pt>
                <c:pt idx="1182">
                  <c:v>917</c:v>
                </c:pt>
                <c:pt idx="1183">
                  <c:v>917</c:v>
                </c:pt>
                <c:pt idx="1184">
                  <c:v>1156</c:v>
                </c:pt>
                <c:pt idx="1185">
                  <c:v>851</c:v>
                </c:pt>
                <c:pt idx="1186">
                  <c:v>1012</c:v>
                </c:pt>
                <c:pt idx="1187">
                  <c:v>1062</c:v>
                </c:pt>
                <c:pt idx="1188">
                  <c:v>962</c:v>
                </c:pt>
                <c:pt idx="1189">
                  <c:v>630</c:v>
                </c:pt>
                <c:pt idx="1190">
                  <c:v>547</c:v>
                </c:pt>
                <c:pt idx="1191">
                  <c:v>965</c:v>
                </c:pt>
                <c:pt idx="1192">
                  <c:v>511</c:v>
                </c:pt>
                <c:pt idx="1193">
                  <c:v>677</c:v>
                </c:pt>
                <c:pt idx="1194">
                  <c:v>776</c:v>
                </c:pt>
                <c:pt idx="1195">
                  <c:v>628</c:v>
                </c:pt>
                <c:pt idx="1196">
                  <c:v>642</c:v>
                </c:pt>
                <c:pt idx="1197">
                  <c:v>697</c:v>
                </c:pt>
                <c:pt idx="1198">
                  <c:v>911</c:v>
                </c:pt>
                <c:pt idx="1199">
                  <c:v>785</c:v>
                </c:pt>
                <c:pt idx="1200">
                  <c:v>802</c:v>
                </c:pt>
                <c:pt idx="1201">
                  <c:v>786</c:v>
                </c:pt>
                <c:pt idx="1202">
                  <c:v>822</c:v>
                </c:pt>
                <c:pt idx="1203">
                  <c:v>795</c:v>
                </c:pt>
                <c:pt idx="1204">
                  <c:v>859</c:v>
                </c:pt>
                <c:pt idx="1205">
                  <c:v>505</c:v>
                </c:pt>
                <c:pt idx="1206">
                  <c:v>536</c:v>
                </c:pt>
                <c:pt idx="1207">
                  <c:v>513</c:v>
                </c:pt>
                <c:pt idx="1208">
                  <c:v>547</c:v>
                </c:pt>
                <c:pt idx="1209">
                  <c:v>676</c:v>
                </c:pt>
                <c:pt idx="1210">
                  <c:v>802</c:v>
                </c:pt>
                <c:pt idx="1211">
                  <c:v>574</c:v>
                </c:pt>
                <c:pt idx="1212">
                  <c:v>761</c:v>
                </c:pt>
                <c:pt idx="1213">
                  <c:v>1043</c:v>
                </c:pt>
                <c:pt idx="1214">
                  <c:v>777</c:v>
                </c:pt>
                <c:pt idx="1215">
                  <c:v>468</c:v>
                </c:pt>
                <c:pt idx="1216">
                  <c:v>903</c:v>
                </c:pt>
                <c:pt idx="1217">
                  <c:v>504</c:v>
                </c:pt>
                <c:pt idx="1218">
                  <c:v>945</c:v>
                </c:pt>
                <c:pt idx="1219">
                  <c:v>616</c:v>
                </c:pt>
                <c:pt idx="1220">
                  <c:v>926</c:v>
                </c:pt>
                <c:pt idx="1221">
                  <c:v>919</c:v>
                </c:pt>
                <c:pt idx="1222">
                  <c:v>526</c:v>
                </c:pt>
                <c:pt idx="1223">
                  <c:v>751</c:v>
                </c:pt>
                <c:pt idx="1224">
                  <c:v>850</c:v>
                </c:pt>
                <c:pt idx="1225">
                  <c:v>773</c:v>
                </c:pt>
                <c:pt idx="1226">
                  <c:v>1012</c:v>
                </c:pt>
                <c:pt idx="1227">
                  <c:v>782</c:v>
                </c:pt>
                <c:pt idx="1228">
                  <c:v>803</c:v>
                </c:pt>
                <c:pt idx="1229">
                  <c:v>668</c:v>
                </c:pt>
                <c:pt idx="1230">
                  <c:v>991</c:v>
                </c:pt>
                <c:pt idx="1231">
                  <c:v>910</c:v>
                </c:pt>
                <c:pt idx="1232">
                  <c:v>773</c:v>
                </c:pt>
                <c:pt idx="1233">
                  <c:v>773</c:v>
                </c:pt>
                <c:pt idx="1234">
                  <c:v>773</c:v>
                </c:pt>
                <c:pt idx="1235">
                  <c:v>1020</c:v>
                </c:pt>
                <c:pt idx="1236">
                  <c:v>1123</c:v>
                </c:pt>
                <c:pt idx="1237">
                  <c:v>722</c:v>
                </c:pt>
                <c:pt idx="1238">
                  <c:v>1143</c:v>
                </c:pt>
                <c:pt idx="1239">
                  <c:v>1085</c:v>
                </c:pt>
                <c:pt idx="1240">
                  <c:v>814</c:v>
                </c:pt>
                <c:pt idx="1241">
                  <c:v>911</c:v>
                </c:pt>
                <c:pt idx="1242">
                  <c:v>930</c:v>
                </c:pt>
                <c:pt idx="1243">
                  <c:v>930</c:v>
                </c:pt>
                <c:pt idx="1244">
                  <c:v>1106</c:v>
                </c:pt>
                <c:pt idx="1245">
                  <c:v>1094</c:v>
                </c:pt>
                <c:pt idx="1246">
                  <c:v>785</c:v>
                </c:pt>
                <c:pt idx="1247">
                  <c:v>764</c:v>
                </c:pt>
                <c:pt idx="1248">
                  <c:v>1012</c:v>
                </c:pt>
                <c:pt idx="1249">
                  <c:v>1106</c:v>
                </c:pt>
                <c:pt idx="1250">
                  <c:v>959</c:v>
                </c:pt>
                <c:pt idx="1251">
                  <c:v>680</c:v>
                </c:pt>
                <c:pt idx="1252">
                  <c:v>1091</c:v>
                </c:pt>
                <c:pt idx="1253">
                  <c:v>1245</c:v>
                </c:pt>
                <c:pt idx="1254">
                  <c:v>1143</c:v>
                </c:pt>
                <c:pt idx="1255">
                  <c:v>1087</c:v>
                </c:pt>
                <c:pt idx="1256">
                  <c:v>705</c:v>
                </c:pt>
                <c:pt idx="1257">
                  <c:v>999</c:v>
                </c:pt>
                <c:pt idx="1258">
                  <c:v>698</c:v>
                </c:pt>
                <c:pt idx="1259">
                  <c:v>695</c:v>
                </c:pt>
                <c:pt idx="1260">
                  <c:v>927</c:v>
                </c:pt>
                <c:pt idx="1261">
                  <c:v>758</c:v>
                </c:pt>
                <c:pt idx="1262">
                  <c:v>1054</c:v>
                </c:pt>
                <c:pt idx="1263">
                  <c:v>892</c:v>
                </c:pt>
                <c:pt idx="1264">
                  <c:v>1054</c:v>
                </c:pt>
                <c:pt idx="1265">
                  <c:v>987</c:v>
                </c:pt>
                <c:pt idx="1266">
                  <c:v>662</c:v>
                </c:pt>
                <c:pt idx="1267">
                  <c:v>1016</c:v>
                </c:pt>
                <c:pt idx="1268">
                  <c:v>1054</c:v>
                </c:pt>
                <c:pt idx="1269">
                  <c:v>703</c:v>
                </c:pt>
                <c:pt idx="1270">
                  <c:v>1037</c:v>
                </c:pt>
                <c:pt idx="1271">
                  <c:v>1036</c:v>
                </c:pt>
                <c:pt idx="1272">
                  <c:v>670</c:v>
                </c:pt>
                <c:pt idx="1273">
                  <c:v>612</c:v>
                </c:pt>
                <c:pt idx="1274">
                  <c:v>620</c:v>
                </c:pt>
                <c:pt idx="1275">
                  <c:v>702</c:v>
                </c:pt>
                <c:pt idx="1276">
                  <c:v>1025</c:v>
                </c:pt>
                <c:pt idx="1277">
                  <c:v>1172</c:v>
                </c:pt>
                <c:pt idx="1278">
                  <c:v>1095</c:v>
                </c:pt>
                <c:pt idx="1279">
                  <c:v>863</c:v>
                </c:pt>
                <c:pt idx="1280">
                  <c:v>710</c:v>
                </c:pt>
                <c:pt idx="1281">
                  <c:v>1310</c:v>
                </c:pt>
                <c:pt idx="1282">
                  <c:v>662</c:v>
                </c:pt>
                <c:pt idx="1283">
                  <c:v>1007</c:v>
                </c:pt>
                <c:pt idx="1284">
                  <c:v>1302</c:v>
                </c:pt>
                <c:pt idx="1285">
                  <c:v>484</c:v>
                </c:pt>
                <c:pt idx="1286">
                  <c:v>560</c:v>
                </c:pt>
                <c:pt idx="1287">
                  <c:v>1239</c:v>
                </c:pt>
                <c:pt idx="1288">
                  <c:v>845</c:v>
                </c:pt>
                <c:pt idx="1289">
                  <c:v>843</c:v>
                </c:pt>
                <c:pt idx="1290">
                  <c:v>645</c:v>
                </c:pt>
                <c:pt idx="1291">
                  <c:v>660</c:v>
                </c:pt>
                <c:pt idx="1292">
                  <c:v>801</c:v>
                </c:pt>
                <c:pt idx="1293">
                  <c:v>723</c:v>
                </c:pt>
                <c:pt idx="1294">
                  <c:v>898</c:v>
                </c:pt>
                <c:pt idx="1295">
                  <c:v>596</c:v>
                </c:pt>
                <c:pt idx="1296">
                  <c:v>699</c:v>
                </c:pt>
                <c:pt idx="1297">
                  <c:v>856</c:v>
                </c:pt>
                <c:pt idx="1298">
                  <c:v>1045</c:v>
                </c:pt>
                <c:pt idx="1299">
                  <c:v>681</c:v>
                </c:pt>
                <c:pt idx="1300">
                  <c:v>898</c:v>
                </c:pt>
                <c:pt idx="1301">
                  <c:v>863</c:v>
                </c:pt>
                <c:pt idx="1302">
                  <c:v>1238</c:v>
                </c:pt>
                <c:pt idx="1303">
                  <c:v>958</c:v>
                </c:pt>
                <c:pt idx="1304">
                  <c:v>667</c:v>
                </c:pt>
                <c:pt idx="1305">
                  <c:v>606</c:v>
                </c:pt>
                <c:pt idx="1306">
                  <c:v>652</c:v>
                </c:pt>
                <c:pt idx="1307">
                  <c:v>505</c:v>
                </c:pt>
                <c:pt idx="1308">
                  <c:v>414</c:v>
                </c:pt>
                <c:pt idx="1309">
                  <c:v>823</c:v>
                </c:pt>
                <c:pt idx="1310">
                  <c:v>783</c:v>
                </c:pt>
                <c:pt idx="1311">
                  <c:v>710</c:v>
                </c:pt>
                <c:pt idx="1312">
                  <c:v>772</c:v>
                </c:pt>
                <c:pt idx="1313">
                  <c:v>803</c:v>
                </c:pt>
                <c:pt idx="1314">
                  <c:v>867</c:v>
                </c:pt>
                <c:pt idx="1315">
                  <c:v>504</c:v>
                </c:pt>
                <c:pt idx="1316">
                  <c:v>772</c:v>
                </c:pt>
                <c:pt idx="1317">
                  <c:v>1125</c:v>
                </c:pt>
                <c:pt idx="1318">
                  <c:v>1022</c:v>
                </c:pt>
                <c:pt idx="1319">
                  <c:v>1141</c:v>
                </c:pt>
                <c:pt idx="1320">
                  <c:v>1366</c:v>
                </c:pt>
                <c:pt idx="1321">
                  <c:v>975</c:v>
                </c:pt>
                <c:pt idx="1322">
                  <c:v>987</c:v>
                </c:pt>
                <c:pt idx="1323">
                  <c:v>853</c:v>
                </c:pt>
                <c:pt idx="1324">
                  <c:v>624</c:v>
                </c:pt>
                <c:pt idx="1325">
                  <c:v>1047</c:v>
                </c:pt>
                <c:pt idx="1326">
                  <c:v>1289</c:v>
                </c:pt>
                <c:pt idx="1327">
                  <c:v>1128</c:v>
                </c:pt>
                <c:pt idx="1328">
                  <c:v>861</c:v>
                </c:pt>
                <c:pt idx="1329">
                  <c:v>1249</c:v>
                </c:pt>
                <c:pt idx="1330">
                  <c:v>1314</c:v>
                </c:pt>
                <c:pt idx="1331">
                  <c:v>776</c:v>
                </c:pt>
                <c:pt idx="1332">
                  <c:v>1224</c:v>
                </c:pt>
                <c:pt idx="1333">
                  <c:v>724</c:v>
                </c:pt>
                <c:pt idx="1334">
                  <c:v>1203</c:v>
                </c:pt>
                <c:pt idx="1335">
                  <c:v>627</c:v>
                </c:pt>
                <c:pt idx="1336">
                  <c:v>872</c:v>
                </c:pt>
                <c:pt idx="1337">
                  <c:v>1262</c:v>
                </c:pt>
                <c:pt idx="1338">
                  <c:v>981</c:v>
                </c:pt>
                <c:pt idx="1339">
                  <c:v>1117</c:v>
                </c:pt>
                <c:pt idx="1340">
                  <c:v>753</c:v>
                </c:pt>
                <c:pt idx="1341">
                  <c:v>513</c:v>
                </c:pt>
                <c:pt idx="1342">
                  <c:v>1310</c:v>
                </c:pt>
                <c:pt idx="1343">
                  <c:v>935</c:v>
                </c:pt>
                <c:pt idx="1344">
                  <c:v>812</c:v>
                </c:pt>
                <c:pt idx="1345">
                  <c:v>775</c:v>
                </c:pt>
                <c:pt idx="1346">
                  <c:v>677</c:v>
                </c:pt>
                <c:pt idx="1347">
                  <c:v>942</c:v>
                </c:pt>
                <c:pt idx="1348">
                  <c:v>589</c:v>
                </c:pt>
                <c:pt idx="1349">
                  <c:v>879</c:v>
                </c:pt>
                <c:pt idx="1350">
                  <c:v>1357</c:v>
                </c:pt>
                <c:pt idx="1351">
                  <c:v>981</c:v>
                </c:pt>
                <c:pt idx="1352">
                  <c:v>798</c:v>
                </c:pt>
                <c:pt idx="1353">
                  <c:v>802</c:v>
                </c:pt>
                <c:pt idx="1354">
                  <c:v>812</c:v>
                </c:pt>
                <c:pt idx="1355">
                  <c:v>783</c:v>
                </c:pt>
                <c:pt idx="1356">
                  <c:v>809</c:v>
                </c:pt>
                <c:pt idx="1357">
                  <c:v>950</c:v>
                </c:pt>
                <c:pt idx="1358">
                  <c:v>896</c:v>
                </c:pt>
                <c:pt idx="1359">
                  <c:v>939</c:v>
                </c:pt>
                <c:pt idx="1360">
                  <c:v>772</c:v>
                </c:pt>
                <c:pt idx="1361">
                  <c:v>787</c:v>
                </c:pt>
                <c:pt idx="1362">
                  <c:v>813</c:v>
                </c:pt>
                <c:pt idx="1363">
                  <c:v>860</c:v>
                </c:pt>
                <c:pt idx="1364">
                  <c:v>537</c:v>
                </c:pt>
                <c:pt idx="1365">
                  <c:v>728</c:v>
                </c:pt>
                <c:pt idx="1366">
                  <c:v>770</c:v>
                </c:pt>
                <c:pt idx="1367">
                  <c:v>874</c:v>
                </c:pt>
                <c:pt idx="1368">
                  <c:v>823</c:v>
                </c:pt>
                <c:pt idx="1369">
                  <c:v>896</c:v>
                </c:pt>
                <c:pt idx="1370">
                  <c:v>979</c:v>
                </c:pt>
                <c:pt idx="1371">
                  <c:v>726</c:v>
                </c:pt>
                <c:pt idx="1372">
                  <c:v>703</c:v>
                </c:pt>
                <c:pt idx="1373">
                  <c:v>812</c:v>
                </c:pt>
                <c:pt idx="1374">
                  <c:v>812</c:v>
                </c:pt>
                <c:pt idx="1375">
                  <c:v>1021</c:v>
                </c:pt>
                <c:pt idx="1376">
                  <c:v>854</c:v>
                </c:pt>
                <c:pt idx="1377">
                  <c:v>951</c:v>
                </c:pt>
                <c:pt idx="1378">
                  <c:v>693</c:v>
                </c:pt>
                <c:pt idx="1379">
                  <c:v>1049</c:v>
                </c:pt>
                <c:pt idx="1380">
                  <c:v>797</c:v>
                </c:pt>
                <c:pt idx="1381">
                  <c:v>835</c:v>
                </c:pt>
                <c:pt idx="1382">
                  <c:v>552</c:v>
                </c:pt>
                <c:pt idx="1383">
                  <c:v>1012</c:v>
                </c:pt>
                <c:pt idx="1384">
                  <c:v>683</c:v>
                </c:pt>
                <c:pt idx="1385">
                  <c:v>1310</c:v>
                </c:pt>
                <c:pt idx="1386">
                  <c:v>814</c:v>
                </c:pt>
                <c:pt idx="1387">
                  <c:v>1012</c:v>
                </c:pt>
                <c:pt idx="1388">
                  <c:v>1278</c:v>
                </c:pt>
                <c:pt idx="1389">
                  <c:v>731</c:v>
                </c:pt>
                <c:pt idx="1390">
                  <c:v>1006</c:v>
                </c:pt>
                <c:pt idx="1391">
                  <c:v>504</c:v>
                </c:pt>
                <c:pt idx="1392">
                  <c:v>978</c:v>
                </c:pt>
                <c:pt idx="1393">
                  <c:v>899</c:v>
                </c:pt>
                <c:pt idx="1394">
                  <c:v>757</c:v>
                </c:pt>
                <c:pt idx="1395">
                  <c:v>650</c:v>
                </c:pt>
                <c:pt idx="1396">
                  <c:v>772</c:v>
                </c:pt>
                <c:pt idx="1397">
                  <c:v>813</c:v>
                </c:pt>
                <c:pt idx="1398">
                  <c:v>859</c:v>
                </c:pt>
                <c:pt idx="1399">
                  <c:v>648</c:v>
                </c:pt>
                <c:pt idx="1400">
                  <c:v>882</c:v>
                </c:pt>
                <c:pt idx="1401">
                  <c:v>842</c:v>
                </c:pt>
                <c:pt idx="1402">
                  <c:v>694</c:v>
                </c:pt>
                <c:pt idx="1403">
                  <c:v>606</c:v>
                </c:pt>
                <c:pt idx="1404">
                  <c:v>727</c:v>
                </c:pt>
                <c:pt idx="1405">
                  <c:v>785</c:v>
                </c:pt>
                <c:pt idx="1406">
                  <c:v>1257</c:v>
                </c:pt>
                <c:pt idx="1407">
                  <c:v>899</c:v>
                </c:pt>
                <c:pt idx="1408">
                  <c:v>890</c:v>
                </c:pt>
                <c:pt idx="1409">
                  <c:v>730</c:v>
                </c:pt>
                <c:pt idx="1410">
                  <c:v>614</c:v>
                </c:pt>
                <c:pt idx="1411">
                  <c:v>593</c:v>
                </c:pt>
                <c:pt idx="1412">
                  <c:v>999</c:v>
                </c:pt>
                <c:pt idx="1413">
                  <c:v>836</c:v>
                </c:pt>
                <c:pt idx="1414">
                  <c:v>821</c:v>
                </c:pt>
                <c:pt idx="1415">
                  <c:v>785</c:v>
                </c:pt>
                <c:pt idx="1416">
                  <c:v>551</c:v>
                </c:pt>
                <c:pt idx="1417">
                  <c:v>643</c:v>
                </c:pt>
                <c:pt idx="1418">
                  <c:v>643</c:v>
                </c:pt>
                <c:pt idx="1419">
                  <c:v>1211</c:v>
                </c:pt>
                <c:pt idx="1420">
                  <c:v>1035</c:v>
                </c:pt>
                <c:pt idx="1421">
                  <c:v>885</c:v>
                </c:pt>
                <c:pt idx="1422">
                  <c:v>605</c:v>
                </c:pt>
                <c:pt idx="1423">
                  <c:v>917</c:v>
                </c:pt>
                <c:pt idx="1424">
                  <c:v>772</c:v>
                </c:pt>
                <c:pt idx="1425">
                  <c:v>800</c:v>
                </c:pt>
                <c:pt idx="1426">
                  <c:v>821</c:v>
                </c:pt>
                <c:pt idx="1427">
                  <c:v>1014</c:v>
                </c:pt>
                <c:pt idx="1428">
                  <c:v>983</c:v>
                </c:pt>
                <c:pt idx="1429">
                  <c:v>917</c:v>
                </c:pt>
                <c:pt idx="1430">
                  <c:v>817</c:v>
                </c:pt>
                <c:pt idx="1431">
                  <c:v>628</c:v>
                </c:pt>
                <c:pt idx="1432">
                  <c:v>709</c:v>
                </c:pt>
                <c:pt idx="1433">
                  <c:v>708</c:v>
                </c:pt>
                <c:pt idx="1434">
                  <c:v>823</c:v>
                </c:pt>
                <c:pt idx="1435">
                  <c:v>803</c:v>
                </c:pt>
                <c:pt idx="1436">
                  <c:v>814</c:v>
                </c:pt>
                <c:pt idx="1437">
                  <c:v>934</c:v>
                </c:pt>
                <c:pt idx="1438">
                  <c:v>840</c:v>
                </c:pt>
                <c:pt idx="1439">
                  <c:v>691</c:v>
                </c:pt>
                <c:pt idx="1440">
                  <c:v>763</c:v>
                </c:pt>
                <c:pt idx="1441">
                  <c:v>882</c:v>
                </c:pt>
                <c:pt idx="1442">
                  <c:v>629</c:v>
                </c:pt>
                <c:pt idx="1443">
                  <c:v>1215</c:v>
                </c:pt>
                <c:pt idx="1444">
                  <c:v>1271</c:v>
                </c:pt>
                <c:pt idx="1445">
                  <c:v>756</c:v>
                </c:pt>
                <c:pt idx="1446">
                  <c:v>820</c:v>
                </c:pt>
                <c:pt idx="1447">
                  <c:v>1105</c:v>
                </c:pt>
                <c:pt idx="1448">
                  <c:v>1018</c:v>
                </c:pt>
                <c:pt idx="1449">
                  <c:v>1011</c:v>
                </c:pt>
                <c:pt idx="1450">
                  <c:v>620</c:v>
                </c:pt>
                <c:pt idx="1451">
                  <c:v>896</c:v>
                </c:pt>
                <c:pt idx="1452">
                  <c:v>672</c:v>
                </c:pt>
                <c:pt idx="1453">
                  <c:v>793</c:v>
                </c:pt>
                <c:pt idx="1454">
                  <c:v>917</c:v>
                </c:pt>
                <c:pt idx="1455">
                  <c:v>738</c:v>
                </c:pt>
                <c:pt idx="1456">
                  <c:v>1257</c:v>
                </c:pt>
                <c:pt idx="1457">
                  <c:v>700</c:v>
                </c:pt>
                <c:pt idx="1458">
                  <c:v>823</c:v>
                </c:pt>
                <c:pt idx="1459">
                  <c:v>649</c:v>
                </c:pt>
                <c:pt idx="1460">
                  <c:v>948</c:v>
                </c:pt>
                <c:pt idx="1461">
                  <c:v>825</c:v>
                </c:pt>
                <c:pt idx="1462">
                  <c:v>971</c:v>
                </c:pt>
                <c:pt idx="1463">
                  <c:v>1117</c:v>
                </c:pt>
                <c:pt idx="1464">
                  <c:v>697</c:v>
                </c:pt>
                <c:pt idx="1465">
                  <c:v>887</c:v>
                </c:pt>
                <c:pt idx="1466">
                  <c:v>803</c:v>
                </c:pt>
                <c:pt idx="1467">
                  <c:v>801</c:v>
                </c:pt>
                <c:pt idx="1468">
                  <c:v>817</c:v>
                </c:pt>
                <c:pt idx="1469">
                  <c:v>1033</c:v>
                </c:pt>
                <c:pt idx="1470">
                  <c:v>633</c:v>
                </c:pt>
                <c:pt idx="1471">
                  <c:v>809</c:v>
                </c:pt>
                <c:pt idx="1472">
                  <c:v>814</c:v>
                </c:pt>
                <c:pt idx="1473">
                  <c:v>736</c:v>
                </c:pt>
                <c:pt idx="1474">
                  <c:v>1012</c:v>
                </c:pt>
                <c:pt idx="1475">
                  <c:v>703</c:v>
                </c:pt>
                <c:pt idx="1476">
                  <c:v>784</c:v>
                </c:pt>
                <c:pt idx="1477">
                  <c:v>902</c:v>
                </c:pt>
                <c:pt idx="1478">
                  <c:v>947</c:v>
                </c:pt>
                <c:pt idx="1479">
                  <c:v>736</c:v>
                </c:pt>
                <c:pt idx="1480">
                  <c:v>934</c:v>
                </c:pt>
                <c:pt idx="1481">
                  <c:v>926</c:v>
                </c:pt>
                <c:pt idx="1482">
                  <c:v>886</c:v>
                </c:pt>
                <c:pt idx="1483">
                  <c:v>899</c:v>
                </c:pt>
                <c:pt idx="1484">
                  <c:v>773</c:v>
                </c:pt>
                <c:pt idx="1485">
                  <c:v>937</c:v>
                </c:pt>
                <c:pt idx="1486">
                  <c:v>888</c:v>
                </c:pt>
                <c:pt idx="1487">
                  <c:v>1023</c:v>
                </c:pt>
                <c:pt idx="1488">
                  <c:v>793</c:v>
                </c:pt>
                <c:pt idx="1489">
                  <c:v>776</c:v>
                </c:pt>
                <c:pt idx="1490">
                  <c:v>655</c:v>
                </c:pt>
                <c:pt idx="1491">
                  <c:v>813</c:v>
                </c:pt>
                <c:pt idx="1492">
                  <c:v>831</c:v>
                </c:pt>
                <c:pt idx="1493">
                  <c:v>546</c:v>
                </c:pt>
                <c:pt idx="1494">
                  <c:v>987</c:v>
                </c:pt>
                <c:pt idx="1495">
                  <c:v>1230</c:v>
                </c:pt>
                <c:pt idx="1496">
                  <c:v>1101</c:v>
                </c:pt>
                <c:pt idx="1497">
                  <c:v>1238</c:v>
                </c:pt>
                <c:pt idx="1498">
                  <c:v>719</c:v>
                </c:pt>
                <c:pt idx="1499">
                  <c:v>962</c:v>
                </c:pt>
                <c:pt idx="1500">
                  <c:v>1052</c:v>
                </c:pt>
                <c:pt idx="1501">
                  <c:v>975</c:v>
                </c:pt>
                <c:pt idx="1502">
                  <c:v>622</c:v>
                </c:pt>
                <c:pt idx="1503">
                  <c:v>950</c:v>
                </c:pt>
                <c:pt idx="1504">
                  <c:v>731</c:v>
                </c:pt>
                <c:pt idx="1505">
                  <c:v>663</c:v>
                </c:pt>
                <c:pt idx="1506">
                  <c:v>1105</c:v>
                </c:pt>
                <c:pt idx="1507">
                  <c:v>675</c:v>
                </c:pt>
                <c:pt idx="1508">
                  <c:v>765</c:v>
                </c:pt>
                <c:pt idx="1509">
                  <c:v>604</c:v>
                </c:pt>
                <c:pt idx="1510">
                  <c:v>824</c:v>
                </c:pt>
                <c:pt idx="1511">
                  <c:v>627</c:v>
                </c:pt>
                <c:pt idx="1512">
                  <c:v>949</c:v>
                </c:pt>
                <c:pt idx="1513">
                  <c:v>855</c:v>
                </c:pt>
                <c:pt idx="1514">
                  <c:v>753</c:v>
                </c:pt>
                <c:pt idx="1515">
                  <c:v>656</c:v>
                </c:pt>
                <c:pt idx="1516">
                  <c:v>546</c:v>
                </c:pt>
                <c:pt idx="1517">
                  <c:v>866</c:v>
                </c:pt>
                <c:pt idx="1518">
                  <c:v>1002</c:v>
                </c:pt>
                <c:pt idx="1519">
                  <c:v>821</c:v>
                </c:pt>
                <c:pt idx="1520">
                  <c:v>695</c:v>
                </c:pt>
                <c:pt idx="1521">
                  <c:v>1032</c:v>
                </c:pt>
                <c:pt idx="1522">
                  <c:v>885</c:v>
                </c:pt>
                <c:pt idx="1523">
                  <c:v>636</c:v>
                </c:pt>
                <c:pt idx="1524">
                  <c:v>911</c:v>
                </c:pt>
                <c:pt idx="1525">
                  <c:v>606</c:v>
                </c:pt>
                <c:pt idx="1526">
                  <c:v>556</c:v>
                </c:pt>
                <c:pt idx="1527">
                  <c:v>898</c:v>
                </c:pt>
                <c:pt idx="1528">
                  <c:v>1181</c:v>
                </c:pt>
                <c:pt idx="1529">
                  <c:v>601</c:v>
                </c:pt>
                <c:pt idx="1530">
                  <c:v>494</c:v>
                </c:pt>
                <c:pt idx="1531">
                  <c:v>1020</c:v>
                </c:pt>
                <c:pt idx="1532">
                  <c:v>1006</c:v>
                </c:pt>
                <c:pt idx="1533">
                  <c:v>654</c:v>
                </c:pt>
                <c:pt idx="1534">
                  <c:v>769</c:v>
                </c:pt>
                <c:pt idx="1535">
                  <c:v>550</c:v>
                </c:pt>
                <c:pt idx="1536">
                  <c:v>760</c:v>
                </c:pt>
                <c:pt idx="1537">
                  <c:v>727</c:v>
                </c:pt>
                <c:pt idx="1538">
                  <c:v>823</c:v>
                </c:pt>
                <c:pt idx="1539">
                  <c:v>746</c:v>
                </c:pt>
                <c:pt idx="1540">
                  <c:v>741</c:v>
                </c:pt>
                <c:pt idx="1541">
                  <c:v>813</c:v>
                </c:pt>
                <c:pt idx="1542">
                  <c:v>753</c:v>
                </c:pt>
                <c:pt idx="1543">
                  <c:v>798</c:v>
                </c:pt>
                <c:pt idx="1544">
                  <c:v>1109</c:v>
                </c:pt>
                <c:pt idx="1545">
                  <c:v>622</c:v>
                </c:pt>
                <c:pt idx="1546">
                  <c:v>1212</c:v>
                </c:pt>
                <c:pt idx="1547">
                  <c:v>630</c:v>
                </c:pt>
                <c:pt idx="1548">
                  <c:v>602</c:v>
                </c:pt>
                <c:pt idx="1549">
                  <c:v>1213</c:v>
                </c:pt>
                <c:pt idx="1550">
                  <c:v>1096</c:v>
                </c:pt>
                <c:pt idx="1551">
                  <c:v>798</c:v>
                </c:pt>
                <c:pt idx="1552">
                  <c:v>1307</c:v>
                </c:pt>
                <c:pt idx="1553">
                  <c:v>929</c:v>
                </c:pt>
                <c:pt idx="1554">
                  <c:v>978</c:v>
                </c:pt>
                <c:pt idx="1555">
                  <c:v>765</c:v>
                </c:pt>
                <c:pt idx="1556">
                  <c:v>571</c:v>
                </c:pt>
                <c:pt idx="1557">
                  <c:v>750</c:v>
                </c:pt>
                <c:pt idx="1558">
                  <c:v>677</c:v>
                </c:pt>
                <c:pt idx="1559">
                  <c:v>810</c:v>
                </c:pt>
                <c:pt idx="1560">
                  <c:v>700</c:v>
                </c:pt>
                <c:pt idx="1561">
                  <c:v>639</c:v>
                </c:pt>
                <c:pt idx="1562">
                  <c:v>783</c:v>
                </c:pt>
                <c:pt idx="1563">
                  <c:v>923</c:v>
                </c:pt>
                <c:pt idx="1564">
                  <c:v>655</c:v>
                </c:pt>
                <c:pt idx="1565">
                  <c:v>781</c:v>
                </c:pt>
                <c:pt idx="1566">
                  <c:v>818</c:v>
                </c:pt>
                <c:pt idx="1567">
                  <c:v>716</c:v>
                </c:pt>
                <c:pt idx="1568">
                  <c:v>665</c:v>
                </c:pt>
                <c:pt idx="1569">
                  <c:v>665</c:v>
                </c:pt>
                <c:pt idx="1570">
                  <c:v>838</c:v>
                </c:pt>
                <c:pt idx="1571">
                  <c:v>862</c:v>
                </c:pt>
                <c:pt idx="1572">
                  <c:v>518</c:v>
                </c:pt>
                <c:pt idx="1573">
                  <c:v>823</c:v>
                </c:pt>
                <c:pt idx="1574">
                  <c:v>586</c:v>
                </c:pt>
                <c:pt idx="1575">
                  <c:v>640</c:v>
                </c:pt>
                <c:pt idx="1576">
                  <c:v>783</c:v>
                </c:pt>
                <c:pt idx="1577">
                  <c:v>895</c:v>
                </c:pt>
                <c:pt idx="1578">
                  <c:v>677</c:v>
                </c:pt>
                <c:pt idx="1579">
                  <c:v>540</c:v>
                </c:pt>
                <c:pt idx="1580">
                  <c:v>715</c:v>
                </c:pt>
                <c:pt idx="1581">
                  <c:v>1117</c:v>
                </c:pt>
                <c:pt idx="1582">
                  <c:v>1261</c:v>
                </c:pt>
                <c:pt idx="1583">
                  <c:v>769</c:v>
                </c:pt>
                <c:pt idx="1584">
                  <c:v>945</c:v>
                </c:pt>
                <c:pt idx="1585">
                  <c:v>746</c:v>
                </c:pt>
                <c:pt idx="1586">
                  <c:v>818</c:v>
                </c:pt>
                <c:pt idx="1587">
                  <c:v>832</c:v>
                </c:pt>
                <c:pt idx="1588">
                  <c:v>832</c:v>
                </c:pt>
                <c:pt idx="1589">
                  <c:v>783</c:v>
                </c:pt>
                <c:pt idx="1590">
                  <c:v>717</c:v>
                </c:pt>
                <c:pt idx="1591">
                  <c:v>867</c:v>
                </c:pt>
                <c:pt idx="1592">
                  <c:v>659</c:v>
                </c:pt>
                <c:pt idx="1593">
                  <c:v>716</c:v>
                </c:pt>
                <c:pt idx="1594">
                  <c:v>558</c:v>
                </c:pt>
                <c:pt idx="1595">
                  <c:v>919</c:v>
                </c:pt>
                <c:pt idx="1596">
                  <c:v>839</c:v>
                </c:pt>
                <c:pt idx="1597">
                  <c:v>798</c:v>
                </c:pt>
                <c:pt idx="1598">
                  <c:v>710</c:v>
                </c:pt>
                <c:pt idx="1599">
                  <c:v>960</c:v>
                </c:pt>
                <c:pt idx="1600">
                  <c:v>729</c:v>
                </c:pt>
                <c:pt idx="1601">
                  <c:v>869</c:v>
                </c:pt>
                <c:pt idx="1602">
                  <c:v>801</c:v>
                </c:pt>
                <c:pt idx="1603">
                  <c:v>810</c:v>
                </c:pt>
                <c:pt idx="1604">
                  <c:v>764</c:v>
                </c:pt>
                <c:pt idx="1605">
                  <c:v>1057</c:v>
                </c:pt>
                <c:pt idx="1606">
                  <c:v>1125</c:v>
                </c:pt>
                <c:pt idx="1607">
                  <c:v>985</c:v>
                </c:pt>
                <c:pt idx="1608">
                  <c:v>1166</c:v>
                </c:pt>
                <c:pt idx="1609">
                  <c:v>800</c:v>
                </c:pt>
                <c:pt idx="1610">
                  <c:v>1002</c:v>
                </c:pt>
                <c:pt idx="1611">
                  <c:v>936</c:v>
                </c:pt>
                <c:pt idx="1612">
                  <c:v>1181</c:v>
                </c:pt>
                <c:pt idx="1613">
                  <c:v>1223</c:v>
                </c:pt>
                <c:pt idx="1614">
                  <c:v>902</c:v>
                </c:pt>
                <c:pt idx="1615">
                  <c:v>974</c:v>
                </c:pt>
                <c:pt idx="1616">
                  <c:v>887</c:v>
                </c:pt>
                <c:pt idx="1617">
                  <c:v>1003</c:v>
                </c:pt>
                <c:pt idx="1618">
                  <c:v>683</c:v>
                </c:pt>
                <c:pt idx="1619">
                  <c:v>652</c:v>
                </c:pt>
                <c:pt idx="1620">
                  <c:v>1181</c:v>
                </c:pt>
                <c:pt idx="1621">
                  <c:v>1037</c:v>
                </c:pt>
                <c:pt idx="1622">
                  <c:v>788</c:v>
                </c:pt>
                <c:pt idx="1623">
                  <c:v>990</c:v>
                </c:pt>
                <c:pt idx="1624">
                  <c:v>940</c:v>
                </c:pt>
                <c:pt idx="1625">
                  <c:v>800</c:v>
                </c:pt>
                <c:pt idx="1626">
                  <c:v>767</c:v>
                </c:pt>
                <c:pt idx="1627">
                  <c:v>987</c:v>
                </c:pt>
                <c:pt idx="1628">
                  <c:v>969</c:v>
                </c:pt>
                <c:pt idx="1629">
                  <c:v>782</c:v>
                </c:pt>
                <c:pt idx="1630">
                  <c:v>985</c:v>
                </c:pt>
                <c:pt idx="1631">
                  <c:v>902</c:v>
                </c:pt>
                <c:pt idx="1632">
                  <c:v>1012</c:v>
                </c:pt>
                <c:pt idx="1633">
                  <c:v>605</c:v>
                </c:pt>
                <c:pt idx="1634">
                  <c:v>822</c:v>
                </c:pt>
                <c:pt idx="1635">
                  <c:v>613</c:v>
                </c:pt>
                <c:pt idx="1636">
                  <c:v>605</c:v>
                </c:pt>
                <c:pt idx="1637">
                  <c:v>845</c:v>
                </c:pt>
                <c:pt idx="1638">
                  <c:v>794</c:v>
                </c:pt>
                <c:pt idx="1639">
                  <c:v>938</c:v>
                </c:pt>
                <c:pt idx="1640">
                  <c:v>987</c:v>
                </c:pt>
                <c:pt idx="1641">
                  <c:v>566</c:v>
                </c:pt>
                <c:pt idx="1642">
                  <c:v>711</c:v>
                </c:pt>
                <c:pt idx="1643">
                  <c:v>1032</c:v>
                </c:pt>
                <c:pt idx="1644">
                  <c:v>1071</c:v>
                </c:pt>
                <c:pt idx="1645">
                  <c:v>878</c:v>
                </c:pt>
                <c:pt idx="1646">
                  <c:v>1350</c:v>
                </c:pt>
                <c:pt idx="1647">
                  <c:v>1335</c:v>
                </c:pt>
                <c:pt idx="1648">
                  <c:v>758</c:v>
                </c:pt>
                <c:pt idx="1649">
                  <c:v>899</c:v>
                </c:pt>
                <c:pt idx="1650">
                  <c:v>935</c:v>
                </c:pt>
                <c:pt idx="1651">
                  <c:v>844</c:v>
                </c:pt>
                <c:pt idx="1652">
                  <c:v>696</c:v>
                </c:pt>
                <c:pt idx="1653">
                  <c:v>621</c:v>
                </c:pt>
                <c:pt idx="1654">
                  <c:v>802</c:v>
                </c:pt>
                <c:pt idx="1655">
                  <c:v>729</c:v>
                </c:pt>
                <c:pt idx="1656">
                  <c:v>866</c:v>
                </c:pt>
                <c:pt idx="1657">
                  <c:v>899</c:v>
                </c:pt>
                <c:pt idx="1658">
                  <c:v>938</c:v>
                </c:pt>
                <c:pt idx="1659">
                  <c:v>823</c:v>
                </c:pt>
                <c:pt idx="1660">
                  <c:v>860</c:v>
                </c:pt>
                <c:pt idx="1661">
                  <c:v>899</c:v>
                </c:pt>
                <c:pt idx="1662">
                  <c:v>774</c:v>
                </c:pt>
                <c:pt idx="1663">
                  <c:v>781</c:v>
                </c:pt>
                <c:pt idx="1664">
                  <c:v>719</c:v>
                </c:pt>
                <c:pt idx="1665">
                  <c:v>1034</c:v>
                </c:pt>
                <c:pt idx="1666">
                  <c:v>1115</c:v>
                </c:pt>
                <c:pt idx="1667">
                  <c:v>796</c:v>
                </c:pt>
                <c:pt idx="1668">
                  <c:v>683</c:v>
                </c:pt>
                <c:pt idx="1669">
                  <c:v>911</c:v>
                </c:pt>
                <c:pt idx="1670">
                  <c:v>625</c:v>
                </c:pt>
                <c:pt idx="1671">
                  <c:v>918</c:v>
                </c:pt>
                <c:pt idx="1672">
                  <c:v>767</c:v>
                </c:pt>
                <c:pt idx="1673">
                  <c:v>949</c:v>
                </c:pt>
                <c:pt idx="1674">
                  <c:v>619</c:v>
                </c:pt>
                <c:pt idx="1675">
                  <c:v>918</c:v>
                </c:pt>
                <c:pt idx="1676">
                  <c:v>911</c:v>
                </c:pt>
                <c:pt idx="1677">
                  <c:v>832</c:v>
                </c:pt>
                <c:pt idx="1678">
                  <c:v>724</c:v>
                </c:pt>
                <c:pt idx="1679">
                  <c:v>493</c:v>
                </c:pt>
                <c:pt idx="1680">
                  <c:v>938</c:v>
                </c:pt>
                <c:pt idx="1681">
                  <c:v>906</c:v>
                </c:pt>
                <c:pt idx="1682">
                  <c:v>792</c:v>
                </c:pt>
                <c:pt idx="1683">
                  <c:v>844</c:v>
                </c:pt>
                <c:pt idx="1684">
                  <c:v>897</c:v>
                </c:pt>
                <c:pt idx="1685">
                  <c:v>825</c:v>
                </c:pt>
                <c:pt idx="1686">
                  <c:v>813</c:v>
                </c:pt>
                <c:pt idx="1687">
                  <c:v>918</c:v>
                </c:pt>
                <c:pt idx="1688">
                  <c:v>899</c:v>
                </c:pt>
                <c:pt idx="1689">
                  <c:v>826</c:v>
                </c:pt>
                <c:pt idx="1690">
                  <c:v>702</c:v>
                </c:pt>
                <c:pt idx="1691">
                  <c:v>814</c:v>
                </c:pt>
                <c:pt idx="1692">
                  <c:v>768</c:v>
                </c:pt>
                <c:pt idx="1693">
                  <c:v>875</c:v>
                </c:pt>
                <c:pt idx="1694">
                  <c:v>707</c:v>
                </c:pt>
                <c:pt idx="1695">
                  <c:v>729</c:v>
                </c:pt>
                <c:pt idx="1696">
                  <c:v>823</c:v>
                </c:pt>
                <c:pt idx="1697">
                  <c:v>677</c:v>
                </c:pt>
                <c:pt idx="1698">
                  <c:v>912</c:v>
                </c:pt>
                <c:pt idx="1699">
                  <c:v>820</c:v>
                </c:pt>
                <c:pt idx="1700">
                  <c:v>1041</c:v>
                </c:pt>
                <c:pt idx="1701">
                  <c:v>801</c:v>
                </c:pt>
                <c:pt idx="1702">
                  <c:v>772</c:v>
                </c:pt>
                <c:pt idx="1703">
                  <c:v>949</c:v>
                </c:pt>
                <c:pt idx="1704">
                  <c:v>677</c:v>
                </c:pt>
                <c:pt idx="1705">
                  <c:v>882</c:v>
                </c:pt>
                <c:pt idx="1706">
                  <c:v>912</c:v>
                </c:pt>
                <c:pt idx="1707">
                  <c:v>942</c:v>
                </c:pt>
                <c:pt idx="1708">
                  <c:v>752</c:v>
                </c:pt>
                <c:pt idx="1709">
                  <c:v>724</c:v>
                </c:pt>
                <c:pt idx="1710">
                  <c:v>1310</c:v>
                </c:pt>
                <c:pt idx="1711">
                  <c:v>787</c:v>
                </c:pt>
                <c:pt idx="1712">
                  <c:v>900</c:v>
                </c:pt>
                <c:pt idx="1713">
                  <c:v>996</c:v>
                </c:pt>
                <c:pt idx="1714">
                  <c:v>352</c:v>
                </c:pt>
                <c:pt idx="1715">
                  <c:v>1151</c:v>
                </c:pt>
                <c:pt idx="1716">
                  <c:v>823</c:v>
                </c:pt>
                <c:pt idx="1717">
                  <c:v>1151</c:v>
                </c:pt>
                <c:pt idx="1718">
                  <c:v>659</c:v>
                </c:pt>
                <c:pt idx="1719">
                  <c:v>771</c:v>
                </c:pt>
                <c:pt idx="1720">
                  <c:v>890</c:v>
                </c:pt>
                <c:pt idx="1721">
                  <c:v>935</c:v>
                </c:pt>
                <c:pt idx="1722">
                  <c:v>771</c:v>
                </c:pt>
                <c:pt idx="1723">
                  <c:v>790</c:v>
                </c:pt>
                <c:pt idx="1724">
                  <c:v>560</c:v>
                </c:pt>
                <c:pt idx="1725">
                  <c:v>827</c:v>
                </c:pt>
                <c:pt idx="1726">
                  <c:v>675</c:v>
                </c:pt>
                <c:pt idx="1727">
                  <c:v>935</c:v>
                </c:pt>
                <c:pt idx="1728">
                  <c:v>747</c:v>
                </c:pt>
                <c:pt idx="1729">
                  <c:v>883</c:v>
                </c:pt>
                <c:pt idx="1730">
                  <c:v>934</c:v>
                </c:pt>
                <c:pt idx="1731">
                  <c:v>796</c:v>
                </c:pt>
                <c:pt idx="1732">
                  <c:v>912</c:v>
                </c:pt>
                <c:pt idx="1733">
                  <c:v>807</c:v>
                </c:pt>
                <c:pt idx="1734">
                  <c:v>845</c:v>
                </c:pt>
                <c:pt idx="1735">
                  <c:v>639</c:v>
                </c:pt>
                <c:pt idx="1736">
                  <c:v>726</c:v>
                </c:pt>
                <c:pt idx="1737">
                  <c:v>837</c:v>
                </c:pt>
                <c:pt idx="1738">
                  <c:v>539</c:v>
                </c:pt>
                <c:pt idx="1739">
                  <c:v>739</c:v>
                </c:pt>
                <c:pt idx="1740">
                  <c:v>809</c:v>
                </c:pt>
                <c:pt idx="1741">
                  <c:v>809</c:v>
                </c:pt>
                <c:pt idx="1742">
                  <c:v>611</c:v>
                </c:pt>
                <c:pt idx="1743">
                  <c:v>608</c:v>
                </c:pt>
                <c:pt idx="1744">
                  <c:v>814</c:v>
                </c:pt>
                <c:pt idx="1745">
                  <c:v>739</c:v>
                </c:pt>
                <c:pt idx="1746">
                  <c:v>488</c:v>
                </c:pt>
                <c:pt idx="1747">
                  <c:v>735</c:v>
                </c:pt>
                <c:pt idx="1748">
                  <c:v>757</c:v>
                </c:pt>
                <c:pt idx="1749">
                  <c:v>573</c:v>
                </c:pt>
                <c:pt idx="1750">
                  <c:v>614</c:v>
                </c:pt>
                <c:pt idx="1751">
                  <c:v>641</c:v>
                </c:pt>
                <c:pt idx="1752">
                  <c:v>676</c:v>
                </c:pt>
                <c:pt idx="1753">
                  <c:v>823</c:v>
                </c:pt>
                <c:pt idx="1754">
                  <c:v>856</c:v>
                </c:pt>
                <c:pt idx="1755">
                  <c:v>719</c:v>
                </c:pt>
                <c:pt idx="1756">
                  <c:v>756</c:v>
                </c:pt>
                <c:pt idx="1757">
                  <c:v>761</c:v>
                </c:pt>
                <c:pt idx="1758">
                  <c:v>1023</c:v>
                </c:pt>
                <c:pt idx="1759">
                  <c:v>757</c:v>
                </c:pt>
                <c:pt idx="1760">
                  <c:v>815</c:v>
                </c:pt>
                <c:pt idx="1761">
                  <c:v>726</c:v>
                </c:pt>
                <c:pt idx="1762">
                  <c:v>943</c:v>
                </c:pt>
                <c:pt idx="1763">
                  <c:v>846</c:v>
                </c:pt>
                <c:pt idx="1764">
                  <c:v>817</c:v>
                </c:pt>
                <c:pt idx="1765">
                  <c:v>770</c:v>
                </c:pt>
                <c:pt idx="1766">
                  <c:v>1296</c:v>
                </c:pt>
                <c:pt idx="1767">
                  <c:v>1076</c:v>
                </c:pt>
                <c:pt idx="1768">
                  <c:v>958</c:v>
                </c:pt>
                <c:pt idx="1769">
                  <c:v>923</c:v>
                </c:pt>
                <c:pt idx="1770">
                  <c:v>832</c:v>
                </c:pt>
                <c:pt idx="1771">
                  <c:v>817</c:v>
                </c:pt>
                <c:pt idx="1772">
                  <c:v>526</c:v>
                </c:pt>
                <c:pt idx="1773">
                  <c:v>755</c:v>
                </c:pt>
                <c:pt idx="1774">
                  <c:v>917</c:v>
                </c:pt>
                <c:pt idx="1775">
                  <c:v>1026</c:v>
                </c:pt>
                <c:pt idx="1776">
                  <c:v>1274</c:v>
                </c:pt>
                <c:pt idx="1777">
                  <c:v>1362</c:v>
                </c:pt>
                <c:pt idx="1778">
                  <c:v>707</c:v>
                </c:pt>
                <c:pt idx="1779">
                  <c:v>861</c:v>
                </c:pt>
                <c:pt idx="1780">
                  <c:v>739</c:v>
                </c:pt>
                <c:pt idx="1781">
                  <c:v>992</c:v>
                </c:pt>
                <c:pt idx="1782">
                  <c:v>862</c:v>
                </c:pt>
                <c:pt idx="1783">
                  <c:v>938</c:v>
                </c:pt>
                <c:pt idx="1784">
                  <c:v>436</c:v>
                </c:pt>
                <c:pt idx="1785">
                  <c:v>1190</c:v>
                </c:pt>
                <c:pt idx="1786">
                  <c:v>1176</c:v>
                </c:pt>
                <c:pt idx="1787">
                  <c:v>1111</c:v>
                </c:pt>
                <c:pt idx="1788">
                  <c:v>1218</c:v>
                </c:pt>
                <c:pt idx="1789">
                  <c:v>869</c:v>
                </c:pt>
                <c:pt idx="1790">
                  <c:v>1158</c:v>
                </c:pt>
                <c:pt idx="1791">
                  <c:v>1018</c:v>
                </c:pt>
                <c:pt idx="1792">
                  <c:v>597</c:v>
                </c:pt>
                <c:pt idx="1793">
                  <c:v>1120</c:v>
                </c:pt>
                <c:pt idx="1794">
                  <c:v>917</c:v>
                </c:pt>
                <c:pt idx="1795">
                  <c:v>794</c:v>
                </c:pt>
                <c:pt idx="1796">
                  <c:v>772</c:v>
                </c:pt>
                <c:pt idx="1797">
                  <c:v>794</c:v>
                </c:pt>
                <c:pt idx="1798">
                  <c:v>1043</c:v>
                </c:pt>
                <c:pt idx="1799">
                  <c:v>749</c:v>
                </c:pt>
                <c:pt idx="1800">
                  <c:v>1062</c:v>
                </c:pt>
                <c:pt idx="1801">
                  <c:v>906</c:v>
                </c:pt>
                <c:pt idx="1802">
                  <c:v>944</c:v>
                </c:pt>
                <c:pt idx="1803">
                  <c:v>846</c:v>
                </c:pt>
                <c:pt idx="1804">
                  <c:v>719</c:v>
                </c:pt>
                <c:pt idx="1805">
                  <c:v>766</c:v>
                </c:pt>
                <c:pt idx="1806">
                  <c:v>796</c:v>
                </c:pt>
                <c:pt idx="1807">
                  <c:v>821</c:v>
                </c:pt>
                <c:pt idx="1808">
                  <c:v>782</c:v>
                </c:pt>
                <c:pt idx="1809">
                  <c:v>717</c:v>
                </c:pt>
                <c:pt idx="1810">
                  <c:v>874</c:v>
                </c:pt>
                <c:pt idx="1811">
                  <c:v>796</c:v>
                </c:pt>
                <c:pt idx="1812">
                  <c:v>898</c:v>
                </c:pt>
                <c:pt idx="1813">
                  <c:v>909</c:v>
                </c:pt>
                <c:pt idx="1814">
                  <c:v>799</c:v>
                </c:pt>
                <c:pt idx="1815">
                  <c:v>952</c:v>
                </c:pt>
                <c:pt idx="1816">
                  <c:v>750</c:v>
                </c:pt>
                <c:pt idx="1817">
                  <c:v>791</c:v>
                </c:pt>
                <c:pt idx="1818">
                  <c:v>801</c:v>
                </c:pt>
                <c:pt idx="1819">
                  <c:v>597</c:v>
                </c:pt>
                <c:pt idx="1820">
                  <c:v>1172</c:v>
                </c:pt>
                <c:pt idx="1821">
                  <c:v>782</c:v>
                </c:pt>
                <c:pt idx="1822">
                  <c:v>759</c:v>
                </c:pt>
                <c:pt idx="1823">
                  <c:v>759</c:v>
                </c:pt>
                <c:pt idx="1824">
                  <c:v>770</c:v>
                </c:pt>
                <c:pt idx="1825">
                  <c:v>899</c:v>
                </c:pt>
                <c:pt idx="1826">
                  <c:v>799</c:v>
                </c:pt>
                <c:pt idx="1827">
                  <c:v>958</c:v>
                </c:pt>
                <c:pt idx="1828">
                  <c:v>917</c:v>
                </c:pt>
                <c:pt idx="1829">
                  <c:v>737</c:v>
                </c:pt>
                <c:pt idx="1830">
                  <c:v>870</c:v>
                </c:pt>
                <c:pt idx="1831">
                  <c:v>969</c:v>
                </c:pt>
                <c:pt idx="1832">
                  <c:v>937</c:v>
                </c:pt>
                <c:pt idx="1833">
                  <c:v>694</c:v>
                </c:pt>
                <c:pt idx="1834">
                  <c:v>723</c:v>
                </c:pt>
                <c:pt idx="1835">
                  <c:v>898</c:v>
                </c:pt>
                <c:pt idx="1836">
                  <c:v>765</c:v>
                </c:pt>
                <c:pt idx="1837">
                  <c:v>880</c:v>
                </c:pt>
                <c:pt idx="1838">
                  <c:v>943</c:v>
                </c:pt>
                <c:pt idx="1839">
                  <c:v>426</c:v>
                </c:pt>
                <c:pt idx="1840">
                  <c:v>729</c:v>
                </c:pt>
                <c:pt idx="1841">
                  <c:v>796</c:v>
                </c:pt>
                <c:pt idx="1842">
                  <c:v>759</c:v>
                </c:pt>
                <c:pt idx="1843">
                  <c:v>806</c:v>
                </c:pt>
                <c:pt idx="1844">
                  <c:v>681</c:v>
                </c:pt>
                <c:pt idx="1845">
                  <c:v>625</c:v>
                </c:pt>
                <c:pt idx="1846">
                  <c:v>1011</c:v>
                </c:pt>
                <c:pt idx="1847">
                  <c:v>894</c:v>
                </c:pt>
                <c:pt idx="1848">
                  <c:v>897</c:v>
                </c:pt>
                <c:pt idx="1849">
                  <c:v>1017</c:v>
                </c:pt>
                <c:pt idx="1850">
                  <c:v>730</c:v>
                </c:pt>
                <c:pt idx="1851">
                  <c:v>1179</c:v>
                </c:pt>
                <c:pt idx="1852">
                  <c:v>1011</c:v>
                </c:pt>
                <c:pt idx="1853">
                  <c:v>1117</c:v>
                </c:pt>
                <c:pt idx="1854">
                  <c:v>1079</c:v>
                </c:pt>
                <c:pt idx="1855">
                  <c:v>734</c:v>
                </c:pt>
                <c:pt idx="1856">
                  <c:v>899</c:v>
                </c:pt>
                <c:pt idx="1857">
                  <c:v>924</c:v>
                </c:pt>
                <c:pt idx="1858">
                  <c:v>688</c:v>
                </c:pt>
                <c:pt idx="1859">
                  <c:v>743</c:v>
                </c:pt>
                <c:pt idx="1860">
                  <c:v>759</c:v>
                </c:pt>
                <c:pt idx="1861">
                  <c:v>721</c:v>
                </c:pt>
                <c:pt idx="1862">
                  <c:v>727</c:v>
                </c:pt>
                <c:pt idx="1863">
                  <c:v>898</c:v>
                </c:pt>
                <c:pt idx="1864">
                  <c:v>918</c:v>
                </c:pt>
                <c:pt idx="1865">
                  <c:v>754</c:v>
                </c:pt>
                <c:pt idx="1866">
                  <c:v>884</c:v>
                </c:pt>
                <c:pt idx="1867">
                  <c:v>684</c:v>
                </c:pt>
                <c:pt idx="1868">
                  <c:v>839</c:v>
                </c:pt>
                <c:pt idx="1869">
                  <c:v>696</c:v>
                </c:pt>
                <c:pt idx="1870">
                  <c:v>908</c:v>
                </c:pt>
                <c:pt idx="1871">
                  <c:v>630</c:v>
                </c:pt>
                <c:pt idx="1872">
                  <c:v>843</c:v>
                </c:pt>
                <c:pt idx="1873">
                  <c:v>364</c:v>
                </c:pt>
                <c:pt idx="1874">
                  <c:v>945</c:v>
                </c:pt>
                <c:pt idx="1875">
                  <c:v>888</c:v>
                </c:pt>
                <c:pt idx="1876">
                  <c:v>892</c:v>
                </c:pt>
                <c:pt idx="1877">
                  <c:v>917</c:v>
                </c:pt>
                <c:pt idx="1878">
                  <c:v>898</c:v>
                </c:pt>
                <c:pt idx="1879">
                  <c:v>671</c:v>
                </c:pt>
                <c:pt idx="1880">
                  <c:v>722</c:v>
                </c:pt>
                <c:pt idx="1881">
                  <c:v>707</c:v>
                </c:pt>
                <c:pt idx="1882">
                  <c:v>711</c:v>
                </c:pt>
                <c:pt idx="1883">
                  <c:v>709</c:v>
                </c:pt>
                <c:pt idx="1884">
                  <c:v>655</c:v>
                </c:pt>
                <c:pt idx="1885">
                  <c:v>892</c:v>
                </c:pt>
                <c:pt idx="1886">
                  <c:v>794</c:v>
                </c:pt>
                <c:pt idx="1887">
                  <c:v>835</c:v>
                </c:pt>
                <c:pt idx="1888">
                  <c:v>728</c:v>
                </c:pt>
                <c:pt idx="1889">
                  <c:v>1135</c:v>
                </c:pt>
                <c:pt idx="1890">
                  <c:v>772</c:v>
                </c:pt>
                <c:pt idx="1891">
                  <c:v>865</c:v>
                </c:pt>
                <c:pt idx="1892">
                  <c:v>648</c:v>
                </c:pt>
                <c:pt idx="1893">
                  <c:v>710</c:v>
                </c:pt>
                <c:pt idx="1894">
                  <c:v>677</c:v>
                </c:pt>
                <c:pt idx="1895">
                  <c:v>761</c:v>
                </c:pt>
                <c:pt idx="1896">
                  <c:v>908</c:v>
                </c:pt>
                <c:pt idx="1897">
                  <c:v>799</c:v>
                </c:pt>
                <c:pt idx="1898">
                  <c:v>767</c:v>
                </c:pt>
                <c:pt idx="1899">
                  <c:v>703</c:v>
                </c:pt>
                <c:pt idx="1900">
                  <c:v>938</c:v>
                </c:pt>
                <c:pt idx="1901">
                  <c:v>991</c:v>
                </c:pt>
                <c:pt idx="1902">
                  <c:v>734</c:v>
                </c:pt>
                <c:pt idx="1903">
                  <c:v>649</c:v>
                </c:pt>
                <c:pt idx="1904">
                  <c:v>757</c:v>
                </c:pt>
                <c:pt idx="1905">
                  <c:v>772</c:v>
                </c:pt>
                <c:pt idx="1906">
                  <c:v>823</c:v>
                </c:pt>
                <c:pt idx="1907">
                  <c:v>951</c:v>
                </c:pt>
                <c:pt idx="1908">
                  <c:v>575</c:v>
                </c:pt>
                <c:pt idx="1909">
                  <c:v>821</c:v>
                </c:pt>
                <c:pt idx="1910">
                  <c:v>959</c:v>
                </c:pt>
                <c:pt idx="1911">
                  <c:v>864</c:v>
                </c:pt>
                <c:pt idx="1912">
                  <c:v>772</c:v>
                </c:pt>
                <c:pt idx="1913">
                  <c:v>813</c:v>
                </c:pt>
                <c:pt idx="1914">
                  <c:v>1107</c:v>
                </c:pt>
                <c:pt idx="1915">
                  <c:v>1338</c:v>
                </c:pt>
                <c:pt idx="1916">
                  <c:v>1154</c:v>
                </c:pt>
                <c:pt idx="1917">
                  <c:v>1120</c:v>
                </c:pt>
                <c:pt idx="1918">
                  <c:v>724</c:v>
                </c:pt>
                <c:pt idx="1919">
                  <c:v>657</c:v>
                </c:pt>
                <c:pt idx="1920">
                  <c:v>752</c:v>
                </c:pt>
                <c:pt idx="1921">
                  <c:v>596</c:v>
                </c:pt>
                <c:pt idx="1922">
                  <c:v>724</c:v>
                </c:pt>
                <c:pt idx="1923">
                  <c:v>566</c:v>
                </c:pt>
                <c:pt idx="1924">
                  <c:v>724</c:v>
                </c:pt>
                <c:pt idx="1925">
                  <c:v>720</c:v>
                </c:pt>
                <c:pt idx="1926">
                  <c:v>650</c:v>
                </c:pt>
                <c:pt idx="1927">
                  <c:v>600</c:v>
                </c:pt>
                <c:pt idx="1928">
                  <c:v>695</c:v>
                </c:pt>
                <c:pt idx="1929">
                  <c:v>887</c:v>
                </c:pt>
                <c:pt idx="1930">
                  <c:v>856</c:v>
                </c:pt>
                <c:pt idx="1931">
                  <c:v>945</c:v>
                </c:pt>
                <c:pt idx="1932">
                  <c:v>595</c:v>
                </c:pt>
                <c:pt idx="1933">
                  <c:v>604</c:v>
                </c:pt>
                <c:pt idx="1934">
                  <c:v>903</c:v>
                </c:pt>
                <c:pt idx="1935">
                  <c:v>917</c:v>
                </c:pt>
                <c:pt idx="1936">
                  <c:v>830</c:v>
                </c:pt>
                <c:pt idx="1937">
                  <c:v>924</c:v>
                </c:pt>
                <c:pt idx="1938">
                  <c:v>852</c:v>
                </c:pt>
                <c:pt idx="1939">
                  <c:v>1179</c:v>
                </c:pt>
                <c:pt idx="1940">
                  <c:v>1181</c:v>
                </c:pt>
                <c:pt idx="1941">
                  <c:v>729</c:v>
                </c:pt>
                <c:pt idx="1942">
                  <c:v>715</c:v>
                </c:pt>
                <c:pt idx="1943">
                  <c:v>982</c:v>
                </c:pt>
                <c:pt idx="1944">
                  <c:v>796</c:v>
                </c:pt>
                <c:pt idx="1945">
                  <c:v>828</c:v>
                </c:pt>
                <c:pt idx="1946">
                  <c:v>812</c:v>
                </c:pt>
                <c:pt idx="1947">
                  <c:v>836</c:v>
                </c:pt>
                <c:pt idx="1948">
                  <c:v>772</c:v>
                </c:pt>
                <c:pt idx="1949">
                  <c:v>1117</c:v>
                </c:pt>
                <c:pt idx="1950">
                  <c:v>790</c:v>
                </c:pt>
                <c:pt idx="1951">
                  <c:v>871</c:v>
                </c:pt>
                <c:pt idx="1952">
                  <c:v>772</c:v>
                </c:pt>
                <c:pt idx="1953">
                  <c:v>772</c:v>
                </c:pt>
                <c:pt idx="1954">
                  <c:v>1034</c:v>
                </c:pt>
                <c:pt idx="1955">
                  <c:v>1238</c:v>
                </c:pt>
                <c:pt idx="1956">
                  <c:v>754</c:v>
                </c:pt>
                <c:pt idx="1957">
                  <c:v>1117</c:v>
                </c:pt>
                <c:pt idx="1958">
                  <c:v>406</c:v>
                </c:pt>
                <c:pt idx="1959">
                  <c:v>1049</c:v>
                </c:pt>
                <c:pt idx="1960">
                  <c:v>702</c:v>
                </c:pt>
                <c:pt idx="1961">
                  <c:v>932</c:v>
                </c:pt>
                <c:pt idx="1962">
                  <c:v>852</c:v>
                </c:pt>
                <c:pt idx="1963">
                  <c:v>1137</c:v>
                </c:pt>
                <c:pt idx="1964">
                  <c:v>704</c:v>
                </c:pt>
                <c:pt idx="1965">
                  <c:v>1310</c:v>
                </c:pt>
                <c:pt idx="1966">
                  <c:v>1040</c:v>
                </c:pt>
                <c:pt idx="1967">
                  <c:v>1137</c:v>
                </c:pt>
                <c:pt idx="1968">
                  <c:v>1037</c:v>
                </c:pt>
                <c:pt idx="1969">
                  <c:v>780</c:v>
                </c:pt>
                <c:pt idx="1970">
                  <c:v>1130</c:v>
                </c:pt>
                <c:pt idx="1971">
                  <c:v>823</c:v>
                </c:pt>
                <c:pt idx="1972">
                  <c:v>655</c:v>
                </c:pt>
                <c:pt idx="1973">
                  <c:v>666</c:v>
                </c:pt>
                <c:pt idx="1974">
                  <c:v>880</c:v>
                </c:pt>
                <c:pt idx="1975">
                  <c:v>1295</c:v>
                </c:pt>
                <c:pt idx="1976">
                  <c:v>934</c:v>
                </c:pt>
                <c:pt idx="1977">
                  <c:v>1148</c:v>
                </c:pt>
                <c:pt idx="1978">
                  <c:v>1148</c:v>
                </c:pt>
                <c:pt idx="1979">
                  <c:v>856</c:v>
                </c:pt>
                <c:pt idx="1980">
                  <c:v>733</c:v>
                </c:pt>
                <c:pt idx="1981">
                  <c:v>749</c:v>
                </c:pt>
                <c:pt idx="1982">
                  <c:v>820</c:v>
                </c:pt>
                <c:pt idx="1983">
                  <c:v>513</c:v>
                </c:pt>
                <c:pt idx="1984">
                  <c:v>879</c:v>
                </c:pt>
                <c:pt idx="1985">
                  <c:v>638</c:v>
                </c:pt>
                <c:pt idx="1986">
                  <c:v>826</c:v>
                </c:pt>
                <c:pt idx="1987">
                  <c:v>714</c:v>
                </c:pt>
                <c:pt idx="1988">
                  <c:v>829</c:v>
                </c:pt>
                <c:pt idx="1989">
                  <c:v>1329</c:v>
                </c:pt>
                <c:pt idx="1990">
                  <c:v>1394</c:v>
                </c:pt>
                <c:pt idx="1991">
                  <c:v>716</c:v>
                </c:pt>
                <c:pt idx="1992">
                  <c:v>1123</c:v>
                </c:pt>
                <c:pt idx="1993">
                  <c:v>724</c:v>
                </c:pt>
                <c:pt idx="1994">
                  <c:v>620</c:v>
                </c:pt>
                <c:pt idx="1995">
                  <c:v>736</c:v>
                </c:pt>
                <c:pt idx="1996">
                  <c:v>913</c:v>
                </c:pt>
                <c:pt idx="1997">
                  <c:v>885</c:v>
                </c:pt>
                <c:pt idx="1998">
                  <c:v>867</c:v>
                </c:pt>
                <c:pt idx="1999">
                  <c:v>709</c:v>
                </c:pt>
                <c:pt idx="2000">
                  <c:v>813</c:v>
                </c:pt>
                <c:pt idx="2001">
                  <c:v>791</c:v>
                </c:pt>
                <c:pt idx="2002">
                  <c:v>887</c:v>
                </c:pt>
                <c:pt idx="2003">
                  <c:v>850</c:v>
                </c:pt>
                <c:pt idx="2004">
                  <c:v>770</c:v>
                </c:pt>
                <c:pt idx="2005">
                  <c:v>917</c:v>
                </c:pt>
                <c:pt idx="2006">
                  <c:v>736</c:v>
                </c:pt>
                <c:pt idx="2007">
                  <c:v>835</c:v>
                </c:pt>
                <c:pt idx="2008">
                  <c:v>690</c:v>
                </c:pt>
                <c:pt idx="2009">
                  <c:v>687</c:v>
                </c:pt>
                <c:pt idx="2010">
                  <c:v>867</c:v>
                </c:pt>
                <c:pt idx="2011">
                  <c:v>975</c:v>
                </c:pt>
                <c:pt idx="2012">
                  <c:v>849</c:v>
                </c:pt>
                <c:pt idx="2013">
                  <c:v>850</c:v>
                </c:pt>
                <c:pt idx="2014">
                  <c:v>850</c:v>
                </c:pt>
                <c:pt idx="2015">
                  <c:v>943</c:v>
                </c:pt>
                <c:pt idx="2016">
                  <c:v>736</c:v>
                </c:pt>
                <c:pt idx="2017">
                  <c:v>1023</c:v>
                </c:pt>
                <c:pt idx="2018">
                  <c:v>701</c:v>
                </c:pt>
                <c:pt idx="2019">
                  <c:v>1140</c:v>
                </c:pt>
                <c:pt idx="2020">
                  <c:v>755</c:v>
                </c:pt>
                <c:pt idx="2021">
                  <c:v>1045</c:v>
                </c:pt>
                <c:pt idx="2022">
                  <c:v>858</c:v>
                </c:pt>
                <c:pt idx="2023">
                  <c:v>748</c:v>
                </c:pt>
                <c:pt idx="2024">
                  <c:v>592</c:v>
                </c:pt>
                <c:pt idx="2025">
                  <c:v>609</c:v>
                </c:pt>
                <c:pt idx="2026">
                  <c:v>904</c:v>
                </c:pt>
                <c:pt idx="2027">
                  <c:v>589</c:v>
                </c:pt>
                <c:pt idx="2028">
                  <c:v>747</c:v>
                </c:pt>
                <c:pt idx="2029">
                  <c:v>835</c:v>
                </c:pt>
                <c:pt idx="2030">
                  <c:v>643</c:v>
                </c:pt>
                <c:pt idx="2031">
                  <c:v>793</c:v>
                </c:pt>
                <c:pt idx="2032">
                  <c:v>725</c:v>
                </c:pt>
                <c:pt idx="2033">
                  <c:v>543</c:v>
                </c:pt>
                <c:pt idx="2034">
                  <c:v>1031</c:v>
                </c:pt>
                <c:pt idx="2035">
                  <c:v>961</c:v>
                </c:pt>
                <c:pt idx="2036">
                  <c:v>827</c:v>
                </c:pt>
                <c:pt idx="2037">
                  <c:v>1120</c:v>
                </c:pt>
                <c:pt idx="2038">
                  <c:v>549</c:v>
                </c:pt>
                <c:pt idx="2039">
                  <c:v>1341</c:v>
                </c:pt>
                <c:pt idx="2040">
                  <c:v>631</c:v>
                </c:pt>
                <c:pt idx="2041">
                  <c:v>631</c:v>
                </c:pt>
                <c:pt idx="2042">
                  <c:v>953</c:v>
                </c:pt>
                <c:pt idx="2043">
                  <c:v>1056</c:v>
                </c:pt>
                <c:pt idx="2044">
                  <c:v>872</c:v>
                </c:pt>
                <c:pt idx="2045">
                  <c:v>899</c:v>
                </c:pt>
                <c:pt idx="2046">
                  <c:v>733</c:v>
                </c:pt>
                <c:pt idx="2047">
                  <c:v>877</c:v>
                </c:pt>
                <c:pt idx="2048">
                  <c:v>717</c:v>
                </c:pt>
                <c:pt idx="2049">
                  <c:v>862</c:v>
                </c:pt>
                <c:pt idx="2050">
                  <c:v>930</c:v>
                </c:pt>
                <c:pt idx="2051">
                  <c:v>1004</c:v>
                </c:pt>
                <c:pt idx="2052">
                  <c:v>736</c:v>
                </c:pt>
                <c:pt idx="2053">
                  <c:v>855</c:v>
                </c:pt>
                <c:pt idx="2054">
                  <c:v>1023</c:v>
                </c:pt>
                <c:pt idx="2055">
                  <c:v>792</c:v>
                </c:pt>
                <c:pt idx="2056">
                  <c:v>747</c:v>
                </c:pt>
                <c:pt idx="2057">
                  <c:v>846</c:v>
                </c:pt>
                <c:pt idx="2058">
                  <c:v>852</c:v>
                </c:pt>
                <c:pt idx="2059">
                  <c:v>818</c:v>
                </c:pt>
                <c:pt idx="2060">
                  <c:v>713</c:v>
                </c:pt>
                <c:pt idx="2061">
                  <c:v>675</c:v>
                </c:pt>
                <c:pt idx="2062">
                  <c:v>723</c:v>
                </c:pt>
                <c:pt idx="2063">
                  <c:v>869</c:v>
                </c:pt>
                <c:pt idx="2064">
                  <c:v>718</c:v>
                </c:pt>
                <c:pt idx="2065">
                  <c:v>702</c:v>
                </c:pt>
                <c:pt idx="2066">
                  <c:v>755</c:v>
                </c:pt>
                <c:pt idx="2067">
                  <c:v>744</c:v>
                </c:pt>
                <c:pt idx="2068">
                  <c:v>844</c:v>
                </c:pt>
                <c:pt idx="2069">
                  <c:v>992</c:v>
                </c:pt>
                <c:pt idx="2070">
                  <c:v>753</c:v>
                </c:pt>
                <c:pt idx="2071">
                  <c:v>707</c:v>
                </c:pt>
                <c:pt idx="2072">
                  <c:v>793</c:v>
                </c:pt>
                <c:pt idx="2073">
                  <c:v>1175</c:v>
                </c:pt>
                <c:pt idx="2074">
                  <c:v>839</c:v>
                </c:pt>
                <c:pt idx="2075">
                  <c:v>1005</c:v>
                </c:pt>
                <c:pt idx="2076">
                  <c:v>785</c:v>
                </c:pt>
                <c:pt idx="2077">
                  <c:v>791</c:v>
                </c:pt>
                <c:pt idx="2078">
                  <c:v>956</c:v>
                </c:pt>
                <c:pt idx="2079">
                  <c:v>1041</c:v>
                </c:pt>
                <c:pt idx="2080">
                  <c:v>595</c:v>
                </c:pt>
                <c:pt idx="2081">
                  <c:v>1047</c:v>
                </c:pt>
                <c:pt idx="2082">
                  <c:v>804</c:v>
                </c:pt>
                <c:pt idx="2083">
                  <c:v>716</c:v>
                </c:pt>
                <c:pt idx="2084">
                  <c:v>736</c:v>
                </c:pt>
                <c:pt idx="2085">
                  <c:v>678</c:v>
                </c:pt>
                <c:pt idx="2086">
                  <c:v>752</c:v>
                </c:pt>
                <c:pt idx="2087">
                  <c:v>1137</c:v>
                </c:pt>
                <c:pt idx="2088">
                  <c:v>740</c:v>
                </c:pt>
                <c:pt idx="2089">
                  <c:v>482</c:v>
                </c:pt>
                <c:pt idx="2090">
                  <c:v>722</c:v>
                </c:pt>
                <c:pt idx="2091">
                  <c:v>676</c:v>
                </c:pt>
                <c:pt idx="2092">
                  <c:v>937</c:v>
                </c:pt>
                <c:pt idx="2093">
                  <c:v>848</c:v>
                </c:pt>
                <c:pt idx="2094">
                  <c:v>987</c:v>
                </c:pt>
                <c:pt idx="2095">
                  <c:v>766</c:v>
                </c:pt>
                <c:pt idx="2096">
                  <c:v>866</c:v>
                </c:pt>
                <c:pt idx="2097">
                  <c:v>1012</c:v>
                </c:pt>
                <c:pt idx="2098">
                  <c:v>1002</c:v>
                </c:pt>
                <c:pt idx="2099">
                  <c:v>539</c:v>
                </c:pt>
                <c:pt idx="2100">
                  <c:v>937</c:v>
                </c:pt>
                <c:pt idx="2101">
                  <c:v>956</c:v>
                </c:pt>
                <c:pt idx="2102">
                  <c:v>772</c:v>
                </c:pt>
                <c:pt idx="2103">
                  <c:v>957</c:v>
                </c:pt>
                <c:pt idx="2104">
                  <c:v>1043</c:v>
                </c:pt>
                <c:pt idx="2105">
                  <c:v>854</c:v>
                </c:pt>
                <c:pt idx="2106">
                  <c:v>764</c:v>
                </c:pt>
                <c:pt idx="2107">
                  <c:v>740</c:v>
                </c:pt>
                <c:pt idx="2108">
                  <c:v>1039</c:v>
                </c:pt>
                <c:pt idx="2109">
                  <c:v>1213</c:v>
                </c:pt>
                <c:pt idx="2110">
                  <c:v>855</c:v>
                </c:pt>
                <c:pt idx="2111">
                  <c:v>666</c:v>
                </c:pt>
                <c:pt idx="2112">
                  <c:v>1260</c:v>
                </c:pt>
                <c:pt idx="2113">
                  <c:v>1121</c:v>
                </c:pt>
                <c:pt idx="2114">
                  <c:v>993</c:v>
                </c:pt>
                <c:pt idx="2115">
                  <c:v>1060</c:v>
                </c:pt>
                <c:pt idx="2116">
                  <c:v>938</c:v>
                </c:pt>
                <c:pt idx="2117">
                  <c:v>828</c:v>
                </c:pt>
                <c:pt idx="2118">
                  <c:v>760</c:v>
                </c:pt>
                <c:pt idx="2119">
                  <c:v>734</c:v>
                </c:pt>
                <c:pt idx="2120">
                  <c:v>933</c:v>
                </c:pt>
                <c:pt idx="2121">
                  <c:v>725</c:v>
                </c:pt>
                <c:pt idx="2122">
                  <c:v>987</c:v>
                </c:pt>
                <c:pt idx="2123">
                  <c:v>1007</c:v>
                </c:pt>
                <c:pt idx="2124">
                  <c:v>845</c:v>
                </c:pt>
                <c:pt idx="2125">
                  <c:v>1319</c:v>
                </c:pt>
                <c:pt idx="2126">
                  <c:v>1012</c:v>
                </c:pt>
                <c:pt idx="2127">
                  <c:v>602</c:v>
                </c:pt>
                <c:pt idx="2128">
                  <c:v>1008</c:v>
                </c:pt>
                <c:pt idx="2129">
                  <c:v>697</c:v>
                </c:pt>
                <c:pt idx="2130">
                  <c:v>766</c:v>
                </c:pt>
                <c:pt idx="2131">
                  <c:v>752</c:v>
                </c:pt>
                <c:pt idx="2132">
                  <c:v>1043</c:v>
                </c:pt>
                <c:pt idx="2133">
                  <c:v>602</c:v>
                </c:pt>
                <c:pt idx="2134">
                  <c:v>985</c:v>
                </c:pt>
                <c:pt idx="2135">
                  <c:v>697</c:v>
                </c:pt>
                <c:pt idx="2136">
                  <c:v>925</c:v>
                </c:pt>
                <c:pt idx="2137">
                  <c:v>752</c:v>
                </c:pt>
                <c:pt idx="2138">
                  <c:v>1019</c:v>
                </c:pt>
                <c:pt idx="2139">
                  <c:v>737</c:v>
                </c:pt>
                <c:pt idx="2140">
                  <c:v>716</c:v>
                </c:pt>
                <c:pt idx="2141">
                  <c:v>772</c:v>
                </c:pt>
                <c:pt idx="2142">
                  <c:v>1035</c:v>
                </c:pt>
                <c:pt idx="2143">
                  <c:v>792</c:v>
                </c:pt>
                <c:pt idx="2144">
                  <c:v>835</c:v>
                </c:pt>
                <c:pt idx="2145">
                  <c:v>1042</c:v>
                </c:pt>
                <c:pt idx="2146">
                  <c:v>1345</c:v>
                </c:pt>
                <c:pt idx="2147">
                  <c:v>855</c:v>
                </c:pt>
                <c:pt idx="2148">
                  <c:v>1360</c:v>
                </c:pt>
                <c:pt idx="2149">
                  <c:v>1275</c:v>
                </c:pt>
                <c:pt idx="2150">
                  <c:v>739</c:v>
                </c:pt>
                <c:pt idx="2151">
                  <c:v>949</c:v>
                </c:pt>
                <c:pt idx="2152">
                  <c:v>825</c:v>
                </c:pt>
                <c:pt idx="2153">
                  <c:v>1012</c:v>
                </c:pt>
                <c:pt idx="2154">
                  <c:v>1231</c:v>
                </c:pt>
                <c:pt idx="2155">
                  <c:v>713</c:v>
                </c:pt>
                <c:pt idx="2156">
                  <c:v>635</c:v>
                </c:pt>
                <c:pt idx="2157">
                  <c:v>821</c:v>
                </c:pt>
                <c:pt idx="2158">
                  <c:v>827</c:v>
                </c:pt>
                <c:pt idx="2159">
                  <c:v>819</c:v>
                </c:pt>
                <c:pt idx="2160">
                  <c:v>746</c:v>
                </c:pt>
                <c:pt idx="2161">
                  <c:v>769</c:v>
                </c:pt>
                <c:pt idx="2162">
                  <c:v>789</c:v>
                </c:pt>
                <c:pt idx="2163">
                  <c:v>1021</c:v>
                </c:pt>
                <c:pt idx="2164">
                  <c:v>882</c:v>
                </c:pt>
                <c:pt idx="2165">
                  <c:v>1043</c:v>
                </c:pt>
                <c:pt idx="2166">
                  <c:v>592</c:v>
                </c:pt>
                <c:pt idx="2167">
                  <c:v>700</c:v>
                </c:pt>
                <c:pt idx="2168">
                  <c:v>1043</c:v>
                </c:pt>
                <c:pt idx="2169">
                  <c:v>934</c:v>
                </c:pt>
                <c:pt idx="2170">
                  <c:v>1012</c:v>
                </c:pt>
                <c:pt idx="2171">
                  <c:v>915</c:v>
                </c:pt>
                <c:pt idx="2172">
                  <c:v>663</c:v>
                </c:pt>
                <c:pt idx="2173">
                  <c:v>686</c:v>
                </c:pt>
                <c:pt idx="2174">
                  <c:v>918</c:v>
                </c:pt>
                <c:pt idx="2175">
                  <c:v>898</c:v>
                </c:pt>
                <c:pt idx="2176">
                  <c:v>713</c:v>
                </c:pt>
                <c:pt idx="2177">
                  <c:v>747</c:v>
                </c:pt>
                <c:pt idx="2178">
                  <c:v>705</c:v>
                </c:pt>
                <c:pt idx="2179">
                  <c:v>789</c:v>
                </c:pt>
                <c:pt idx="2180">
                  <c:v>765</c:v>
                </c:pt>
                <c:pt idx="2181">
                  <c:v>812</c:v>
                </c:pt>
                <c:pt idx="2182">
                  <c:v>998</c:v>
                </c:pt>
                <c:pt idx="2183">
                  <c:v>911</c:v>
                </c:pt>
                <c:pt idx="2184">
                  <c:v>923</c:v>
                </c:pt>
                <c:pt idx="2185">
                  <c:v>789</c:v>
                </c:pt>
                <c:pt idx="2186">
                  <c:v>870</c:v>
                </c:pt>
                <c:pt idx="2187">
                  <c:v>911</c:v>
                </c:pt>
                <c:pt idx="2188">
                  <c:v>733</c:v>
                </c:pt>
                <c:pt idx="2189">
                  <c:v>870</c:v>
                </c:pt>
                <c:pt idx="2190">
                  <c:v>537</c:v>
                </c:pt>
                <c:pt idx="2191">
                  <c:v>525</c:v>
                </c:pt>
                <c:pt idx="2192">
                  <c:v>1219</c:v>
                </c:pt>
                <c:pt idx="2193">
                  <c:v>739</c:v>
                </c:pt>
                <c:pt idx="2194">
                  <c:v>1372</c:v>
                </c:pt>
                <c:pt idx="2195">
                  <c:v>505</c:v>
                </c:pt>
                <c:pt idx="2196">
                  <c:v>805</c:v>
                </c:pt>
                <c:pt idx="2197">
                  <c:v>893</c:v>
                </c:pt>
                <c:pt idx="2198">
                  <c:v>704</c:v>
                </c:pt>
                <c:pt idx="2199">
                  <c:v>621</c:v>
                </c:pt>
                <c:pt idx="2200">
                  <c:v>1117</c:v>
                </c:pt>
                <c:pt idx="2201">
                  <c:v>1024</c:v>
                </c:pt>
                <c:pt idx="2202">
                  <c:v>964</c:v>
                </c:pt>
                <c:pt idx="2203">
                  <c:v>736</c:v>
                </c:pt>
                <c:pt idx="2204">
                  <c:v>663</c:v>
                </c:pt>
                <c:pt idx="2205">
                  <c:v>768</c:v>
                </c:pt>
                <c:pt idx="2206">
                  <c:v>767</c:v>
                </c:pt>
                <c:pt idx="2207">
                  <c:v>827</c:v>
                </c:pt>
                <c:pt idx="2208">
                  <c:v>768</c:v>
                </c:pt>
                <c:pt idx="2209">
                  <c:v>736</c:v>
                </c:pt>
                <c:pt idx="2210">
                  <c:v>691</c:v>
                </c:pt>
                <c:pt idx="2211">
                  <c:v>807</c:v>
                </c:pt>
                <c:pt idx="2212">
                  <c:v>947</c:v>
                </c:pt>
                <c:pt idx="2213">
                  <c:v>768</c:v>
                </c:pt>
                <c:pt idx="2214">
                  <c:v>787</c:v>
                </c:pt>
                <c:pt idx="2215">
                  <c:v>717</c:v>
                </c:pt>
                <c:pt idx="2216">
                  <c:v>743</c:v>
                </c:pt>
                <c:pt idx="2217">
                  <c:v>763</c:v>
                </c:pt>
                <c:pt idx="2218">
                  <c:v>895</c:v>
                </c:pt>
                <c:pt idx="2219">
                  <c:v>790</c:v>
                </c:pt>
                <c:pt idx="2220">
                  <c:v>784</c:v>
                </c:pt>
                <c:pt idx="2221">
                  <c:v>761</c:v>
                </c:pt>
                <c:pt idx="2222">
                  <c:v>805</c:v>
                </c:pt>
                <c:pt idx="2223">
                  <c:v>711</c:v>
                </c:pt>
                <c:pt idx="2224">
                  <c:v>722</c:v>
                </c:pt>
                <c:pt idx="2225">
                  <c:v>937</c:v>
                </c:pt>
                <c:pt idx="2226">
                  <c:v>959</c:v>
                </c:pt>
                <c:pt idx="2227">
                  <c:v>807</c:v>
                </c:pt>
                <c:pt idx="2228">
                  <c:v>788</c:v>
                </c:pt>
                <c:pt idx="2229">
                  <c:v>634</c:v>
                </c:pt>
                <c:pt idx="2230">
                  <c:v>1039</c:v>
                </c:pt>
                <c:pt idx="2231">
                  <c:v>772</c:v>
                </c:pt>
                <c:pt idx="2232">
                  <c:v>837</c:v>
                </c:pt>
                <c:pt idx="2233">
                  <c:v>758</c:v>
                </c:pt>
                <c:pt idx="2234">
                  <c:v>772</c:v>
                </c:pt>
                <c:pt idx="2235">
                  <c:v>824</c:v>
                </c:pt>
                <c:pt idx="2236">
                  <c:v>824</c:v>
                </c:pt>
                <c:pt idx="2237">
                  <c:v>898</c:v>
                </c:pt>
                <c:pt idx="2238">
                  <c:v>832</c:v>
                </c:pt>
                <c:pt idx="2239">
                  <c:v>1106</c:v>
                </c:pt>
                <c:pt idx="2240">
                  <c:v>739</c:v>
                </c:pt>
                <c:pt idx="2241">
                  <c:v>948</c:v>
                </c:pt>
                <c:pt idx="2242">
                  <c:v>911</c:v>
                </c:pt>
                <c:pt idx="2243">
                  <c:v>959</c:v>
                </c:pt>
                <c:pt idx="2244">
                  <c:v>711</c:v>
                </c:pt>
                <c:pt idx="2245">
                  <c:v>700</c:v>
                </c:pt>
                <c:pt idx="2246">
                  <c:v>634</c:v>
                </c:pt>
                <c:pt idx="2247">
                  <c:v>797</c:v>
                </c:pt>
                <c:pt idx="2248">
                  <c:v>797</c:v>
                </c:pt>
                <c:pt idx="2249">
                  <c:v>610</c:v>
                </c:pt>
                <c:pt idx="2250">
                  <c:v>709</c:v>
                </c:pt>
                <c:pt idx="2251">
                  <c:v>797</c:v>
                </c:pt>
                <c:pt idx="2252">
                  <c:v>851</c:v>
                </c:pt>
                <c:pt idx="2253">
                  <c:v>1274</c:v>
                </c:pt>
                <c:pt idx="2254">
                  <c:v>882</c:v>
                </c:pt>
                <c:pt idx="2255">
                  <c:v>717</c:v>
                </c:pt>
                <c:pt idx="2256">
                  <c:v>898</c:v>
                </c:pt>
                <c:pt idx="2257">
                  <c:v>591</c:v>
                </c:pt>
                <c:pt idx="2258">
                  <c:v>691</c:v>
                </c:pt>
                <c:pt idx="2259">
                  <c:v>959</c:v>
                </c:pt>
                <c:pt idx="2260">
                  <c:v>691</c:v>
                </c:pt>
                <c:pt idx="2261">
                  <c:v>951</c:v>
                </c:pt>
                <c:pt idx="2262">
                  <c:v>886</c:v>
                </c:pt>
                <c:pt idx="2263">
                  <c:v>767</c:v>
                </c:pt>
                <c:pt idx="2264">
                  <c:v>736</c:v>
                </c:pt>
                <c:pt idx="2265">
                  <c:v>863</c:v>
                </c:pt>
                <c:pt idx="2266">
                  <c:v>868</c:v>
                </c:pt>
                <c:pt idx="2267">
                  <c:v>678</c:v>
                </c:pt>
                <c:pt idx="2268">
                  <c:v>711</c:v>
                </c:pt>
                <c:pt idx="2269">
                  <c:v>678</c:v>
                </c:pt>
                <c:pt idx="2270">
                  <c:v>831</c:v>
                </c:pt>
                <c:pt idx="2271">
                  <c:v>777</c:v>
                </c:pt>
                <c:pt idx="2272">
                  <c:v>1338</c:v>
                </c:pt>
                <c:pt idx="2273">
                  <c:v>975</c:v>
                </c:pt>
                <c:pt idx="2274">
                  <c:v>825</c:v>
                </c:pt>
                <c:pt idx="2275">
                  <c:v>1338</c:v>
                </c:pt>
                <c:pt idx="2276">
                  <c:v>723</c:v>
                </c:pt>
                <c:pt idx="2277">
                  <c:v>1181</c:v>
                </c:pt>
                <c:pt idx="2278">
                  <c:v>733</c:v>
                </c:pt>
                <c:pt idx="2279">
                  <c:v>928</c:v>
                </c:pt>
                <c:pt idx="2280">
                  <c:v>1073</c:v>
                </c:pt>
                <c:pt idx="2281">
                  <c:v>884</c:v>
                </c:pt>
                <c:pt idx="2282">
                  <c:v>706</c:v>
                </c:pt>
                <c:pt idx="2283">
                  <c:v>1380</c:v>
                </c:pt>
                <c:pt idx="2284">
                  <c:v>783</c:v>
                </c:pt>
                <c:pt idx="2285">
                  <c:v>651</c:v>
                </c:pt>
                <c:pt idx="2286">
                  <c:v>665</c:v>
                </c:pt>
                <c:pt idx="2287">
                  <c:v>730</c:v>
                </c:pt>
                <c:pt idx="2288">
                  <c:v>776</c:v>
                </c:pt>
                <c:pt idx="2289">
                  <c:v>883</c:v>
                </c:pt>
                <c:pt idx="2290">
                  <c:v>813</c:v>
                </c:pt>
                <c:pt idx="2291">
                  <c:v>720</c:v>
                </c:pt>
                <c:pt idx="2292">
                  <c:v>928</c:v>
                </c:pt>
                <c:pt idx="2293">
                  <c:v>688</c:v>
                </c:pt>
                <c:pt idx="2294">
                  <c:v>698</c:v>
                </c:pt>
                <c:pt idx="2295">
                  <c:v>389</c:v>
                </c:pt>
                <c:pt idx="2296">
                  <c:v>868</c:v>
                </c:pt>
                <c:pt idx="2297">
                  <c:v>1099</c:v>
                </c:pt>
                <c:pt idx="2298">
                  <c:v>860</c:v>
                </c:pt>
                <c:pt idx="2299">
                  <c:v>607</c:v>
                </c:pt>
                <c:pt idx="2300">
                  <c:v>814</c:v>
                </c:pt>
                <c:pt idx="2301">
                  <c:v>1152</c:v>
                </c:pt>
                <c:pt idx="2302">
                  <c:v>1240</c:v>
                </c:pt>
                <c:pt idx="2303">
                  <c:v>1083</c:v>
                </c:pt>
                <c:pt idx="2304">
                  <c:v>1120</c:v>
                </c:pt>
                <c:pt idx="2305">
                  <c:v>906</c:v>
                </c:pt>
                <c:pt idx="2306">
                  <c:v>953</c:v>
                </c:pt>
                <c:pt idx="2307">
                  <c:v>995</c:v>
                </c:pt>
                <c:pt idx="2308">
                  <c:v>726</c:v>
                </c:pt>
                <c:pt idx="2309">
                  <c:v>1089</c:v>
                </c:pt>
                <c:pt idx="2310">
                  <c:v>690</c:v>
                </c:pt>
                <c:pt idx="2311">
                  <c:v>981</c:v>
                </c:pt>
                <c:pt idx="2312">
                  <c:v>860</c:v>
                </c:pt>
                <c:pt idx="2313">
                  <c:v>974</c:v>
                </c:pt>
                <c:pt idx="2314">
                  <c:v>836</c:v>
                </c:pt>
                <c:pt idx="2315">
                  <c:v>891</c:v>
                </c:pt>
                <c:pt idx="2316">
                  <c:v>851</c:v>
                </c:pt>
                <c:pt idx="2317">
                  <c:v>849</c:v>
                </c:pt>
                <c:pt idx="2318">
                  <c:v>825</c:v>
                </c:pt>
                <c:pt idx="2319">
                  <c:v>805</c:v>
                </c:pt>
                <c:pt idx="2320">
                  <c:v>770</c:v>
                </c:pt>
                <c:pt idx="2321">
                  <c:v>1181</c:v>
                </c:pt>
                <c:pt idx="2322">
                  <c:v>857</c:v>
                </c:pt>
                <c:pt idx="2323">
                  <c:v>733</c:v>
                </c:pt>
                <c:pt idx="2324">
                  <c:v>1183</c:v>
                </c:pt>
                <c:pt idx="2325">
                  <c:v>798</c:v>
                </c:pt>
                <c:pt idx="2326">
                  <c:v>734</c:v>
                </c:pt>
                <c:pt idx="2327">
                  <c:v>780</c:v>
                </c:pt>
                <c:pt idx="2328">
                  <c:v>1181</c:v>
                </c:pt>
                <c:pt idx="2329">
                  <c:v>854</c:v>
                </c:pt>
                <c:pt idx="2330">
                  <c:v>874</c:v>
                </c:pt>
                <c:pt idx="2331">
                  <c:v>887</c:v>
                </c:pt>
                <c:pt idx="2332">
                  <c:v>970</c:v>
                </c:pt>
                <c:pt idx="2333">
                  <c:v>828</c:v>
                </c:pt>
                <c:pt idx="2334">
                  <c:v>823</c:v>
                </c:pt>
                <c:pt idx="2335">
                  <c:v>1101</c:v>
                </c:pt>
                <c:pt idx="2336">
                  <c:v>692</c:v>
                </c:pt>
                <c:pt idx="2337">
                  <c:v>743</c:v>
                </c:pt>
                <c:pt idx="2338">
                  <c:v>886</c:v>
                </c:pt>
                <c:pt idx="2339">
                  <c:v>997</c:v>
                </c:pt>
                <c:pt idx="2340">
                  <c:v>754</c:v>
                </c:pt>
                <c:pt idx="2341">
                  <c:v>778</c:v>
                </c:pt>
                <c:pt idx="2342">
                  <c:v>809</c:v>
                </c:pt>
                <c:pt idx="2343">
                  <c:v>540</c:v>
                </c:pt>
                <c:pt idx="2344">
                  <c:v>696</c:v>
                </c:pt>
                <c:pt idx="2345">
                  <c:v>872</c:v>
                </c:pt>
                <c:pt idx="2346">
                  <c:v>942</c:v>
                </c:pt>
                <c:pt idx="2347">
                  <c:v>987</c:v>
                </c:pt>
                <c:pt idx="2348">
                  <c:v>1015</c:v>
                </c:pt>
                <c:pt idx="2349">
                  <c:v>803</c:v>
                </c:pt>
                <c:pt idx="2350">
                  <c:v>1018</c:v>
                </c:pt>
                <c:pt idx="2351">
                  <c:v>719</c:v>
                </c:pt>
                <c:pt idx="2352">
                  <c:v>892</c:v>
                </c:pt>
                <c:pt idx="2353">
                  <c:v>667</c:v>
                </c:pt>
                <c:pt idx="2354">
                  <c:v>870</c:v>
                </c:pt>
                <c:pt idx="2355">
                  <c:v>1144</c:v>
                </c:pt>
                <c:pt idx="2356">
                  <c:v>1012</c:v>
                </c:pt>
                <c:pt idx="2357">
                  <c:v>899</c:v>
                </c:pt>
                <c:pt idx="2358">
                  <c:v>965</c:v>
                </c:pt>
                <c:pt idx="2359">
                  <c:v>729</c:v>
                </c:pt>
                <c:pt idx="2360">
                  <c:v>1325</c:v>
                </c:pt>
                <c:pt idx="2361">
                  <c:v>1111</c:v>
                </c:pt>
                <c:pt idx="2362">
                  <c:v>1060</c:v>
                </c:pt>
                <c:pt idx="2363">
                  <c:v>1035</c:v>
                </c:pt>
                <c:pt idx="2364">
                  <c:v>1230</c:v>
                </c:pt>
                <c:pt idx="2365">
                  <c:v>701</c:v>
                </c:pt>
                <c:pt idx="2366">
                  <c:v>1195</c:v>
                </c:pt>
                <c:pt idx="2367">
                  <c:v>1007</c:v>
                </c:pt>
                <c:pt idx="2368">
                  <c:v>982</c:v>
                </c:pt>
                <c:pt idx="2369">
                  <c:v>1152</c:v>
                </c:pt>
                <c:pt idx="2370">
                  <c:v>1043</c:v>
                </c:pt>
                <c:pt idx="2371">
                  <c:v>1143</c:v>
                </c:pt>
                <c:pt idx="2372">
                  <c:v>759</c:v>
                </c:pt>
                <c:pt idx="2373">
                  <c:v>1037</c:v>
                </c:pt>
                <c:pt idx="2374">
                  <c:v>1310</c:v>
                </c:pt>
                <c:pt idx="2375">
                  <c:v>975</c:v>
                </c:pt>
                <c:pt idx="2376">
                  <c:v>1037</c:v>
                </c:pt>
                <c:pt idx="2377">
                  <c:v>1021</c:v>
                </c:pt>
                <c:pt idx="2378">
                  <c:v>1012</c:v>
                </c:pt>
                <c:pt idx="2379">
                  <c:v>1040</c:v>
                </c:pt>
                <c:pt idx="2380">
                  <c:v>980</c:v>
                </c:pt>
                <c:pt idx="2381">
                  <c:v>1023</c:v>
                </c:pt>
                <c:pt idx="2382">
                  <c:v>1060</c:v>
                </c:pt>
                <c:pt idx="2383">
                  <c:v>982</c:v>
                </c:pt>
                <c:pt idx="2384">
                  <c:v>1038</c:v>
                </c:pt>
                <c:pt idx="2385">
                  <c:v>1238</c:v>
                </c:pt>
                <c:pt idx="2386">
                  <c:v>1310</c:v>
                </c:pt>
                <c:pt idx="2387">
                  <c:v>1071</c:v>
                </c:pt>
                <c:pt idx="2388">
                  <c:v>987</c:v>
                </c:pt>
                <c:pt idx="2389">
                  <c:v>1043</c:v>
                </c:pt>
                <c:pt idx="2390">
                  <c:v>1152</c:v>
                </c:pt>
                <c:pt idx="2391">
                  <c:v>1121</c:v>
                </c:pt>
                <c:pt idx="2392">
                  <c:v>1018</c:v>
                </c:pt>
                <c:pt idx="2393">
                  <c:v>1049</c:v>
                </c:pt>
                <c:pt idx="2394">
                  <c:v>1162</c:v>
                </c:pt>
                <c:pt idx="2395">
                  <c:v>986</c:v>
                </c:pt>
                <c:pt idx="2396">
                  <c:v>1085</c:v>
                </c:pt>
                <c:pt idx="2397">
                  <c:v>701</c:v>
                </c:pt>
                <c:pt idx="2398">
                  <c:v>743</c:v>
                </c:pt>
                <c:pt idx="2399">
                  <c:v>841</c:v>
                </c:pt>
                <c:pt idx="2400">
                  <c:v>830</c:v>
                </c:pt>
                <c:pt idx="2401">
                  <c:v>870</c:v>
                </c:pt>
                <c:pt idx="2402">
                  <c:v>1043</c:v>
                </c:pt>
                <c:pt idx="2403">
                  <c:v>772</c:v>
                </c:pt>
                <c:pt idx="2404">
                  <c:v>1117</c:v>
                </c:pt>
                <c:pt idx="2405">
                  <c:v>772</c:v>
                </c:pt>
                <c:pt idx="2406">
                  <c:v>860</c:v>
                </c:pt>
                <c:pt idx="2407">
                  <c:v>923</c:v>
                </c:pt>
                <c:pt idx="2408">
                  <c:v>710</c:v>
                </c:pt>
                <c:pt idx="2409">
                  <c:v>774</c:v>
                </c:pt>
                <c:pt idx="2410">
                  <c:v>555</c:v>
                </c:pt>
                <c:pt idx="2411">
                  <c:v>939</c:v>
                </c:pt>
                <c:pt idx="2412">
                  <c:v>816</c:v>
                </c:pt>
                <c:pt idx="2413">
                  <c:v>934</c:v>
                </c:pt>
                <c:pt idx="2414">
                  <c:v>843</c:v>
                </c:pt>
                <c:pt idx="2415">
                  <c:v>729</c:v>
                </c:pt>
                <c:pt idx="2416">
                  <c:v>682</c:v>
                </c:pt>
                <c:pt idx="2417">
                  <c:v>829</c:v>
                </c:pt>
                <c:pt idx="2418">
                  <c:v>881</c:v>
                </c:pt>
                <c:pt idx="2419">
                  <c:v>934</c:v>
                </c:pt>
                <c:pt idx="2420">
                  <c:v>735</c:v>
                </c:pt>
                <c:pt idx="2421">
                  <c:v>735</c:v>
                </c:pt>
                <c:pt idx="2422">
                  <c:v>812</c:v>
                </c:pt>
                <c:pt idx="2423">
                  <c:v>843</c:v>
                </c:pt>
                <c:pt idx="2424">
                  <c:v>986</c:v>
                </c:pt>
                <c:pt idx="2425">
                  <c:v>740</c:v>
                </c:pt>
                <c:pt idx="2426">
                  <c:v>913</c:v>
                </c:pt>
                <c:pt idx="2427">
                  <c:v>844</c:v>
                </c:pt>
                <c:pt idx="2428">
                  <c:v>772</c:v>
                </c:pt>
                <c:pt idx="2429">
                  <c:v>1396</c:v>
                </c:pt>
                <c:pt idx="2430">
                  <c:v>1394</c:v>
                </c:pt>
                <c:pt idx="2431">
                  <c:v>984</c:v>
                </c:pt>
                <c:pt idx="2432">
                  <c:v>785</c:v>
                </c:pt>
                <c:pt idx="2433">
                  <c:v>917</c:v>
                </c:pt>
                <c:pt idx="2434">
                  <c:v>609</c:v>
                </c:pt>
                <c:pt idx="2435">
                  <c:v>1117</c:v>
                </c:pt>
                <c:pt idx="2436">
                  <c:v>586</c:v>
                </c:pt>
                <c:pt idx="2437">
                  <c:v>754</c:v>
                </c:pt>
                <c:pt idx="2438">
                  <c:v>1021</c:v>
                </c:pt>
                <c:pt idx="2439">
                  <c:v>816</c:v>
                </c:pt>
                <c:pt idx="2440">
                  <c:v>724</c:v>
                </c:pt>
                <c:pt idx="2441">
                  <c:v>801</c:v>
                </c:pt>
                <c:pt idx="2442">
                  <c:v>823</c:v>
                </c:pt>
                <c:pt idx="2443">
                  <c:v>544</c:v>
                </c:pt>
                <c:pt idx="2444">
                  <c:v>973</c:v>
                </c:pt>
                <c:pt idx="2445">
                  <c:v>745</c:v>
                </c:pt>
                <c:pt idx="2446">
                  <c:v>785</c:v>
                </c:pt>
                <c:pt idx="2447">
                  <c:v>765</c:v>
                </c:pt>
                <c:pt idx="2448">
                  <c:v>841</c:v>
                </c:pt>
                <c:pt idx="2449">
                  <c:v>1037</c:v>
                </c:pt>
                <c:pt idx="2450">
                  <c:v>768</c:v>
                </c:pt>
                <c:pt idx="2451">
                  <c:v>696</c:v>
                </c:pt>
                <c:pt idx="2452">
                  <c:v>813</c:v>
                </c:pt>
                <c:pt idx="2453">
                  <c:v>656</c:v>
                </c:pt>
                <c:pt idx="2454">
                  <c:v>581</c:v>
                </c:pt>
                <c:pt idx="2455">
                  <c:v>834</c:v>
                </c:pt>
                <c:pt idx="2456">
                  <c:v>747</c:v>
                </c:pt>
                <c:pt idx="2457">
                  <c:v>804</c:v>
                </c:pt>
                <c:pt idx="2458">
                  <c:v>833</c:v>
                </c:pt>
                <c:pt idx="2459">
                  <c:v>653</c:v>
                </c:pt>
                <c:pt idx="2460">
                  <c:v>653</c:v>
                </c:pt>
                <c:pt idx="2461">
                  <c:v>775</c:v>
                </c:pt>
                <c:pt idx="2462">
                  <c:v>880</c:v>
                </c:pt>
                <c:pt idx="2463">
                  <c:v>750</c:v>
                </c:pt>
                <c:pt idx="2464">
                  <c:v>1152</c:v>
                </c:pt>
                <c:pt idx="2465">
                  <c:v>867</c:v>
                </c:pt>
                <c:pt idx="2466">
                  <c:v>628</c:v>
                </c:pt>
                <c:pt idx="2467">
                  <c:v>864</c:v>
                </c:pt>
                <c:pt idx="2468">
                  <c:v>833</c:v>
                </c:pt>
                <c:pt idx="2469">
                  <c:v>1006</c:v>
                </c:pt>
                <c:pt idx="2470">
                  <c:v>649</c:v>
                </c:pt>
                <c:pt idx="2471">
                  <c:v>857</c:v>
                </c:pt>
                <c:pt idx="2472">
                  <c:v>648</c:v>
                </c:pt>
                <c:pt idx="2473">
                  <c:v>697</c:v>
                </c:pt>
                <c:pt idx="2474">
                  <c:v>821</c:v>
                </c:pt>
                <c:pt idx="2475">
                  <c:v>907</c:v>
                </c:pt>
                <c:pt idx="2476">
                  <c:v>738</c:v>
                </c:pt>
                <c:pt idx="2477">
                  <c:v>697</c:v>
                </c:pt>
                <c:pt idx="2478">
                  <c:v>677</c:v>
                </c:pt>
                <c:pt idx="2479">
                  <c:v>550</c:v>
                </c:pt>
                <c:pt idx="2480">
                  <c:v>764</c:v>
                </c:pt>
                <c:pt idx="2481">
                  <c:v>722</c:v>
                </c:pt>
                <c:pt idx="2482">
                  <c:v>1287</c:v>
                </c:pt>
                <c:pt idx="2483">
                  <c:v>597</c:v>
                </c:pt>
                <c:pt idx="2484">
                  <c:v>774</c:v>
                </c:pt>
                <c:pt idx="2485">
                  <c:v>1238</c:v>
                </c:pt>
                <c:pt idx="2486">
                  <c:v>884</c:v>
                </c:pt>
                <c:pt idx="2487">
                  <c:v>722</c:v>
                </c:pt>
                <c:pt idx="2488">
                  <c:v>722</c:v>
                </c:pt>
                <c:pt idx="2489">
                  <c:v>909</c:v>
                </c:pt>
                <c:pt idx="2490">
                  <c:v>821</c:v>
                </c:pt>
                <c:pt idx="2491">
                  <c:v>896</c:v>
                </c:pt>
                <c:pt idx="2492">
                  <c:v>1115</c:v>
                </c:pt>
                <c:pt idx="2493">
                  <c:v>752</c:v>
                </c:pt>
                <c:pt idx="2494">
                  <c:v>773</c:v>
                </c:pt>
                <c:pt idx="2495">
                  <c:v>953</c:v>
                </c:pt>
                <c:pt idx="2496">
                  <c:v>962</c:v>
                </c:pt>
                <c:pt idx="2497">
                  <c:v>799</c:v>
                </c:pt>
                <c:pt idx="2498">
                  <c:v>725</c:v>
                </c:pt>
                <c:pt idx="2499">
                  <c:v>774</c:v>
                </c:pt>
                <c:pt idx="2500">
                  <c:v>784</c:v>
                </c:pt>
                <c:pt idx="2501">
                  <c:v>681</c:v>
                </c:pt>
                <c:pt idx="2502">
                  <c:v>863</c:v>
                </c:pt>
                <c:pt idx="2503">
                  <c:v>949</c:v>
                </c:pt>
                <c:pt idx="2504">
                  <c:v>864</c:v>
                </c:pt>
                <c:pt idx="2505">
                  <c:v>814</c:v>
                </c:pt>
                <c:pt idx="2506">
                  <c:v>786</c:v>
                </c:pt>
                <c:pt idx="2507">
                  <c:v>729</c:v>
                </c:pt>
                <c:pt idx="2508">
                  <c:v>956</c:v>
                </c:pt>
                <c:pt idx="2509">
                  <c:v>703</c:v>
                </c:pt>
                <c:pt idx="2510">
                  <c:v>629</c:v>
                </c:pt>
                <c:pt idx="2511">
                  <c:v>959</c:v>
                </c:pt>
                <c:pt idx="2512">
                  <c:v>808</c:v>
                </c:pt>
                <c:pt idx="2513">
                  <c:v>814</c:v>
                </c:pt>
                <c:pt idx="2514">
                  <c:v>713</c:v>
                </c:pt>
                <c:pt idx="2515">
                  <c:v>936</c:v>
                </c:pt>
                <c:pt idx="2516">
                  <c:v>814</c:v>
                </c:pt>
                <c:pt idx="2517">
                  <c:v>947</c:v>
                </c:pt>
                <c:pt idx="2518">
                  <c:v>725</c:v>
                </c:pt>
                <c:pt idx="2519">
                  <c:v>956</c:v>
                </c:pt>
                <c:pt idx="2520">
                  <c:v>773</c:v>
                </c:pt>
                <c:pt idx="2521">
                  <c:v>1042</c:v>
                </c:pt>
                <c:pt idx="2522">
                  <c:v>1360</c:v>
                </c:pt>
                <c:pt idx="2523">
                  <c:v>800</c:v>
                </c:pt>
                <c:pt idx="2524">
                  <c:v>694</c:v>
                </c:pt>
                <c:pt idx="2525">
                  <c:v>641</c:v>
                </c:pt>
                <c:pt idx="2526">
                  <c:v>773</c:v>
                </c:pt>
                <c:pt idx="2527">
                  <c:v>831</c:v>
                </c:pt>
                <c:pt idx="2528">
                  <c:v>847</c:v>
                </c:pt>
                <c:pt idx="2529">
                  <c:v>874</c:v>
                </c:pt>
                <c:pt idx="2530">
                  <c:v>898</c:v>
                </c:pt>
                <c:pt idx="2531">
                  <c:v>785</c:v>
                </c:pt>
                <c:pt idx="2532">
                  <c:v>687</c:v>
                </c:pt>
                <c:pt idx="2533">
                  <c:v>882</c:v>
                </c:pt>
                <c:pt idx="2534">
                  <c:v>736</c:v>
                </c:pt>
                <c:pt idx="2535">
                  <c:v>757</c:v>
                </c:pt>
                <c:pt idx="2536">
                  <c:v>888</c:v>
                </c:pt>
                <c:pt idx="2537">
                  <c:v>574</c:v>
                </c:pt>
                <c:pt idx="2538">
                  <c:v>773</c:v>
                </c:pt>
                <c:pt idx="2539">
                  <c:v>786</c:v>
                </c:pt>
                <c:pt idx="2540">
                  <c:v>786</c:v>
                </c:pt>
                <c:pt idx="2541">
                  <c:v>672</c:v>
                </c:pt>
                <c:pt idx="2542">
                  <c:v>599</c:v>
                </c:pt>
                <c:pt idx="2543">
                  <c:v>599</c:v>
                </c:pt>
                <c:pt idx="2544">
                  <c:v>749</c:v>
                </c:pt>
                <c:pt idx="2545">
                  <c:v>812</c:v>
                </c:pt>
                <c:pt idx="2546">
                  <c:v>1111</c:v>
                </c:pt>
                <c:pt idx="2547">
                  <c:v>1120</c:v>
                </c:pt>
                <c:pt idx="2548">
                  <c:v>1079</c:v>
                </c:pt>
                <c:pt idx="2549">
                  <c:v>923</c:v>
                </c:pt>
                <c:pt idx="2550">
                  <c:v>1018</c:v>
                </c:pt>
                <c:pt idx="2551">
                  <c:v>1122</c:v>
                </c:pt>
                <c:pt idx="2552">
                  <c:v>979</c:v>
                </c:pt>
                <c:pt idx="2553">
                  <c:v>953</c:v>
                </c:pt>
                <c:pt idx="2554">
                  <c:v>902</c:v>
                </c:pt>
                <c:pt idx="2555">
                  <c:v>705</c:v>
                </c:pt>
                <c:pt idx="2556">
                  <c:v>789</c:v>
                </c:pt>
                <c:pt idx="2557">
                  <c:v>838</c:v>
                </c:pt>
                <c:pt idx="2558">
                  <c:v>900</c:v>
                </c:pt>
                <c:pt idx="2559">
                  <c:v>680</c:v>
                </c:pt>
                <c:pt idx="2560">
                  <c:v>886</c:v>
                </c:pt>
                <c:pt idx="2561">
                  <c:v>937</c:v>
                </c:pt>
                <c:pt idx="2562">
                  <c:v>1220</c:v>
                </c:pt>
                <c:pt idx="2563">
                  <c:v>973</c:v>
                </c:pt>
                <c:pt idx="2564">
                  <c:v>1034</c:v>
                </c:pt>
                <c:pt idx="2565">
                  <c:v>680</c:v>
                </c:pt>
                <c:pt idx="2566">
                  <c:v>999</c:v>
                </c:pt>
                <c:pt idx="2567">
                  <c:v>956</c:v>
                </c:pt>
                <c:pt idx="2568">
                  <c:v>1067</c:v>
                </c:pt>
                <c:pt idx="2569">
                  <c:v>1057</c:v>
                </c:pt>
                <c:pt idx="2570">
                  <c:v>1209</c:v>
                </c:pt>
                <c:pt idx="2571">
                  <c:v>873</c:v>
                </c:pt>
                <c:pt idx="2572">
                  <c:v>695</c:v>
                </c:pt>
                <c:pt idx="2573">
                  <c:v>1143</c:v>
                </c:pt>
                <c:pt idx="2574">
                  <c:v>1143</c:v>
                </c:pt>
                <c:pt idx="2575">
                  <c:v>591</c:v>
                </c:pt>
                <c:pt idx="2576">
                  <c:v>899</c:v>
                </c:pt>
                <c:pt idx="2577">
                  <c:v>1043</c:v>
                </c:pt>
                <c:pt idx="2578">
                  <c:v>899</c:v>
                </c:pt>
                <c:pt idx="2579">
                  <c:v>895</c:v>
                </c:pt>
                <c:pt idx="2580">
                  <c:v>695</c:v>
                </c:pt>
                <c:pt idx="2581">
                  <c:v>1049</c:v>
                </c:pt>
                <c:pt idx="2582">
                  <c:v>645</c:v>
                </c:pt>
                <c:pt idx="2583">
                  <c:v>695</c:v>
                </c:pt>
                <c:pt idx="2584">
                  <c:v>1351</c:v>
                </c:pt>
                <c:pt idx="2585">
                  <c:v>834</c:v>
                </c:pt>
                <c:pt idx="2586">
                  <c:v>949</c:v>
                </c:pt>
                <c:pt idx="2587">
                  <c:v>1158</c:v>
                </c:pt>
                <c:pt idx="2588">
                  <c:v>1351</c:v>
                </c:pt>
                <c:pt idx="2589">
                  <c:v>720</c:v>
                </c:pt>
                <c:pt idx="2590">
                  <c:v>797</c:v>
                </c:pt>
                <c:pt idx="2591">
                  <c:v>1056</c:v>
                </c:pt>
                <c:pt idx="2592">
                  <c:v>1043</c:v>
                </c:pt>
                <c:pt idx="2593">
                  <c:v>899</c:v>
                </c:pt>
                <c:pt idx="2594">
                  <c:v>770</c:v>
                </c:pt>
                <c:pt idx="2595">
                  <c:v>761</c:v>
                </c:pt>
                <c:pt idx="2596">
                  <c:v>780</c:v>
                </c:pt>
                <c:pt idx="2597">
                  <c:v>1176</c:v>
                </c:pt>
                <c:pt idx="2598">
                  <c:v>912</c:v>
                </c:pt>
                <c:pt idx="2599">
                  <c:v>909</c:v>
                </c:pt>
                <c:pt idx="2600">
                  <c:v>712</c:v>
                </c:pt>
                <c:pt idx="2601">
                  <c:v>677</c:v>
                </c:pt>
                <c:pt idx="2602">
                  <c:v>700</c:v>
                </c:pt>
                <c:pt idx="2603">
                  <c:v>630</c:v>
                </c:pt>
                <c:pt idx="2604">
                  <c:v>904</c:v>
                </c:pt>
                <c:pt idx="2605">
                  <c:v>1054</c:v>
                </c:pt>
                <c:pt idx="2606">
                  <c:v>677</c:v>
                </c:pt>
                <c:pt idx="2607">
                  <c:v>1238</c:v>
                </c:pt>
                <c:pt idx="2608">
                  <c:v>569</c:v>
                </c:pt>
                <c:pt idx="2609">
                  <c:v>993</c:v>
                </c:pt>
                <c:pt idx="2610">
                  <c:v>975</c:v>
                </c:pt>
                <c:pt idx="2611">
                  <c:v>779</c:v>
                </c:pt>
                <c:pt idx="2612">
                  <c:v>793</c:v>
                </c:pt>
                <c:pt idx="2613">
                  <c:v>947</c:v>
                </c:pt>
                <c:pt idx="2614">
                  <c:v>714</c:v>
                </c:pt>
                <c:pt idx="2615">
                  <c:v>786</c:v>
                </c:pt>
                <c:pt idx="2616">
                  <c:v>967</c:v>
                </c:pt>
                <c:pt idx="2617">
                  <c:v>913</c:v>
                </c:pt>
                <c:pt idx="2618">
                  <c:v>715</c:v>
                </c:pt>
                <c:pt idx="2619">
                  <c:v>963</c:v>
                </c:pt>
                <c:pt idx="2620">
                  <c:v>1132</c:v>
                </c:pt>
                <c:pt idx="2621">
                  <c:v>689</c:v>
                </c:pt>
                <c:pt idx="2622">
                  <c:v>718</c:v>
                </c:pt>
                <c:pt idx="2623">
                  <c:v>705</c:v>
                </c:pt>
                <c:pt idx="2624">
                  <c:v>720</c:v>
                </c:pt>
                <c:pt idx="2625">
                  <c:v>967</c:v>
                </c:pt>
                <c:pt idx="2626">
                  <c:v>828</c:v>
                </c:pt>
                <c:pt idx="2627">
                  <c:v>922</c:v>
                </c:pt>
                <c:pt idx="2628">
                  <c:v>937</c:v>
                </c:pt>
                <c:pt idx="2629">
                  <c:v>671</c:v>
                </c:pt>
                <c:pt idx="2630">
                  <c:v>757</c:v>
                </c:pt>
                <c:pt idx="2631">
                  <c:v>715</c:v>
                </c:pt>
                <c:pt idx="2632">
                  <c:v>756</c:v>
                </c:pt>
                <c:pt idx="2633">
                  <c:v>863</c:v>
                </c:pt>
                <c:pt idx="2634">
                  <c:v>1327</c:v>
                </c:pt>
                <c:pt idx="2635">
                  <c:v>878</c:v>
                </c:pt>
                <c:pt idx="2636">
                  <c:v>953</c:v>
                </c:pt>
                <c:pt idx="2637">
                  <c:v>907</c:v>
                </c:pt>
                <c:pt idx="2638">
                  <c:v>830</c:v>
                </c:pt>
                <c:pt idx="2639">
                  <c:v>691</c:v>
                </c:pt>
                <c:pt idx="2640">
                  <c:v>1231</c:v>
                </c:pt>
                <c:pt idx="2641">
                  <c:v>756</c:v>
                </c:pt>
                <c:pt idx="2642">
                  <c:v>663</c:v>
                </c:pt>
                <c:pt idx="2643">
                  <c:v>816</c:v>
                </c:pt>
                <c:pt idx="2644">
                  <c:v>830</c:v>
                </c:pt>
                <c:pt idx="2645">
                  <c:v>677</c:v>
                </c:pt>
                <c:pt idx="2646">
                  <c:v>830</c:v>
                </c:pt>
                <c:pt idx="2647">
                  <c:v>893</c:v>
                </c:pt>
                <c:pt idx="2648">
                  <c:v>691</c:v>
                </c:pt>
                <c:pt idx="2649">
                  <c:v>903</c:v>
                </c:pt>
                <c:pt idx="2650">
                  <c:v>734</c:v>
                </c:pt>
                <c:pt idx="2651">
                  <c:v>1162</c:v>
                </c:pt>
                <c:pt idx="2652">
                  <c:v>899</c:v>
                </c:pt>
                <c:pt idx="2653">
                  <c:v>894</c:v>
                </c:pt>
                <c:pt idx="2654">
                  <c:v>899</c:v>
                </c:pt>
                <c:pt idx="2655">
                  <c:v>1162</c:v>
                </c:pt>
                <c:pt idx="2656">
                  <c:v>685</c:v>
                </c:pt>
                <c:pt idx="2657">
                  <c:v>1060</c:v>
                </c:pt>
                <c:pt idx="2658">
                  <c:v>694</c:v>
                </c:pt>
                <c:pt idx="2659">
                  <c:v>694</c:v>
                </c:pt>
                <c:pt idx="2660">
                  <c:v>712</c:v>
                </c:pt>
                <c:pt idx="2661">
                  <c:v>535</c:v>
                </c:pt>
                <c:pt idx="2662">
                  <c:v>501</c:v>
                </c:pt>
                <c:pt idx="2663">
                  <c:v>784</c:v>
                </c:pt>
                <c:pt idx="2664">
                  <c:v>1137</c:v>
                </c:pt>
                <c:pt idx="2665">
                  <c:v>1084</c:v>
                </c:pt>
                <c:pt idx="2666">
                  <c:v>917</c:v>
                </c:pt>
                <c:pt idx="2667">
                  <c:v>797</c:v>
                </c:pt>
                <c:pt idx="2668">
                  <c:v>770</c:v>
                </c:pt>
                <c:pt idx="2669">
                  <c:v>851</c:v>
                </c:pt>
                <c:pt idx="2670">
                  <c:v>899</c:v>
                </c:pt>
                <c:pt idx="2671">
                  <c:v>937</c:v>
                </c:pt>
                <c:pt idx="2672">
                  <c:v>1310</c:v>
                </c:pt>
                <c:pt idx="2673">
                  <c:v>762</c:v>
                </c:pt>
                <c:pt idx="2674">
                  <c:v>894</c:v>
                </c:pt>
                <c:pt idx="2675">
                  <c:v>864</c:v>
                </c:pt>
                <c:pt idx="2676">
                  <c:v>847</c:v>
                </c:pt>
                <c:pt idx="2677">
                  <c:v>784</c:v>
                </c:pt>
                <c:pt idx="2678">
                  <c:v>1057</c:v>
                </c:pt>
                <c:pt idx="2679">
                  <c:v>1341</c:v>
                </c:pt>
                <c:pt idx="2680">
                  <c:v>1376</c:v>
                </c:pt>
                <c:pt idx="2681">
                  <c:v>868</c:v>
                </c:pt>
                <c:pt idx="2682">
                  <c:v>825</c:v>
                </c:pt>
                <c:pt idx="2683">
                  <c:v>609</c:v>
                </c:pt>
                <c:pt idx="2684">
                  <c:v>953</c:v>
                </c:pt>
                <c:pt idx="2685">
                  <c:v>823</c:v>
                </c:pt>
                <c:pt idx="2686">
                  <c:v>617</c:v>
                </c:pt>
                <c:pt idx="2687">
                  <c:v>869</c:v>
                </c:pt>
                <c:pt idx="2688">
                  <c:v>759</c:v>
                </c:pt>
                <c:pt idx="2689">
                  <c:v>825</c:v>
                </c:pt>
                <c:pt idx="2690">
                  <c:v>581</c:v>
                </c:pt>
                <c:pt idx="2691">
                  <c:v>870</c:v>
                </c:pt>
                <c:pt idx="2692">
                  <c:v>784</c:v>
                </c:pt>
                <c:pt idx="2693">
                  <c:v>748</c:v>
                </c:pt>
                <c:pt idx="2694">
                  <c:v>823</c:v>
                </c:pt>
                <c:pt idx="2695">
                  <c:v>678</c:v>
                </c:pt>
                <c:pt idx="2696">
                  <c:v>829</c:v>
                </c:pt>
                <c:pt idx="2697">
                  <c:v>741</c:v>
                </c:pt>
                <c:pt idx="2698">
                  <c:v>854</c:v>
                </c:pt>
                <c:pt idx="2699">
                  <c:v>774</c:v>
                </c:pt>
                <c:pt idx="2700">
                  <c:v>937</c:v>
                </c:pt>
                <c:pt idx="2701">
                  <c:v>984</c:v>
                </c:pt>
                <c:pt idx="2702">
                  <c:v>794</c:v>
                </c:pt>
                <c:pt idx="2703">
                  <c:v>752</c:v>
                </c:pt>
                <c:pt idx="2704">
                  <c:v>683</c:v>
                </c:pt>
                <c:pt idx="2705">
                  <c:v>956</c:v>
                </c:pt>
                <c:pt idx="2706">
                  <c:v>780</c:v>
                </c:pt>
                <c:pt idx="2707">
                  <c:v>823</c:v>
                </c:pt>
                <c:pt idx="2708">
                  <c:v>920</c:v>
                </c:pt>
                <c:pt idx="2709">
                  <c:v>805</c:v>
                </c:pt>
                <c:pt idx="2710">
                  <c:v>683</c:v>
                </c:pt>
                <c:pt idx="2711">
                  <c:v>920</c:v>
                </c:pt>
                <c:pt idx="2712">
                  <c:v>835</c:v>
                </c:pt>
                <c:pt idx="2713">
                  <c:v>551</c:v>
                </c:pt>
                <c:pt idx="2714">
                  <c:v>1117</c:v>
                </c:pt>
                <c:pt idx="2715">
                  <c:v>606</c:v>
                </c:pt>
                <c:pt idx="2716">
                  <c:v>801</c:v>
                </c:pt>
                <c:pt idx="2717">
                  <c:v>722</c:v>
                </c:pt>
                <c:pt idx="2718">
                  <c:v>972</c:v>
                </c:pt>
                <c:pt idx="2719">
                  <c:v>674</c:v>
                </c:pt>
                <c:pt idx="2720">
                  <c:v>710</c:v>
                </c:pt>
                <c:pt idx="2721">
                  <c:v>710</c:v>
                </c:pt>
                <c:pt idx="2722">
                  <c:v>814</c:v>
                </c:pt>
                <c:pt idx="2723">
                  <c:v>619</c:v>
                </c:pt>
                <c:pt idx="2724">
                  <c:v>856</c:v>
                </c:pt>
                <c:pt idx="2725">
                  <c:v>704</c:v>
                </c:pt>
                <c:pt idx="2726">
                  <c:v>1274</c:v>
                </c:pt>
                <c:pt idx="2727">
                  <c:v>921</c:v>
                </c:pt>
                <c:pt idx="2728">
                  <c:v>1376</c:v>
                </c:pt>
                <c:pt idx="2729">
                  <c:v>750</c:v>
                </c:pt>
                <c:pt idx="2730">
                  <c:v>889</c:v>
                </c:pt>
                <c:pt idx="2731">
                  <c:v>739</c:v>
                </c:pt>
                <c:pt idx="2732">
                  <c:v>728</c:v>
                </c:pt>
                <c:pt idx="2733">
                  <c:v>841</c:v>
                </c:pt>
                <c:pt idx="2734">
                  <c:v>965</c:v>
                </c:pt>
                <c:pt idx="2735">
                  <c:v>724</c:v>
                </c:pt>
                <c:pt idx="2736">
                  <c:v>781</c:v>
                </c:pt>
                <c:pt idx="2737">
                  <c:v>824</c:v>
                </c:pt>
                <c:pt idx="2738">
                  <c:v>799</c:v>
                </c:pt>
                <c:pt idx="2739">
                  <c:v>799</c:v>
                </c:pt>
                <c:pt idx="2740">
                  <c:v>873</c:v>
                </c:pt>
                <c:pt idx="2741">
                  <c:v>861</c:v>
                </c:pt>
                <c:pt idx="2742">
                  <c:v>761</c:v>
                </c:pt>
                <c:pt idx="2743">
                  <c:v>1016</c:v>
                </c:pt>
                <c:pt idx="2744">
                  <c:v>1151</c:v>
                </c:pt>
                <c:pt idx="2745">
                  <c:v>867</c:v>
                </c:pt>
                <c:pt idx="2746">
                  <c:v>843</c:v>
                </c:pt>
                <c:pt idx="2747">
                  <c:v>872</c:v>
                </c:pt>
                <c:pt idx="2748">
                  <c:v>935</c:v>
                </c:pt>
                <c:pt idx="2749">
                  <c:v>772</c:v>
                </c:pt>
                <c:pt idx="2750">
                  <c:v>618</c:v>
                </c:pt>
                <c:pt idx="2751">
                  <c:v>741</c:v>
                </c:pt>
                <c:pt idx="2752">
                  <c:v>876</c:v>
                </c:pt>
                <c:pt idx="2753">
                  <c:v>823</c:v>
                </c:pt>
                <c:pt idx="2754">
                  <c:v>956</c:v>
                </c:pt>
                <c:pt idx="2755">
                  <c:v>833</c:v>
                </c:pt>
                <c:pt idx="2756">
                  <c:v>715</c:v>
                </c:pt>
                <c:pt idx="2757">
                  <c:v>990</c:v>
                </c:pt>
                <c:pt idx="2758">
                  <c:v>1059</c:v>
                </c:pt>
                <c:pt idx="2759">
                  <c:v>690</c:v>
                </c:pt>
                <c:pt idx="2760">
                  <c:v>702</c:v>
                </c:pt>
                <c:pt idx="2761">
                  <c:v>744</c:v>
                </c:pt>
                <c:pt idx="2762">
                  <c:v>773</c:v>
                </c:pt>
                <c:pt idx="2763">
                  <c:v>976</c:v>
                </c:pt>
                <c:pt idx="2764">
                  <c:v>703</c:v>
                </c:pt>
                <c:pt idx="2765">
                  <c:v>881</c:v>
                </c:pt>
                <c:pt idx="2766">
                  <c:v>653</c:v>
                </c:pt>
                <c:pt idx="2767">
                  <c:v>744</c:v>
                </c:pt>
                <c:pt idx="2768">
                  <c:v>1231</c:v>
                </c:pt>
                <c:pt idx="2769">
                  <c:v>1238</c:v>
                </c:pt>
                <c:pt idx="2770">
                  <c:v>803</c:v>
                </c:pt>
                <c:pt idx="2771">
                  <c:v>658</c:v>
                </c:pt>
                <c:pt idx="2772">
                  <c:v>658</c:v>
                </c:pt>
                <c:pt idx="2773">
                  <c:v>1099</c:v>
                </c:pt>
                <c:pt idx="2774">
                  <c:v>988</c:v>
                </c:pt>
                <c:pt idx="2775">
                  <c:v>710</c:v>
                </c:pt>
                <c:pt idx="2776">
                  <c:v>898</c:v>
                </c:pt>
                <c:pt idx="2777">
                  <c:v>710</c:v>
                </c:pt>
                <c:pt idx="2778">
                  <c:v>710</c:v>
                </c:pt>
                <c:pt idx="2779">
                  <c:v>723</c:v>
                </c:pt>
                <c:pt idx="2780">
                  <c:v>885</c:v>
                </c:pt>
                <c:pt idx="2781">
                  <c:v>840</c:v>
                </c:pt>
                <c:pt idx="2782">
                  <c:v>715</c:v>
                </c:pt>
                <c:pt idx="2783">
                  <c:v>677</c:v>
                </c:pt>
                <c:pt idx="2784">
                  <c:v>821</c:v>
                </c:pt>
                <c:pt idx="2785">
                  <c:v>1370</c:v>
                </c:pt>
                <c:pt idx="2786">
                  <c:v>1337</c:v>
                </c:pt>
                <c:pt idx="2787">
                  <c:v>1394</c:v>
                </c:pt>
                <c:pt idx="2788">
                  <c:v>785</c:v>
                </c:pt>
                <c:pt idx="2789">
                  <c:v>896</c:v>
                </c:pt>
                <c:pt idx="2790">
                  <c:v>973</c:v>
                </c:pt>
                <c:pt idx="2791">
                  <c:v>785</c:v>
                </c:pt>
                <c:pt idx="2792">
                  <c:v>603</c:v>
                </c:pt>
                <c:pt idx="2793">
                  <c:v>768</c:v>
                </c:pt>
                <c:pt idx="2794">
                  <c:v>785</c:v>
                </c:pt>
                <c:pt idx="2795">
                  <c:v>882</c:v>
                </c:pt>
                <c:pt idx="2796">
                  <c:v>713</c:v>
                </c:pt>
                <c:pt idx="2797">
                  <c:v>718</c:v>
                </c:pt>
                <c:pt idx="2798">
                  <c:v>824</c:v>
                </c:pt>
                <c:pt idx="2799">
                  <c:v>997</c:v>
                </c:pt>
                <c:pt idx="2800">
                  <c:v>697</c:v>
                </c:pt>
                <c:pt idx="2801">
                  <c:v>959</c:v>
                </c:pt>
                <c:pt idx="2802">
                  <c:v>869</c:v>
                </c:pt>
                <c:pt idx="2803">
                  <c:v>987</c:v>
                </c:pt>
                <c:pt idx="2804">
                  <c:v>987</c:v>
                </c:pt>
                <c:pt idx="2805">
                  <c:v>959</c:v>
                </c:pt>
                <c:pt idx="2806">
                  <c:v>689</c:v>
                </c:pt>
                <c:pt idx="2807">
                  <c:v>689</c:v>
                </c:pt>
                <c:pt idx="2808">
                  <c:v>721</c:v>
                </c:pt>
                <c:pt idx="2809">
                  <c:v>815</c:v>
                </c:pt>
                <c:pt idx="2810">
                  <c:v>857</c:v>
                </c:pt>
                <c:pt idx="2811">
                  <c:v>923</c:v>
                </c:pt>
                <c:pt idx="2812">
                  <c:v>934</c:v>
                </c:pt>
                <c:pt idx="2813">
                  <c:v>773</c:v>
                </c:pt>
                <c:pt idx="2814">
                  <c:v>823</c:v>
                </c:pt>
                <c:pt idx="2815">
                  <c:v>642</c:v>
                </c:pt>
                <c:pt idx="2816">
                  <c:v>953</c:v>
                </c:pt>
                <c:pt idx="2817">
                  <c:v>906</c:v>
                </c:pt>
                <c:pt idx="2818">
                  <c:v>818</c:v>
                </c:pt>
                <c:pt idx="2819">
                  <c:v>866</c:v>
                </c:pt>
                <c:pt idx="2820">
                  <c:v>833</c:v>
                </c:pt>
                <c:pt idx="2821">
                  <c:v>945</c:v>
                </c:pt>
                <c:pt idx="2822">
                  <c:v>642</c:v>
                </c:pt>
                <c:pt idx="2823">
                  <c:v>805</c:v>
                </c:pt>
                <c:pt idx="2824">
                  <c:v>899</c:v>
                </c:pt>
                <c:pt idx="2825">
                  <c:v>1017</c:v>
                </c:pt>
                <c:pt idx="2826">
                  <c:v>925</c:v>
                </c:pt>
                <c:pt idx="2827">
                  <c:v>882</c:v>
                </c:pt>
                <c:pt idx="2828">
                  <c:v>935</c:v>
                </c:pt>
                <c:pt idx="2829">
                  <c:v>1021</c:v>
                </c:pt>
                <c:pt idx="2830">
                  <c:v>772</c:v>
                </c:pt>
                <c:pt idx="2831">
                  <c:v>814</c:v>
                </c:pt>
                <c:pt idx="2832">
                  <c:v>864</c:v>
                </c:pt>
                <c:pt idx="2833">
                  <c:v>686</c:v>
                </c:pt>
                <c:pt idx="2834">
                  <c:v>706</c:v>
                </c:pt>
                <c:pt idx="2835">
                  <c:v>842</c:v>
                </c:pt>
                <c:pt idx="2836">
                  <c:v>905</c:v>
                </c:pt>
                <c:pt idx="2837">
                  <c:v>867</c:v>
                </c:pt>
                <c:pt idx="2838">
                  <c:v>796</c:v>
                </c:pt>
                <c:pt idx="2839">
                  <c:v>773</c:v>
                </c:pt>
                <c:pt idx="2840">
                  <c:v>917</c:v>
                </c:pt>
                <c:pt idx="2841">
                  <c:v>773</c:v>
                </c:pt>
                <c:pt idx="2842">
                  <c:v>821</c:v>
                </c:pt>
                <c:pt idx="2843">
                  <c:v>821</c:v>
                </c:pt>
                <c:pt idx="2844">
                  <c:v>821</c:v>
                </c:pt>
                <c:pt idx="2845">
                  <c:v>770</c:v>
                </c:pt>
                <c:pt idx="2846">
                  <c:v>674</c:v>
                </c:pt>
                <c:pt idx="2847">
                  <c:v>959</c:v>
                </c:pt>
                <c:pt idx="2848">
                  <c:v>820</c:v>
                </c:pt>
                <c:pt idx="2849">
                  <c:v>730</c:v>
                </c:pt>
                <c:pt idx="2850">
                  <c:v>820</c:v>
                </c:pt>
                <c:pt idx="2851">
                  <c:v>727</c:v>
                </c:pt>
                <c:pt idx="2852">
                  <c:v>722</c:v>
                </c:pt>
                <c:pt idx="2853">
                  <c:v>893</c:v>
                </c:pt>
                <c:pt idx="2854">
                  <c:v>722</c:v>
                </c:pt>
                <c:pt idx="2855">
                  <c:v>902</c:v>
                </c:pt>
                <c:pt idx="2856">
                  <c:v>956</c:v>
                </c:pt>
                <c:pt idx="2857">
                  <c:v>743</c:v>
                </c:pt>
                <c:pt idx="2858">
                  <c:v>1115</c:v>
                </c:pt>
                <c:pt idx="2859">
                  <c:v>723</c:v>
                </c:pt>
                <c:pt idx="2860">
                  <c:v>723</c:v>
                </c:pt>
                <c:pt idx="2861">
                  <c:v>1213</c:v>
                </c:pt>
                <c:pt idx="2862">
                  <c:v>953</c:v>
                </c:pt>
                <c:pt idx="2863">
                  <c:v>812</c:v>
                </c:pt>
                <c:pt idx="2864">
                  <c:v>644</c:v>
                </c:pt>
                <c:pt idx="2865">
                  <c:v>692</c:v>
                </c:pt>
                <c:pt idx="2866">
                  <c:v>1249</c:v>
                </c:pt>
                <c:pt idx="2867">
                  <c:v>821</c:v>
                </c:pt>
                <c:pt idx="2868">
                  <c:v>851</c:v>
                </c:pt>
                <c:pt idx="2869">
                  <c:v>953</c:v>
                </c:pt>
                <c:pt idx="2870">
                  <c:v>753</c:v>
                </c:pt>
                <c:pt idx="2871">
                  <c:v>744</c:v>
                </c:pt>
                <c:pt idx="2872">
                  <c:v>744</c:v>
                </c:pt>
                <c:pt idx="2873">
                  <c:v>1043</c:v>
                </c:pt>
                <c:pt idx="2874">
                  <c:v>781</c:v>
                </c:pt>
                <c:pt idx="2875">
                  <c:v>981</c:v>
                </c:pt>
                <c:pt idx="2876">
                  <c:v>692</c:v>
                </c:pt>
                <c:pt idx="2877">
                  <c:v>819</c:v>
                </c:pt>
                <c:pt idx="2878">
                  <c:v>767</c:v>
                </c:pt>
                <c:pt idx="2879">
                  <c:v>819</c:v>
                </c:pt>
                <c:pt idx="2880">
                  <c:v>767</c:v>
                </c:pt>
                <c:pt idx="2881">
                  <c:v>719</c:v>
                </c:pt>
                <c:pt idx="2882">
                  <c:v>736</c:v>
                </c:pt>
                <c:pt idx="2883">
                  <c:v>694</c:v>
                </c:pt>
                <c:pt idx="2884">
                  <c:v>736</c:v>
                </c:pt>
                <c:pt idx="2885">
                  <c:v>975</c:v>
                </c:pt>
                <c:pt idx="2886">
                  <c:v>997</c:v>
                </c:pt>
                <c:pt idx="2887">
                  <c:v>978</c:v>
                </c:pt>
                <c:pt idx="2888">
                  <c:v>782</c:v>
                </c:pt>
                <c:pt idx="2889">
                  <c:v>814</c:v>
                </c:pt>
                <c:pt idx="2890">
                  <c:v>934</c:v>
                </c:pt>
                <c:pt idx="2891">
                  <c:v>781</c:v>
                </c:pt>
                <c:pt idx="2892">
                  <c:v>781</c:v>
                </c:pt>
                <c:pt idx="2893">
                  <c:v>874</c:v>
                </c:pt>
                <c:pt idx="2894">
                  <c:v>810</c:v>
                </c:pt>
                <c:pt idx="2895">
                  <c:v>1054</c:v>
                </c:pt>
                <c:pt idx="2896">
                  <c:v>797</c:v>
                </c:pt>
                <c:pt idx="2897">
                  <c:v>847</c:v>
                </c:pt>
                <c:pt idx="2898">
                  <c:v>906</c:v>
                </c:pt>
                <c:pt idx="2899">
                  <c:v>881</c:v>
                </c:pt>
                <c:pt idx="2900">
                  <c:v>846</c:v>
                </c:pt>
                <c:pt idx="2901">
                  <c:v>956</c:v>
                </c:pt>
                <c:pt idx="2902">
                  <c:v>898</c:v>
                </c:pt>
                <c:pt idx="2903">
                  <c:v>836</c:v>
                </c:pt>
                <c:pt idx="2904">
                  <c:v>726</c:v>
                </c:pt>
                <c:pt idx="2905">
                  <c:v>934</c:v>
                </c:pt>
                <c:pt idx="2906">
                  <c:v>1204</c:v>
                </c:pt>
                <c:pt idx="2907">
                  <c:v>754</c:v>
                </c:pt>
                <c:pt idx="2908">
                  <c:v>850</c:v>
                </c:pt>
                <c:pt idx="2909">
                  <c:v>788</c:v>
                </c:pt>
                <c:pt idx="2910">
                  <c:v>726</c:v>
                </c:pt>
                <c:pt idx="2911">
                  <c:v>836</c:v>
                </c:pt>
                <c:pt idx="2912">
                  <c:v>850</c:v>
                </c:pt>
                <c:pt idx="2913">
                  <c:v>677</c:v>
                </c:pt>
                <c:pt idx="2914">
                  <c:v>1043</c:v>
                </c:pt>
                <c:pt idx="2915">
                  <c:v>949</c:v>
                </c:pt>
                <c:pt idx="2916">
                  <c:v>813</c:v>
                </c:pt>
                <c:pt idx="2917">
                  <c:v>813</c:v>
                </c:pt>
                <c:pt idx="2918">
                  <c:v>813</c:v>
                </c:pt>
                <c:pt idx="2919">
                  <c:v>798</c:v>
                </c:pt>
                <c:pt idx="2920">
                  <c:v>1043</c:v>
                </c:pt>
                <c:pt idx="2921">
                  <c:v>822</c:v>
                </c:pt>
                <c:pt idx="2922">
                  <c:v>889</c:v>
                </c:pt>
                <c:pt idx="2923">
                  <c:v>813</c:v>
                </c:pt>
                <c:pt idx="2924">
                  <c:v>708</c:v>
                </c:pt>
                <c:pt idx="2925">
                  <c:v>723</c:v>
                </c:pt>
                <c:pt idx="2926">
                  <c:v>723</c:v>
                </c:pt>
                <c:pt idx="2927">
                  <c:v>957</c:v>
                </c:pt>
                <c:pt idx="2928">
                  <c:v>735</c:v>
                </c:pt>
                <c:pt idx="2929">
                  <c:v>842</c:v>
                </c:pt>
                <c:pt idx="2930">
                  <c:v>842</c:v>
                </c:pt>
                <c:pt idx="2931">
                  <c:v>1172</c:v>
                </c:pt>
                <c:pt idx="2932">
                  <c:v>1035</c:v>
                </c:pt>
                <c:pt idx="2933">
                  <c:v>1144</c:v>
                </c:pt>
                <c:pt idx="2934">
                  <c:v>978</c:v>
                </c:pt>
                <c:pt idx="2935">
                  <c:v>945</c:v>
                </c:pt>
                <c:pt idx="2936">
                  <c:v>1310</c:v>
                </c:pt>
                <c:pt idx="2937">
                  <c:v>1137</c:v>
                </c:pt>
                <c:pt idx="2938">
                  <c:v>958</c:v>
                </c:pt>
                <c:pt idx="2939">
                  <c:v>953</c:v>
                </c:pt>
                <c:pt idx="2940">
                  <c:v>949</c:v>
                </c:pt>
                <c:pt idx="2941">
                  <c:v>1137</c:v>
                </c:pt>
                <c:pt idx="2942">
                  <c:v>1181</c:v>
                </c:pt>
                <c:pt idx="2943">
                  <c:v>1012</c:v>
                </c:pt>
                <c:pt idx="2944">
                  <c:v>1060</c:v>
                </c:pt>
                <c:pt idx="2945">
                  <c:v>937</c:v>
                </c:pt>
                <c:pt idx="2946">
                  <c:v>987</c:v>
                </c:pt>
                <c:pt idx="2947">
                  <c:v>962</c:v>
                </c:pt>
                <c:pt idx="2948">
                  <c:v>1137</c:v>
                </c:pt>
                <c:pt idx="2949">
                  <c:v>1238</c:v>
                </c:pt>
                <c:pt idx="2950">
                  <c:v>1037</c:v>
                </c:pt>
                <c:pt idx="2951">
                  <c:v>963</c:v>
                </c:pt>
                <c:pt idx="2952">
                  <c:v>971</c:v>
                </c:pt>
                <c:pt idx="2953">
                  <c:v>987</c:v>
                </c:pt>
                <c:pt idx="2954">
                  <c:v>1036</c:v>
                </c:pt>
                <c:pt idx="2955">
                  <c:v>949</c:v>
                </c:pt>
                <c:pt idx="2956">
                  <c:v>819</c:v>
                </c:pt>
                <c:pt idx="2957">
                  <c:v>1060</c:v>
                </c:pt>
                <c:pt idx="2958">
                  <c:v>1074</c:v>
                </c:pt>
                <c:pt idx="2959">
                  <c:v>1366</c:v>
                </c:pt>
                <c:pt idx="2960">
                  <c:v>1060</c:v>
                </c:pt>
                <c:pt idx="2961">
                  <c:v>943</c:v>
                </c:pt>
                <c:pt idx="2962">
                  <c:v>957</c:v>
                </c:pt>
                <c:pt idx="2963">
                  <c:v>1152</c:v>
                </c:pt>
                <c:pt idx="2964">
                  <c:v>1049</c:v>
                </c:pt>
                <c:pt idx="2965">
                  <c:v>938</c:v>
                </c:pt>
                <c:pt idx="2966">
                  <c:v>937</c:v>
                </c:pt>
                <c:pt idx="2967">
                  <c:v>1018</c:v>
                </c:pt>
                <c:pt idx="2968">
                  <c:v>1238</c:v>
                </c:pt>
                <c:pt idx="2969">
                  <c:v>835</c:v>
                </c:pt>
                <c:pt idx="2970">
                  <c:v>1012</c:v>
                </c:pt>
                <c:pt idx="2971">
                  <c:v>1007</c:v>
                </c:pt>
                <c:pt idx="2972">
                  <c:v>951</c:v>
                </c:pt>
                <c:pt idx="2973">
                  <c:v>1007</c:v>
                </c:pt>
                <c:pt idx="2974">
                  <c:v>987</c:v>
                </c:pt>
                <c:pt idx="2975">
                  <c:v>955</c:v>
                </c:pt>
                <c:pt idx="2976">
                  <c:v>770</c:v>
                </c:pt>
                <c:pt idx="2977">
                  <c:v>902</c:v>
                </c:pt>
                <c:pt idx="2978">
                  <c:v>793</c:v>
                </c:pt>
                <c:pt idx="2979">
                  <c:v>902</c:v>
                </c:pt>
                <c:pt idx="2980">
                  <c:v>902</c:v>
                </c:pt>
                <c:pt idx="2981">
                  <c:v>793</c:v>
                </c:pt>
                <c:pt idx="2982">
                  <c:v>902</c:v>
                </c:pt>
                <c:pt idx="2983">
                  <c:v>747</c:v>
                </c:pt>
                <c:pt idx="2984">
                  <c:v>747</c:v>
                </c:pt>
                <c:pt idx="2985">
                  <c:v>772</c:v>
                </c:pt>
                <c:pt idx="2986">
                  <c:v>772</c:v>
                </c:pt>
                <c:pt idx="2987">
                  <c:v>772</c:v>
                </c:pt>
                <c:pt idx="2988">
                  <c:v>772</c:v>
                </c:pt>
                <c:pt idx="2989">
                  <c:v>799</c:v>
                </c:pt>
                <c:pt idx="2990">
                  <c:v>799</c:v>
                </c:pt>
                <c:pt idx="2991">
                  <c:v>911</c:v>
                </c:pt>
                <c:pt idx="2992">
                  <c:v>799</c:v>
                </c:pt>
                <c:pt idx="2993">
                  <c:v>772</c:v>
                </c:pt>
                <c:pt idx="2994">
                  <c:v>772</c:v>
                </c:pt>
                <c:pt idx="2995">
                  <c:v>772</c:v>
                </c:pt>
                <c:pt idx="299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D-4E6D-B6BB-57A501C81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1679376"/>
        <c:axId val="621684624"/>
      </c:lineChart>
      <c:catAx>
        <c:axId val="621679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1684624"/>
        <c:crosses val="autoZero"/>
        <c:auto val="1"/>
        <c:lblAlgn val="ctr"/>
        <c:lblOffset val="100"/>
        <c:noMultiLvlLbl val="0"/>
      </c:catAx>
      <c:valAx>
        <c:axId val="621684624"/>
        <c:scaling>
          <c:orientation val="minMax"/>
          <c:max val="1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67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5E4B4-1220-4F03-AD03-AFDEF5A0AE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6516B1-EA74-4D57-B037-8A0602991353}">
      <dgm:prSet/>
      <dgm:spPr/>
      <dgm:t>
        <a:bodyPr/>
        <a:lstStyle/>
        <a:p>
          <a:pPr>
            <a:defRPr cap="all"/>
          </a:pPr>
          <a:r>
            <a:rPr lang="it-IT" dirty="0"/>
            <a:t>Vettorizzazione dei concetti presenti all’interno dei plot mediante l’utilizzo di </a:t>
          </a:r>
          <a:r>
            <a:rPr lang="it-IT" i="1" dirty="0" err="1">
              <a:solidFill>
                <a:schemeClr val="accent4"/>
              </a:solidFill>
            </a:rPr>
            <a:t>tokenizer</a:t>
          </a:r>
          <a:r>
            <a:rPr lang="it-IT" dirty="0"/>
            <a:t> e </a:t>
          </a:r>
          <a:r>
            <a:rPr lang="it-IT" i="1" dirty="0" err="1">
              <a:solidFill>
                <a:schemeClr val="accent4"/>
              </a:solidFill>
            </a:rPr>
            <a:t>stemmer</a:t>
          </a:r>
          <a:r>
            <a:rPr lang="it-IT" dirty="0">
              <a:solidFill>
                <a:schemeClr val="accent4"/>
              </a:solidFill>
            </a:rPr>
            <a:t> </a:t>
          </a:r>
          <a:endParaRPr lang="en-US" dirty="0">
            <a:solidFill>
              <a:schemeClr val="accent4"/>
            </a:solidFill>
          </a:endParaRPr>
        </a:p>
      </dgm:t>
    </dgm:pt>
    <dgm:pt modelId="{9DAF2270-08EC-4266-A712-DCF95651C378}" type="parTrans" cxnId="{6B47D3B2-7A6A-4214-89CF-1B06A9C23F96}">
      <dgm:prSet/>
      <dgm:spPr/>
      <dgm:t>
        <a:bodyPr/>
        <a:lstStyle/>
        <a:p>
          <a:endParaRPr lang="en-US"/>
        </a:p>
      </dgm:t>
    </dgm:pt>
    <dgm:pt modelId="{E0B767EE-BFFB-46FA-AF98-C8A75AC2D27D}" type="sibTrans" cxnId="{6B47D3B2-7A6A-4214-89CF-1B06A9C23F96}">
      <dgm:prSet/>
      <dgm:spPr/>
      <dgm:t>
        <a:bodyPr/>
        <a:lstStyle/>
        <a:p>
          <a:endParaRPr lang="en-US"/>
        </a:p>
      </dgm:t>
    </dgm:pt>
    <dgm:pt modelId="{62D6B2B2-7D3E-4DA3-8E04-6AF1CEF2A902}">
      <dgm:prSet/>
      <dgm:spPr/>
      <dgm:t>
        <a:bodyPr/>
        <a:lstStyle/>
        <a:p>
          <a:pPr>
            <a:defRPr cap="all"/>
          </a:pPr>
          <a:r>
            <a:rPr lang="it-IT" dirty="0" err="1"/>
            <a:t>Dimensionality</a:t>
          </a:r>
          <a:r>
            <a:rPr lang="it-IT" dirty="0"/>
            <a:t> </a:t>
          </a:r>
          <a:r>
            <a:rPr lang="it-IT" dirty="0" err="1"/>
            <a:t>reduction</a:t>
          </a:r>
          <a:r>
            <a:rPr lang="it-IT" dirty="0"/>
            <a:t> eseguita con la tecnica </a:t>
          </a:r>
          <a:br>
            <a:rPr lang="it-IT" dirty="0"/>
          </a:br>
          <a:r>
            <a:rPr lang="it-IT" i="1" dirty="0" err="1">
              <a:solidFill>
                <a:schemeClr val="accent4"/>
              </a:solidFill>
            </a:rPr>
            <a:t>Tf-idf</a:t>
          </a:r>
          <a:r>
            <a:rPr lang="it-IT" dirty="0">
              <a:solidFill>
                <a:schemeClr val="accent4"/>
              </a:solidFill>
            </a:rPr>
            <a:t>  </a:t>
          </a:r>
          <a:endParaRPr lang="en-US" dirty="0">
            <a:solidFill>
              <a:schemeClr val="accent4"/>
            </a:solidFill>
          </a:endParaRPr>
        </a:p>
      </dgm:t>
    </dgm:pt>
    <dgm:pt modelId="{A17E7415-664F-4B97-B04C-7B62A9F0EABD}" type="parTrans" cxnId="{2CA7EEEF-F8A6-4F93-B25C-56D59CC2D875}">
      <dgm:prSet/>
      <dgm:spPr/>
      <dgm:t>
        <a:bodyPr/>
        <a:lstStyle/>
        <a:p>
          <a:endParaRPr lang="en-US"/>
        </a:p>
      </dgm:t>
    </dgm:pt>
    <dgm:pt modelId="{FEE96ECB-56F1-4B81-A0B2-2985971CF22E}" type="sibTrans" cxnId="{2CA7EEEF-F8A6-4F93-B25C-56D59CC2D875}">
      <dgm:prSet/>
      <dgm:spPr/>
      <dgm:t>
        <a:bodyPr/>
        <a:lstStyle/>
        <a:p>
          <a:endParaRPr lang="en-US"/>
        </a:p>
      </dgm:t>
    </dgm:pt>
    <dgm:pt modelId="{12037382-9E64-485E-995C-5E6DFC0441CE}">
      <dgm:prSet/>
      <dgm:spPr/>
      <dgm:t>
        <a:bodyPr/>
        <a:lstStyle/>
        <a:p>
          <a:pPr>
            <a:defRPr cap="all"/>
          </a:pPr>
          <a:r>
            <a:rPr lang="it-IT" dirty="0"/>
            <a:t>Ottimizzazione dei parametri per la </a:t>
          </a:r>
          <a:r>
            <a:rPr lang="it-IT" i="1" dirty="0" err="1"/>
            <a:t>Tf-idf</a:t>
          </a:r>
          <a:r>
            <a:rPr lang="it-IT" dirty="0"/>
            <a:t> utilizzando un algoritmo di </a:t>
          </a:r>
          <a:r>
            <a:rPr lang="it-IT" i="1" dirty="0">
              <a:solidFill>
                <a:schemeClr val="accent4"/>
              </a:solidFill>
            </a:rPr>
            <a:t>evoluzione differenziale </a:t>
          </a:r>
          <a:endParaRPr lang="en-US" dirty="0">
            <a:solidFill>
              <a:schemeClr val="accent4"/>
            </a:solidFill>
          </a:endParaRPr>
        </a:p>
      </dgm:t>
    </dgm:pt>
    <dgm:pt modelId="{08923249-517B-42FD-BA22-C32A0B32F44B}" type="parTrans" cxnId="{79F90CD7-78DD-43C2-8FD2-752D3E01DD4E}">
      <dgm:prSet/>
      <dgm:spPr/>
      <dgm:t>
        <a:bodyPr/>
        <a:lstStyle/>
        <a:p>
          <a:endParaRPr lang="en-US"/>
        </a:p>
      </dgm:t>
    </dgm:pt>
    <dgm:pt modelId="{FB368D5E-CCBA-4407-9710-8D78ABC32552}" type="sibTrans" cxnId="{79F90CD7-78DD-43C2-8FD2-752D3E01DD4E}">
      <dgm:prSet/>
      <dgm:spPr/>
      <dgm:t>
        <a:bodyPr/>
        <a:lstStyle/>
        <a:p>
          <a:endParaRPr lang="en-US"/>
        </a:p>
      </dgm:t>
    </dgm:pt>
    <dgm:pt modelId="{8E038BB1-56CF-41AB-93AA-29F42ED91B08}">
      <dgm:prSet/>
      <dgm:spPr/>
      <dgm:t>
        <a:bodyPr/>
        <a:lstStyle/>
        <a:p>
          <a:pPr>
            <a:defRPr cap="all"/>
          </a:pPr>
          <a:r>
            <a:rPr lang="it-IT" dirty="0"/>
            <a:t>Classificazione con l’utilizzo di un classificatore </a:t>
          </a:r>
          <a:r>
            <a:rPr lang="it-IT" i="1" dirty="0">
              <a:solidFill>
                <a:schemeClr val="accent4"/>
              </a:solidFill>
            </a:rPr>
            <a:t>random </a:t>
          </a:r>
          <a:r>
            <a:rPr lang="it-IT" i="1" dirty="0" err="1">
              <a:solidFill>
                <a:schemeClr val="accent4"/>
              </a:solidFill>
            </a:rPr>
            <a:t>forest</a:t>
          </a:r>
          <a:endParaRPr lang="en-US" dirty="0">
            <a:solidFill>
              <a:schemeClr val="accent4"/>
            </a:solidFill>
          </a:endParaRPr>
        </a:p>
      </dgm:t>
    </dgm:pt>
    <dgm:pt modelId="{EF3A8FAF-B0C1-4492-AC69-932E74AB9A89}" type="parTrans" cxnId="{D520F9BB-CB24-4425-83D4-A88109F2E7EB}">
      <dgm:prSet/>
      <dgm:spPr/>
      <dgm:t>
        <a:bodyPr/>
        <a:lstStyle/>
        <a:p>
          <a:endParaRPr lang="en-US"/>
        </a:p>
      </dgm:t>
    </dgm:pt>
    <dgm:pt modelId="{C856C7AC-1576-466E-8808-9B542E5EA222}" type="sibTrans" cxnId="{D520F9BB-CB24-4425-83D4-A88109F2E7EB}">
      <dgm:prSet/>
      <dgm:spPr/>
      <dgm:t>
        <a:bodyPr/>
        <a:lstStyle/>
        <a:p>
          <a:endParaRPr lang="en-US"/>
        </a:p>
      </dgm:t>
    </dgm:pt>
    <dgm:pt modelId="{E8917E28-454E-4BD6-9A7A-DA4B6A946A34}">
      <dgm:prSet/>
      <dgm:spPr/>
      <dgm:t>
        <a:bodyPr/>
        <a:lstStyle/>
        <a:p>
          <a:pPr>
            <a:defRPr cap="all"/>
          </a:pPr>
          <a:r>
            <a:rPr lang="it-IT" dirty="0"/>
            <a:t>Clustering mediante un algoritmo </a:t>
          </a:r>
          <a:r>
            <a:rPr lang="it-IT" i="1" dirty="0" err="1">
              <a:solidFill>
                <a:schemeClr val="accent4"/>
              </a:solidFill>
            </a:rPr>
            <a:t>agglomerativo</a:t>
          </a:r>
          <a:r>
            <a:rPr lang="it-IT" i="1" dirty="0">
              <a:solidFill>
                <a:schemeClr val="accent4"/>
              </a:solidFill>
            </a:rPr>
            <a:t> gerarchico</a:t>
          </a:r>
          <a:endParaRPr lang="en-US" dirty="0">
            <a:solidFill>
              <a:schemeClr val="accent4"/>
            </a:solidFill>
          </a:endParaRPr>
        </a:p>
      </dgm:t>
    </dgm:pt>
    <dgm:pt modelId="{B926AE3F-F1D7-4475-8A4D-6ED9A39EF708}" type="parTrans" cxnId="{8923CD2C-B66B-4498-9F6E-6A110FFCA460}">
      <dgm:prSet/>
      <dgm:spPr/>
      <dgm:t>
        <a:bodyPr/>
        <a:lstStyle/>
        <a:p>
          <a:endParaRPr lang="en-US"/>
        </a:p>
      </dgm:t>
    </dgm:pt>
    <dgm:pt modelId="{FF0AA19F-0954-47D8-AC6E-1D6AB21D1755}" type="sibTrans" cxnId="{8923CD2C-B66B-4498-9F6E-6A110FFCA460}">
      <dgm:prSet/>
      <dgm:spPr/>
      <dgm:t>
        <a:bodyPr/>
        <a:lstStyle/>
        <a:p>
          <a:endParaRPr lang="en-US"/>
        </a:p>
      </dgm:t>
    </dgm:pt>
    <dgm:pt modelId="{3C9A2510-5D03-4E96-B375-C44664DC5C61}" type="pres">
      <dgm:prSet presAssocID="{98F5E4B4-1220-4F03-AD03-AFDEF5A0AED2}" presName="root" presStyleCnt="0">
        <dgm:presLayoutVars>
          <dgm:dir/>
          <dgm:resizeHandles val="exact"/>
        </dgm:presLayoutVars>
      </dgm:prSet>
      <dgm:spPr/>
    </dgm:pt>
    <dgm:pt modelId="{592035B6-81A3-4F30-9ACE-C77A635392AC}" type="pres">
      <dgm:prSet presAssocID="{CC6516B1-EA74-4D57-B037-8A0602991353}" presName="compNode" presStyleCnt="0"/>
      <dgm:spPr/>
    </dgm:pt>
    <dgm:pt modelId="{0643468E-43D0-4177-B22B-A1BD6262D9CF}" type="pres">
      <dgm:prSet presAssocID="{CC6516B1-EA74-4D57-B037-8A0602991353}" presName="iconBgRect" presStyleLbl="bgShp" presStyleIdx="0" presStyleCnt="5"/>
      <dgm:spPr/>
    </dgm:pt>
    <dgm:pt modelId="{E5097E59-A873-49E2-ADC3-E3F29B619996}" type="pres">
      <dgm:prSet presAssocID="{CC6516B1-EA74-4D57-B037-8A06029913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FE95C089-04AB-4483-834D-C48647ECA816}" type="pres">
      <dgm:prSet presAssocID="{CC6516B1-EA74-4D57-B037-8A0602991353}" presName="spaceRect" presStyleCnt="0"/>
      <dgm:spPr/>
    </dgm:pt>
    <dgm:pt modelId="{7F01BD86-585E-4392-A6BF-F68071BA7032}" type="pres">
      <dgm:prSet presAssocID="{CC6516B1-EA74-4D57-B037-8A0602991353}" presName="textRect" presStyleLbl="revTx" presStyleIdx="0" presStyleCnt="5">
        <dgm:presLayoutVars>
          <dgm:chMax val="1"/>
          <dgm:chPref val="1"/>
        </dgm:presLayoutVars>
      </dgm:prSet>
      <dgm:spPr/>
    </dgm:pt>
    <dgm:pt modelId="{3D7D3C79-1363-4494-B0F0-913036DA9692}" type="pres">
      <dgm:prSet presAssocID="{E0B767EE-BFFB-46FA-AF98-C8A75AC2D27D}" presName="sibTrans" presStyleCnt="0"/>
      <dgm:spPr/>
    </dgm:pt>
    <dgm:pt modelId="{B287BB8A-D586-4BC1-9814-8597EF4FAA5F}" type="pres">
      <dgm:prSet presAssocID="{62D6B2B2-7D3E-4DA3-8E04-6AF1CEF2A902}" presName="compNode" presStyleCnt="0"/>
      <dgm:spPr/>
    </dgm:pt>
    <dgm:pt modelId="{81E79820-0204-4832-A154-0780E9E7E29B}" type="pres">
      <dgm:prSet presAssocID="{62D6B2B2-7D3E-4DA3-8E04-6AF1CEF2A902}" presName="iconBgRect" presStyleLbl="bgShp" presStyleIdx="1" presStyleCnt="5"/>
      <dgm:spPr/>
    </dgm:pt>
    <dgm:pt modelId="{6C03CF34-BE77-4743-9374-DC0806A8BB8B}" type="pres">
      <dgm:prSet presAssocID="{62D6B2B2-7D3E-4DA3-8E04-6AF1CEF2A9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06EA2120-25CF-46AC-941F-AF7F61C2A187}" type="pres">
      <dgm:prSet presAssocID="{62D6B2B2-7D3E-4DA3-8E04-6AF1CEF2A902}" presName="spaceRect" presStyleCnt="0"/>
      <dgm:spPr/>
    </dgm:pt>
    <dgm:pt modelId="{84659DB5-89F0-48FC-BA92-FB037D809E89}" type="pres">
      <dgm:prSet presAssocID="{62D6B2B2-7D3E-4DA3-8E04-6AF1CEF2A902}" presName="textRect" presStyleLbl="revTx" presStyleIdx="1" presStyleCnt="5">
        <dgm:presLayoutVars>
          <dgm:chMax val="1"/>
          <dgm:chPref val="1"/>
        </dgm:presLayoutVars>
      </dgm:prSet>
      <dgm:spPr/>
    </dgm:pt>
    <dgm:pt modelId="{4D624BE3-4ACC-47FB-8C6E-CE5FD43EE05A}" type="pres">
      <dgm:prSet presAssocID="{FEE96ECB-56F1-4B81-A0B2-2985971CF22E}" presName="sibTrans" presStyleCnt="0"/>
      <dgm:spPr/>
    </dgm:pt>
    <dgm:pt modelId="{B555A1E1-79AB-4FB9-A4E4-1AD8839144AA}" type="pres">
      <dgm:prSet presAssocID="{12037382-9E64-485E-995C-5E6DFC0441CE}" presName="compNode" presStyleCnt="0"/>
      <dgm:spPr/>
    </dgm:pt>
    <dgm:pt modelId="{313160A2-CBDE-4C3D-A373-C5379C52F7CC}" type="pres">
      <dgm:prSet presAssocID="{12037382-9E64-485E-995C-5E6DFC0441CE}" presName="iconBgRect" presStyleLbl="bgShp" presStyleIdx="2" presStyleCnt="5"/>
      <dgm:spPr/>
    </dgm:pt>
    <dgm:pt modelId="{C199341F-C207-42BB-8A57-5B029E36F0C6}" type="pres">
      <dgm:prSet presAssocID="{12037382-9E64-485E-995C-5E6DFC044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FFC835-12EA-4F0F-947A-3DE93032928C}" type="pres">
      <dgm:prSet presAssocID="{12037382-9E64-485E-995C-5E6DFC0441CE}" presName="spaceRect" presStyleCnt="0"/>
      <dgm:spPr/>
    </dgm:pt>
    <dgm:pt modelId="{83C42800-735B-4B32-BC53-9F1151B3FEF6}" type="pres">
      <dgm:prSet presAssocID="{12037382-9E64-485E-995C-5E6DFC0441CE}" presName="textRect" presStyleLbl="revTx" presStyleIdx="2" presStyleCnt="5">
        <dgm:presLayoutVars>
          <dgm:chMax val="1"/>
          <dgm:chPref val="1"/>
        </dgm:presLayoutVars>
      </dgm:prSet>
      <dgm:spPr/>
    </dgm:pt>
    <dgm:pt modelId="{EB6164B2-F3C0-4471-AFBD-B71FF94B4617}" type="pres">
      <dgm:prSet presAssocID="{FB368D5E-CCBA-4407-9710-8D78ABC32552}" presName="sibTrans" presStyleCnt="0"/>
      <dgm:spPr/>
    </dgm:pt>
    <dgm:pt modelId="{D8B7AB96-7213-4594-8AE7-9FD065156775}" type="pres">
      <dgm:prSet presAssocID="{8E038BB1-56CF-41AB-93AA-29F42ED91B08}" presName="compNode" presStyleCnt="0"/>
      <dgm:spPr/>
    </dgm:pt>
    <dgm:pt modelId="{7DF0EB55-0110-4F0A-9C3D-EF711717C1B9}" type="pres">
      <dgm:prSet presAssocID="{8E038BB1-56CF-41AB-93AA-29F42ED91B08}" presName="iconBgRect" presStyleLbl="bgShp" presStyleIdx="3" presStyleCnt="5"/>
      <dgm:spPr/>
    </dgm:pt>
    <dgm:pt modelId="{15CD4C83-36B8-4D33-A1FD-480DA71A34C4}" type="pres">
      <dgm:prSet presAssocID="{8E038BB1-56CF-41AB-93AA-29F42ED91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foresta"/>
        </a:ext>
      </dgm:extLst>
    </dgm:pt>
    <dgm:pt modelId="{63136E5B-2917-41EE-AB60-64A977E07464}" type="pres">
      <dgm:prSet presAssocID="{8E038BB1-56CF-41AB-93AA-29F42ED91B08}" presName="spaceRect" presStyleCnt="0"/>
      <dgm:spPr/>
    </dgm:pt>
    <dgm:pt modelId="{A0808FB2-36E8-4BC5-BC7A-5B14C8760420}" type="pres">
      <dgm:prSet presAssocID="{8E038BB1-56CF-41AB-93AA-29F42ED91B08}" presName="textRect" presStyleLbl="revTx" presStyleIdx="3" presStyleCnt="5">
        <dgm:presLayoutVars>
          <dgm:chMax val="1"/>
          <dgm:chPref val="1"/>
        </dgm:presLayoutVars>
      </dgm:prSet>
      <dgm:spPr/>
    </dgm:pt>
    <dgm:pt modelId="{38721A92-6273-4400-AAC1-1E3AB3630C7D}" type="pres">
      <dgm:prSet presAssocID="{C856C7AC-1576-466E-8808-9B542E5EA222}" presName="sibTrans" presStyleCnt="0"/>
      <dgm:spPr/>
    </dgm:pt>
    <dgm:pt modelId="{7B19B0C4-F547-4DA4-9C8F-27BD4976511B}" type="pres">
      <dgm:prSet presAssocID="{E8917E28-454E-4BD6-9A7A-DA4B6A946A34}" presName="compNode" presStyleCnt="0"/>
      <dgm:spPr/>
    </dgm:pt>
    <dgm:pt modelId="{5105B49E-02AA-4C2F-A486-0FE3A025E3CF}" type="pres">
      <dgm:prSet presAssocID="{E8917E28-454E-4BD6-9A7A-DA4B6A946A34}" presName="iconBgRect" presStyleLbl="bgShp" presStyleIdx="4" presStyleCnt="5"/>
      <dgm:spPr/>
    </dgm:pt>
    <dgm:pt modelId="{5AF52E6D-8A28-4875-AB24-4861856932A7}" type="pres">
      <dgm:prSet presAssocID="{E8917E28-454E-4BD6-9A7A-DA4B6A946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amide con livelli"/>
        </a:ext>
      </dgm:extLst>
    </dgm:pt>
    <dgm:pt modelId="{BBE84315-AFC4-4EA3-9E29-34E1CE9ED6B1}" type="pres">
      <dgm:prSet presAssocID="{E8917E28-454E-4BD6-9A7A-DA4B6A946A34}" presName="spaceRect" presStyleCnt="0"/>
      <dgm:spPr/>
    </dgm:pt>
    <dgm:pt modelId="{8B220D8F-BAA1-4DE3-93CA-A95FD769A7F7}" type="pres">
      <dgm:prSet presAssocID="{E8917E28-454E-4BD6-9A7A-DA4B6A946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23CD2C-B66B-4498-9F6E-6A110FFCA460}" srcId="{98F5E4B4-1220-4F03-AD03-AFDEF5A0AED2}" destId="{E8917E28-454E-4BD6-9A7A-DA4B6A946A34}" srcOrd="4" destOrd="0" parTransId="{B926AE3F-F1D7-4475-8A4D-6ED9A39EF708}" sibTransId="{FF0AA19F-0954-47D8-AC6E-1D6AB21D1755}"/>
    <dgm:cxn modelId="{B8FA676A-5174-41A9-9A3A-5193D6362D0A}" type="presOf" srcId="{CC6516B1-EA74-4D57-B037-8A0602991353}" destId="{7F01BD86-585E-4392-A6BF-F68071BA7032}" srcOrd="0" destOrd="0" presId="urn:microsoft.com/office/officeart/2018/5/layout/IconCircleLabelList"/>
    <dgm:cxn modelId="{B544CE4B-132C-4087-973A-70DB3BBDF3A4}" type="presOf" srcId="{8E038BB1-56CF-41AB-93AA-29F42ED91B08}" destId="{A0808FB2-36E8-4BC5-BC7A-5B14C8760420}" srcOrd="0" destOrd="0" presId="urn:microsoft.com/office/officeart/2018/5/layout/IconCircleLabelList"/>
    <dgm:cxn modelId="{217E4891-2E06-4BB7-BE55-35FD552292DC}" type="presOf" srcId="{98F5E4B4-1220-4F03-AD03-AFDEF5A0AED2}" destId="{3C9A2510-5D03-4E96-B375-C44664DC5C61}" srcOrd="0" destOrd="0" presId="urn:microsoft.com/office/officeart/2018/5/layout/IconCircleLabelList"/>
    <dgm:cxn modelId="{6B47D3B2-7A6A-4214-89CF-1B06A9C23F96}" srcId="{98F5E4B4-1220-4F03-AD03-AFDEF5A0AED2}" destId="{CC6516B1-EA74-4D57-B037-8A0602991353}" srcOrd="0" destOrd="0" parTransId="{9DAF2270-08EC-4266-A712-DCF95651C378}" sibTransId="{E0B767EE-BFFB-46FA-AF98-C8A75AC2D27D}"/>
    <dgm:cxn modelId="{FFFB2FB9-69D4-4634-9A00-E91207ECD840}" type="presOf" srcId="{12037382-9E64-485E-995C-5E6DFC0441CE}" destId="{83C42800-735B-4B32-BC53-9F1151B3FEF6}" srcOrd="0" destOrd="0" presId="urn:microsoft.com/office/officeart/2018/5/layout/IconCircleLabelList"/>
    <dgm:cxn modelId="{D520F9BB-CB24-4425-83D4-A88109F2E7EB}" srcId="{98F5E4B4-1220-4F03-AD03-AFDEF5A0AED2}" destId="{8E038BB1-56CF-41AB-93AA-29F42ED91B08}" srcOrd="3" destOrd="0" parTransId="{EF3A8FAF-B0C1-4492-AC69-932E74AB9A89}" sibTransId="{C856C7AC-1576-466E-8808-9B542E5EA222}"/>
    <dgm:cxn modelId="{79F90CD7-78DD-43C2-8FD2-752D3E01DD4E}" srcId="{98F5E4B4-1220-4F03-AD03-AFDEF5A0AED2}" destId="{12037382-9E64-485E-995C-5E6DFC0441CE}" srcOrd="2" destOrd="0" parTransId="{08923249-517B-42FD-BA22-C32A0B32F44B}" sibTransId="{FB368D5E-CCBA-4407-9710-8D78ABC32552}"/>
    <dgm:cxn modelId="{69BE2FDD-77FE-4AA9-9AF8-687FB2629A3F}" type="presOf" srcId="{E8917E28-454E-4BD6-9A7A-DA4B6A946A34}" destId="{8B220D8F-BAA1-4DE3-93CA-A95FD769A7F7}" srcOrd="0" destOrd="0" presId="urn:microsoft.com/office/officeart/2018/5/layout/IconCircleLabelList"/>
    <dgm:cxn modelId="{2CA7EEEF-F8A6-4F93-B25C-56D59CC2D875}" srcId="{98F5E4B4-1220-4F03-AD03-AFDEF5A0AED2}" destId="{62D6B2B2-7D3E-4DA3-8E04-6AF1CEF2A902}" srcOrd="1" destOrd="0" parTransId="{A17E7415-664F-4B97-B04C-7B62A9F0EABD}" sibTransId="{FEE96ECB-56F1-4B81-A0B2-2985971CF22E}"/>
    <dgm:cxn modelId="{6B8CEBF7-74AD-491D-A461-3BD66F3B5E9E}" type="presOf" srcId="{62D6B2B2-7D3E-4DA3-8E04-6AF1CEF2A902}" destId="{84659DB5-89F0-48FC-BA92-FB037D809E89}" srcOrd="0" destOrd="0" presId="urn:microsoft.com/office/officeart/2018/5/layout/IconCircleLabelList"/>
    <dgm:cxn modelId="{A3AC013E-F9E7-4401-BD5C-10E33DE9DBB3}" type="presParOf" srcId="{3C9A2510-5D03-4E96-B375-C44664DC5C61}" destId="{592035B6-81A3-4F30-9ACE-C77A635392AC}" srcOrd="0" destOrd="0" presId="urn:microsoft.com/office/officeart/2018/5/layout/IconCircleLabelList"/>
    <dgm:cxn modelId="{5DCED845-3629-41D6-8D82-C93851CCC976}" type="presParOf" srcId="{592035B6-81A3-4F30-9ACE-C77A635392AC}" destId="{0643468E-43D0-4177-B22B-A1BD6262D9CF}" srcOrd="0" destOrd="0" presId="urn:microsoft.com/office/officeart/2018/5/layout/IconCircleLabelList"/>
    <dgm:cxn modelId="{62940119-D319-4ECA-8480-0B65AFDB49B3}" type="presParOf" srcId="{592035B6-81A3-4F30-9ACE-C77A635392AC}" destId="{E5097E59-A873-49E2-ADC3-E3F29B619996}" srcOrd="1" destOrd="0" presId="urn:microsoft.com/office/officeart/2018/5/layout/IconCircleLabelList"/>
    <dgm:cxn modelId="{0110357A-E7FC-4A29-8375-2E6E53E920B7}" type="presParOf" srcId="{592035B6-81A3-4F30-9ACE-C77A635392AC}" destId="{FE95C089-04AB-4483-834D-C48647ECA816}" srcOrd="2" destOrd="0" presId="urn:microsoft.com/office/officeart/2018/5/layout/IconCircleLabelList"/>
    <dgm:cxn modelId="{B7DB3848-E766-4083-AE9C-53C3C65DD769}" type="presParOf" srcId="{592035B6-81A3-4F30-9ACE-C77A635392AC}" destId="{7F01BD86-585E-4392-A6BF-F68071BA7032}" srcOrd="3" destOrd="0" presId="urn:microsoft.com/office/officeart/2018/5/layout/IconCircleLabelList"/>
    <dgm:cxn modelId="{2B65B15A-9BBF-425B-A398-903C4AD221D9}" type="presParOf" srcId="{3C9A2510-5D03-4E96-B375-C44664DC5C61}" destId="{3D7D3C79-1363-4494-B0F0-913036DA9692}" srcOrd="1" destOrd="0" presId="urn:microsoft.com/office/officeart/2018/5/layout/IconCircleLabelList"/>
    <dgm:cxn modelId="{B6F10C36-4C20-4968-96C3-DFDE4BD236DB}" type="presParOf" srcId="{3C9A2510-5D03-4E96-B375-C44664DC5C61}" destId="{B287BB8A-D586-4BC1-9814-8597EF4FAA5F}" srcOrd="2" destOrd="0" presId="urn:microsoft.com/office/officeart/2018/5/layout/IconCircleLabelList"/>
    <dgm:cxn modelId="{A39CD718-8752-4ADB-BBB6-ED715AF5CC6E}" type="presParOf" srcId="{B287BB8A-D586-4BC1-9814-8597EF4FAA5F}" destId="{81E79820-0204-4832-A154-0780E9E7E29B}" srcOrd="0" destOrd="0" presId="urn:microsoft.com/office/officeart/2018/5/layout/IconCircleLabelList"/>
    <dgm:cxn modelId="{88EF3864-BB1E-434A-8902-25A2F4CECA0E}" type="presParOf" srcId="{B287BB8A-D586-4BC1-9814-8597EF4FAA5F}" destId="{6C03CF34-BE77-4743-9374-DC0806A8BB8B}" srcOrd="1" destOrd="0" presId="urn:microsoft.com/office/officeart/2018/5/layout/IconCircleLabelList"/>
    <dgm:cxn modelId="{BF73751B-EB01-4015-A258-68D198F72542}" type="presParOf" srcId="{B287BB8A-D586-4BC1-9814-8597EF4FAA5F}" destId="{06EA2120-25CF-46AC-941F-AF7F61C2A187}" srcOrd="2" destOrd="0" presId="urn:microsoft.com/office/officeart/2018/5/layout/IconCircleLabelList"/>
    <dgm:cxn modelId="{9D2B4360-0B6C-47C3-B098-9B8C24266DA4}" type="presParOf" srcId="{B287BB8A-D586-4BC1-9814-8597EF4FAA5F}" destId="{84659DB5-89F0-48FC-BA92-FB037D809E89}" srcOrd="3" destOrd="0" presId="urn:microsoft.com/office/officeart/2018/5/layout/IconCircleLabelList"/>
    <dgm:cxn modelId="{435FF4B4-9674-40EC-820A-E6C29C6C915D}" type="presParOf" srcId="{3C9A2510-5D03-4E96-B375-C44664DC5C61}" destId="{4D624BE3-4ACC-47FB-8C6E-CE5FD43EE05A}" srcOrd="3" destOrd="0" presId="urn:microsoft.com/office/officeart/2018/5/layout/IconCircleLabelList"/>
    <dgm:cxn modelId="{743C1B48-76B1-41FD-A91E-35168EB224E1}" type="presParOf" srcId="{3C9A2510-5D03-4E96-B375-C44664DC5C61}" destId="{B555A1E1-79AB-4FB9-A4E4-1AD8839144AA}" srcOrd="4" destOrd="0" presId="urn:microsoft.com/office/officeart/2018/5/layout/IconCircleLabelList"/>
    <dgm:cxn modelId="{EA2D51AB-30FD-4461-99F6-7109284C5F24}" type="presParOf" srcId="{B555A1E1-79AB-4FB9-A4E4-1AD8839144AA}" destId="{313160A2-CBDE-4C3D-A373-C5379C52F7CC}" srcOrd="0" destOrd="0" presId="urn:microsoft.com/office/officeart/2018/5/layout/IconCircleLabelList"/>
    <dgm:cxn modelId="{A0AB76C8-8B23-4A66-B79C-55359D6740D0}" type="presParOf" srcId="{B555A1E1-79AB-4FB9-A4E4-1AD8839144AA}" destId="{C199341F-C207-42BB-8A57-5B029E36F0C6}" srcOrd="1" destOrd="0" presId="urn:microsoft.com/office/officeart/2018/5/layout/IconCircleLabelList"/>
    <dgm:cxn modelId="{209FCD79-1EED-4992-8C46-DF596E0956FA}" type="presParOf" srcId="{B555A1E1-79AB-4FB9-A4E4-1AD8839144AA}" destId="{73FFC835-12EA-4F0F-947A-3DE93032928C}" srcOrd="2" destOrd="0" presId="urn:microsoft.com/office/officeart/2018/5/layout/IconCircleLabelList"/>
    <dgm:cxn modelId="{5818C5A8-CC57-40BC-9605-11EC1BE03216}" type="presParOf" srcId="{B555A1E1-79AB-4FB9-A4E4-1AD8839144AA}" destId="{83C42800-735B-4B32-BC53-9F1151B3FEF6}" srcOrd="3" destOrd="0" presId="urn:microsoft.com/office/officeart/2018/5/layout/IconCircleLabelList"/>
    <dgm:cxn modelId="{81D8B3E7-A99F-4965-BB8A-8A532FEC7A5C}" type="presParOf" srcId="{3C9A2510-5D03-4E96-B375-C44664DC5C61}" destId="{EB6164B2-F3C0-4471-AFBD-B71FF94B4617}" srcOrd="5" destOrd="0" presId="urn:microsoft.com/office/officeart/2018/5/layout/IconCircleLabelList"/>
    <dgm:cxn modelId="{1AF46447-4EBF-4EEC-A23B-014295628401}" type="presParOf" srcId="{3C9A2510-5D03-4E96-B375-C44664DC5C61}" destId="{D8B7AB96-7213-4594-8AE7-9FD065156775}" srcOrd="6" destOrd="0" presId="urn:microsoft.com/office/officeart/2018/5/layout/IconCircleLabelList"/>
    <dgm:cxn modelId="{6122201A-148C-4A7F-84A3-18EB8AB6552B}" type="presParOf" srcId="{D8B7AB96-7213-4594-8AE7-9FD065156775}" destId="{7DF0EB55-0110-4F0A-9C3D-EF711717C1B9}" srcOrd="0" destOrd="0" presId="urn:microsoft.com/office/officeart/2018/5/layout/IconCircleLabelList"/>
    <dgm:cxn modelId="{9A1EFF69-0D1D-4EBC-87CC-53E260879368}" type="presParOf" srcId="{D8B7AB96-7213-4594-8AE7-9FD065156775}" destId="{15CD4C83-36B8-4D33-A1FD-480DA71A34C4}" srcOrd="1" destOrd="0" presId="urn:microsoft.com/office/officeart/2018/5/layout/IconCircleLabelList"/>
    <dgm:cxn modelId="{FC524418-F723-4A93-AA5D-3B309A6DDCA3}" type="presParOf" srcId="{D8B7AB96-7213-4594-8AE7-9FD065156775}" destId="{63136E5B-2917-41EE-AB60-64A977E07464}" srcOrd="2" destOrd="0" presId="urn:microsoft.com/office/officeart/2018/5/layout/IconCircleLabelList"/>
    <dgm:cxn modelId="{70F68F86-B2F1-4732-AF89-C4FFEED9F098}" type="presParOf" srcId="{D8B7AB96-7213-4594-8AE7-9FD065156775}" destId="{A0808FB2-36E8-4BC5-BC7A-5B14C8760420}" srcOrd="3" destOrd="0" presId="urn:microsoft.com/office/officeart/2018/5/layout/IconCircleLabelList"/>
    <dgm:cxn modelId="{A226D0D7-2863-4204-8D3E-8D34789AA8F5}" type="presParOf" srcId="{3C9A2510-5D03-4E96-B375-C44664DC5C61}" destId="{38721A92-6273-4400-AAC1-1E3AB3630C7D}" srcOrd="7" destOrd="0" presId="urn:microsoft.com/office/officeart/2018/5/layout/IconCircleLabelList"/>
    <dgm:cxn modelId="{13E87530-86AD-452D-A547-E72EA12AEC7C}" type="presParOf" srcId="{3C9A2510-5D03-4E96-B375-C44664DC5C61}" destId="{7B19B0C4-F547-4DA4-9C8F-27BD4976511B}" srcOrd="8" destOrd="0" presId="urn:microsoft.com/office/officeart/2018/5/layout/IconCircleLabelList"/>
    <dgm:cxn modelId="{B3F41C11-0554-46EB-87EE-2E622A4E3DDB}" type="presParOf" srcId="{7B19B0C4-F547-4DA4-9C8F-27BD4976511B}" destId="{5105B49E-02AA-4C2F-A486-0FE3A025E3CF}" srcOrd="0" destOrd="0" presId="urn:microsoft.com/office/officeart/2018/5/layout/IconCircleLabelList"/>
    <dgm:cxn modelId="{5B0798A8-AEA2-472E-8C27-66E468068668}" type="presParOf" srcId="{7B19B0C4-F547-4DA4-9C8F-27BD4976511B}" destId="{5AF52E6D-8A28-4875-AB24-4861856932A7}" srcOrd="1" destOrd="0" presId="urn:microsoft.com/office/officeart/2018/5/layout/IconCircleLabelList"/>
    <dgm:cxn modelId="{E8853AE2-AB32-414F-A97C-D833A188B4BF}" type="presParOf" srcId="{7B19B0C4-F547-4DA4-9C8F-27BD4976511B}" destId="{BBE84315-AFC4-4EA3-9E29-34E1CE9ED6B1}" srcOrd="2" destOrd="0" presId="urn:microsoft.com/office/officeart/2018/5/layout/IconCircleLabelList"/>
    <dgm:cxn modelId="{88F1BD2C-BCF0-43E0-BA2E-34925611CAB8}" type="presParOf" srcId="{7B19B0C4-F547-4DA4-9C8F-27BD4976511B}" destId="{8B220D8F-BAA1-4DE3-93CA-A95FD769A7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D9D3A-6E50-4CD1-9931-9AD9D5205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A87016-ECA4-4C7E-ACDF-E11E80BF4A27}">
      <dgm:prSet/>
      <dgm:spPr/>
      <dgm:t>
        <a:bodyPr/>
        <a:lstStyle/>
        <a:p>
          <a:r>
            <a:rPr lang="it-IT" dirty="0"/>
            <a:t>Il metodo effettua una selezione </a:t>
          </a:r>
          <a:r>
            <a:rPr lang="it-IT" b="1" dirty="0"/>
            <a:t>supervisionata </a:t>
          </a:r>
          <a:r>
            <a:rPr lang="it-IT" b="0" dirty="0"/>
            <a:t>grazie a delle </a:t>
          </a:r>
          <a:r>
            <a:rPr lang="it-IT" b="1" dirty="0"/>
            <a:t>etichette</a:t>
          </a:r>
          <a:r>
            <a:rPr lang="it-IT" b="0" dirty="0"/>
            <a:t> che indicano se il film è adatto a bambini o per adulti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4F5BD3AD-4FEA-4C72-BA0A-836753A85EEF}" type="parTrans" cxnId="{959A63DF-872D-4B19-AB64-B1292EAE1B12}">
      <dgm:prSet/>
      <dgm:spPr/>
      <dgm:t>
        <a:bodyPr/>
        <a:lstStyle/>
        <a:p>
          <a:endParaRPr lang="en-US"/>
        </a:p>
      </dgm:t>
    </dgm:pt>
    <dgm:pt modelId="{FABAA712-5377-481F-B1CF-1692EED22A98}" type="sibTrans" cxnId="{959A63DF-872D-4B19-AB64-B1292EAE1B12}">
      <dgm:prSet/>
      <dgm:spPr/>
      <dgm:t>
        <a:bodyPr/>
        <a:lstStyle/>
        <a:p>
          <a:endParaRPr lang="en-US"/>
        </a:p>
      </dgm:t>
    </dgm:pt>
    <dgm:pt modelId="{2C968E7E-A3BD-4FEB-B195-7C3455D93A8B}">
      <dgm:prSet/>
      <dgm:spPr/>
      <dgm:t>
        <a:bodyPr/>
        <a:lstStyle/>
        <a:p>
          <a:r>
            <a:rPr lang="it-IT" dirty="0"/>
            <a:t>Il valore di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per un termine è proporzionale alla differenza tra la </a:t>
          </a:r>
          <a:r>
            <a:rPr lang="it-IT" b="1" i="0" dirty="0">
              <a:solidFill>
                <a:schemeClr val="bg1"/>
              </a:solidFill>
            </a:rPr>
            <a:t>frequenza attesa </a:t>
          </a:r>
          <a:r>
            <a:rPr lang="it-IT" dirty="0"/>
            <a:t>di quel termine (la frequenza media del termine) e quella </a:t>
          </a:r>
          <a:r>
            <a:rPr lang="it-IT" b="1" i="0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dirty="0"/>
            <a:t>per le etichette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A1532A2-78A2-48E1-A162-38DB4D81612A}" type="parTrans" cxnId="{AF31D440-8565-4597-BAC5-02ACCF9C2D0C}">
      <dgm:prSet/>
      <dgm:spPr/>
      <dgm:t>
        <a:bodyPr/>
        <a:lstStyle/>
        <a:p>
          <a:endParaRPr lang="en-US"/>
        </a:p>
      </dgm:t>
    </dgm:pt>
    <dgm:pt modelId="{E0E15B94-1D64-43CF-A16C-5B236B1F6CD3}" type="sibTrans" cxnId="{AF31D440-8565-4597-BAC5-02ACCF9C2D0C}">
      <dgm:prSet/>
      <dgm:spPr/>
      <dgm:t>
        <a:bodyPr/>
        <a:lstStyle/>
        <a:p>
          <a:endParaRPr lang="en-US"/>
        </a:p>
      </dgm:t>
    </dgm:pt>
    <dgm:pt modelId="{D69BE2D2-56CB-48DA-828E-DE08AB19CA55}">
      <dgm:prSet/>
      <dgm:spPr/>
      <dgm:t>
        <a:bodyPr/>
        <a:lstStyle/>
        <a:p>
          <a:r>
            <a:rPr lang="it-IT" dirty="0"/>
            <a:t>Vengono poi selezionati i </a:t>
          </a:r>
          <a:r>
            <a:rPr lang="it-IT" b="1" i="0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b="1" i="1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b="1" i="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b="1" i="0" dirty="0"/>
            <a:t>termini </a:t>
          </a:r>
          <a:r>
            <a:rPr lang="it-IT" dirty="0"/>
            <a:t>con </a:t>
          </a:r>
          <a:r>
            <a:rPr lang="el-GR" b="1" i="1" dirty="0"/>
            <a:t>χ</a:t>
          </a:r>
          <a:r>
            <a:rPr lang="el-GR" b="1" i="1" baseline="30000" dirty="0"/>
            <a:t>2</a:t>
          </a:r>
          <a:r>
            <a:rPr lang="en-US" b="1" i="1" baseline="30000" dirty="0"/>
            <a:t> </a:t>
          </a:r>
          <a:r>
            <a:rPr lang="it-IT" dirty="0"/>
            <a:t>più elevato</a:t>
          </a:r>
          <a:endParaRPr lang="en-US" dirty="0"/>
        </a:p>
      </dgm:t>
    </dgm:pt>
    <dgm:pt modelId="{568D2FC0-B01E-4356-925F-0809EBAA0E83}" type="parTrans" cxnId="{44233239-70DB-4721-AEE4-958BDD324F77}">
      <dgm:prSet/>
      <dgm:spPr/>
      <dgm:t>
        <a:bodyPr/>
        <a:lstStyle/>
        <a:p>
          <a:endParaRPr lang="en-US"/>
        </a:p>
      </dgm:t>
    </dgm:pt>
    <dgm:pt modelId="{3421011C-D03D-453A-8CEC-EDC0D7ADC4C2}" type="sibTrans" cxnId="{44233239-70DB-4721-AEE4-958BDD324F77}">
      <dgm:prSet/>
      <dgm:spPr/>
      <dgm:t>
        <a:bodyPr/>
        <a:lstStyle/>
        <a:p>
          <a:endParaRPr lang="en-US"/>
        </a:p>
      </dgm:t>
    </dgm:pt>
    <dgm:pt modelId="{E51EFE46-30C6-455E-B4FD-E2D3C0630E2D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 valori dei termini rimasti sono poi </a:t>
          </a:r>
          <a:r>
            <a:rPr lang="it-IT" b="1" i="0" dirty="0">
              <a:solidFill>
                <a:schemeClr val="bg1"/>
              </a:solidFill>
            </a:rPr>
            <a:t>normalizzati</a:t>
          </a:r>
          <a:r>
            <a:rPr lang="it-IT" i="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i="0" dirty="0">
              <a:solidFill>
                <a:schemeClr val="bg1"/>
              </a:solidFill>
            </a:rPr>
            <a:t>(da notare che una distanza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euclidea</a:t>
          </a:r>
          <a:r>
            <a:rPr lang="it-IT" i="0" dirty="0">
              <a:solidFill>
                <a:schemeClr val="bg1"/>
              </a:solidFill>
            </a:rPr>
            <a:t> su valori </a:t>
          </a:r>
          <a:r>
            <a:rPr lang="it-IT" i="0" dirty="0">
              <a:solidFill>
                <a:schemeClr val="bg1">
                  <a:lumMod val="85000"/>
                  <a:lumOff val="15000"/>
                </a:schemeClr>
              </a:solidFill>
            </a:rPr>
            <a:t>normalizzati</a:t>
          </a:r>
          <a:r>
            <a:rPr lang="it-IT" i="0" dirty="0">
              <a:solidFill>
                <a:schemeClr val="bg1"/>
              </a:solidFill>
            </a:rPr>
            <a:t> equivale ad una </a:t>
          </a:r>
          <a:r>
            <a:rPr lang="it-IT" b="0" i="1" dirty="0">
              <a:solidFill>
                <a:schemeClr val="bg1">
                  <a:lumMod val="85000"/>
                  <a:lumOff val="15000"/>
                </a:schemeClr>
              </a:solidFill>
            </a:rPr>
            <a:t>cosine </a:t>
          </a:r>
          <a:r>
            <a:rPr lang="it-IT" b="0" i="1" dirty="0" err="1">
              <a:solidFill>
                <a:schemeClr val="bg1">
                  <a:lumMod val="85000"/>
                  <a:lumOff val="15000"/>
                </a:schemeClr>
              </a:solidFill>
            </a:rPr>
            <a:t>distance</a:t>
          </a:r>
          <a:r>
            <a:rPr lang="it-IT" b="0" i="1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i="0" dirty="0">
              <a:solidFill>
                <a:schemeClr val="bg1"/>
              </a:solidFill>
            </a:rPr>
            <a:t>sui valori originali) </a:t>
          </a:r>
          <a:endParaRPr lang="en-US" i="1" dirty="0">
            <a:solidFill>
              <a:schemeClr val="bg1"/>
            </a:solidFill>
          </a:endParaRPr>
        </a:p>
      </dgm:t>
    </dgm:pt>
    <dgm:pt modelId="{AF96CFE5-DB18-4503-B348-C0B59DEA4C3C}" type="parTrans" cxnId="{EB4D20D2-B29E-4616-AC0A-5FECFA099EE3}">
      <dgm:prSet/>
      <dgm:spPr/>
      <dgm:t>
        <a:bodyPr/>
        <a:lstStyle/>
        <a:p>
          <a:endParaRPr lang="en-US"/>
        </a:p>
      </dgm:t>
    </dgm:pt>
    <dgm:pt modelId="{2DEB0569-4539-441E-9153-09E70821AB05}" type="sibTrans" cxnId="{EB4D20D2-B29E-4616-AC0A-5FECFA099EE3}">
      <dgm:prSet/>
      <dgm:spPr/>
      <dgm:t>
        <a:bodyPr/>
        <a:lstStyle/>
        <a:p>
          <a:endParaRPr lang="en-US"/>
        </a:p>
      </dgm:t>
    </dgm:pt>
    <dgm:pt modelId="{D6AB37DC-943C-46B5-8C77-97398AC5D85F}" type="pres">
      <dgm:prSet presAssocID="{5B0D9D3A-6E50-4CD1-9931-9AD9D5205D54}" presName="root" presStyleCnt="0">
        <dgm:presLayoutVars>
          <dgm:dir/>
          <dgm:resizeHandles val="exact"/>
        </dgm:presLayoutVars>
      </dgm:prSet>
      <dgm:spPr/>
    </dgm:pt>
    <dgm:pt modelId="{D9FF6063-0FD5-4B46-B1C8-469811E17E21}" type="pres">
      <dgm:prSet presAssocID="{3AA87016-ECA4-4C7E-ACDF-E11E80BF4A27}" presName="compNode" presStyleCnt="0"/>
      <dgm:spPr/>
    </dgm:pt>
    <dgm:pt modelId="{ED4A1724-0FF5-45D4-8112-CE45DE89C721}" type="pres">
      <dgm:prSet presAssocID="{3AA87016-ECA4-4C7E-ACDF-E11E80BF4A27}" presName="bgRect" presStyleLbl="bgShp" presStyleIdx="0" presStyleCnt="4" custLinFactNeighborX="988" custLinFactNeighborY="-4436"/>
      <dgm:spPr/>
    </dgm:pt>
    <dgm:pt modelId="{11AD96E0-B1A5-40CF-9BE9-98BD62833A33}" type="pres">
      <dgm:prSet presAssocID="{3AA87016-ECA4-4C7E-ACDF-E11E80BF4A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chetta"/>
        </a:ext>
      </dgm:extLst>
    </dgm:pt>
    <dgm:pt modelId="{6BA748D7-E509-4002-B57F-81CD592D1CB0}" type="pres">
      <dgm:prSet presAssocID="{3AA87016-ECA4-4C7E-ACDF-E11E80BF4A27}" presName="spaceRect" presStyleCnt="0"/>
      <dgm:spPr/>
    </dgm:pt>
    <dgm:pt modelId="{5BF58209-474D-4548-B3A8-130F36E553EF}" type="pres">
      <dgm:prSet presAssocID="{3AA87016-ECA4-4C7E-ACDF-E11E80BF4A27}" presName="parTx" presStyleLbl="revTx" presStyleIdx="0" presStyleCnt="4">
        <dgm:presLayoutVars>
          <dgm:chMax val="0"/>
          <dgm:chPref val="0"/>
        </dgm:presLayoutVars>
      </dgm:prSet>
      <dgm:spPr/>
    </dgm:pt>
    <dgm:pt modelId="{1FA2976C-F66D-4D43-9040-46DF003F2E8E}" type="pres">
      <dgm:prSet presAssocID="{FABAA712-5377-481F-B1CF-1692EED22A98}" presName="sibTrans" presStyleCnt="0"/>
      <dgm:spPr/>
    </dgm:pt>
    <dgm:pt modelId="{0CF2383F-AA28-494B-A695-238F946CF20F}" type="pres">
      <dgm:prSet presAssocID="{2C968E7E-A3BD-4FEB-B195-7C3455D93A8B}" presName="compNode" presStyleCnt="0"/>
      <dgm:spPr/>
    </dgm:pt>
    <dgm:pt modelId="{EAE89A22-E2EC-44ED-B736-F5EA1E0EF349}" type="pres">
      <dgm:prSet presAssocID="{2C968E7E-A3BD-4FEB-B195-7C3455D93A8B}" presName="bgRect" presStyleLbl="bgShp" presStyleIdx="1" presStyleCnt="4"/>
      <dgm:spPr/>
    </dgm:pt>
    <dgm:pt modelId="{21944B82-1979-4A6C-9E08-BBE0F85561B5}" type="pres">
      <dgm:prSet presAssocID="{2C968E7E-A3BD-4FEB-B195-7C3455D93A8B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sferimento"/>
        </a:ext>
      </dgm:extLst>
    </dgm:pt>
    <dgm:pt modelId="{5C22FC83-DF1E-42A9-8E4D-B82BC388C952}" type="pres">
      <dgm:prSet presAssocID="{2C968E7E-A3BD-4FEB-B195-7C3455D93A8B}" presName="spaceRect" presStyleCnt="0"/>
      <dgm:spPr/>
    </dgm:pt>
    <dgm:pt modelId="{09842605-79A8-4C03-8772-A664AC69D12B}" type="pres">
      <dgm:prSet presAssocID="{2C968E7E-A3BD-4FEB-B195-7C3455D93A8B}" presName="parTx" presStyleLbl="revTx" presStyleIdx="1" presStyleCnt="4">
        <dgm:presLayoutVars>
          <dgm:chMax val="0"/>
          <dgm:chPref val="0"/>
        </dgm:presLayoutVars>
      </dgm:prSet>
      <dgm:spPr/>
    </dgm:pt>
    <dgm:pt modelId="{F4CEAE61-688E-4E5B-82DC-013F7932D07B}" type="pres">
      <dgm:prSet presAssocID="{E0E15B94-1D64-43CF-A16C-5B236B1F6CD3}" presName="sibTrans" presStyleCnt="0"/>
      <dgm:spPr/>
    </dgm:pt>
    <dgm:pt modelId="{AA3A9001-B9A8-43DB-9353-A722BD26D8B5}" type="pres">
      <dgm:prSet presAssocID="{D69BE2D2-56CB-48DA-828E-DE08AB19CA55}" presName="compNode" presStyleCnt="0"/>
      <dgm:spPr/>
    </dgm:pt>
    <dgm:pt modelId="{7128791C-B654-42E2-8AEF-623921EDB32E}" type="pres">
      <dgm:prSet presAssocID="{D69BE2D2-56CB-48DA-828E-DE08AB19CA55}" presName="bgRect" presStyleLbl="bgShp" presStyleIdx="2" presStyleCnt="4"/>
      <dgm:spPr/>
    </dgm:pt>
    <dgm:pt modelId="{EEE3165B-6A99-454D-8CA8-416675754C94}" type="pres">
      <dgm:prSet presAssocID="{D69BE2D2-56CB-48DA-828E-DE08AB19CA55}" presName="iconRect" presStyleLbl="node1" presStyleIdx="2" presStyleCnt="4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ale"/>
        </a:ext>
      </dgm:extLst>
    </dgm:pt>
    <dgm:pt modelId="{B07BF044-1CBD-474C-981E-F2BF6BDB9888}" type="pres">
      <dgm:prSet presAssocID="{D69BE2D2-56CB-48DA-828E-DE08AB19CA55}" presName="spaceRect" presStyleCnt="0"/>
      <dgm:spPr/>
    </dgm:pt>
    <dgm:pt modelId="{20583081-D9C4-434C-85DE-269E07F56FAD}" type="pres">
      <dgm:prSet presAssocID="{D69BE2D2-56CB-48DA-828E-DE08AB19CA55}" presName="parTx" presStyleLbl="revTx" presStyleIdx="2" presStyleCnt="4">
        <dgm:presLayoutVars>
          <dgm:chMax val="0"/>
          <dgm:chPref val="0"/>
        </dgm:presLayoutVars>
      </dgm:prSet>
      <dgm:spPr/>
    </dgm:pt>
    <dgm:pt modelId="{12793A69-F3CC-4242-A985-0E6D2B04E680}" type="pres">
      <dgm:prSet presAssocID="{3421011C-D03D-453A-8CEC-EDC0D7ADC4C2}" presName="sibTrans" presStyleCnt="0"/>
      <dgm:spPr/>
    </dgm:pt>
    <dgm:pt modelId="{C04476FB-AEF5-47EA-BA52-2247BDCDBBCA}" type="pres">
      <dgm:prSet presAssocID="{E51EFE46-30C6-455E-B4FD-E2D3C0630E2D}" presName="compNode" presStyleCnt="0"/>
      <dgm:spPr/>
    </dgm:pt>
    <dgm:pt modelId="{45C8B808-9F64-4941-A7A2-492927558BD2}" type="pres">
      <dgm:prSet presAssocID="{E51EFE46-30C6-455E-B4FD-E2D3C0630E2D}" presName="bgRect" presStyleLbl="bgShp" presStyleIdx="3" presStyleCnt="4"/>
      <dgm:spPr/>
    </dgm:pt>
    <dgm:pt modelId="{4DE5B4D0-0583-49C0-A6F3-68243749C335}" type="pres">
      <dgm:prSet presAssocID="{E51EFE46-30C6-455E-B4FD-E2D3C0630E2D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7718902E-D69C-4674-AF09-A844B7C43D9C}" type="pres">
      <dgm:prSet presAssocID="{E51EFE46-30C6-455E-B4FD-E2D3C0630E2D}" presName="spaceRect" presStyleCnt="0"/>
      <dgm:spPr/>
    </dgm:pt>
    <dgm:pt modelId="{2511FBB6-23DB-4930-8FD1-F2E95A8DC6B3}" type="pres">
      <dgm:prSet presAssocID="{E51EFE46-30C6-455E-B4FD-E2D3C0630E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CF3F22-4C52-42C8-B00D-2CD24B0E518B}" type="presOf" srcId="{3AA87016-ECA4-4C7E-ACDF-E11E80BF4A27}" destId="{5BF58209-474D-4548-B3A8-130F36E553EF}" srcOrd="0" destOrd="0" presId="urn:microsoft.com/office/officeart/2018/2/layout/IconVerticalSolidList"/>
    <dgm:cxn modelId="{44233239-70DB-4721-AEE4-958BDD324F77}" srcId="{5B0D9D3A-6E50-4CD1-9931-9AD9D5205D54}" destId="{D69BE2D2-56CB-48DA-828E-DE08AB19CA55}" srcOrd="2" destOrd="0" parTransId="{568D2FC0-B01E-4356-925F-0809EBAA0E83}" sibTransId="{3421011C-D03D-453A-8CEC-EDC0D7ADC4C2}"/>
    <dgm:cxn modelId="{AF31D440-8565-4597-BAC5-02ACCF9C2D0C}" srcId="{5B0D9D3A-6E50-4CD1-9931-9AD9D5205D54}" destId="{2C968E7E-A3BD-4FEB-B195-7C3455D93A8B}" srcOrd="1" destOrd="0" parTransId="{FA1532A2-78A2-48E1-A162-38DB4D81612A}" sibTransId="{E0E15B94-1D64-43CF-A16C-5B236B1F6CD3}"/>
    <dgm:cxn modelId="{CE3B745B-A820-42FA-8129-28BB6F201DCF}" type="presOf" srcId="{E51EFE46-30C6-455E-B4FD-E2D3C0630E2D}" destId="{2511FBB6-23DB-4930-8FD1-F2E95A8DC6B3}" srcOrd="0" destOrd="0" presId="urn:microsoft.com/office/officeart/2018/2/layout/IconVerticalSolidList"/>
    <dgm:cxn modelId="{AE75FA70-087E-4858-87AE-D5F305CF57F9}" type="presOf" srcId="{D69BE2D2-56CB-48DA-828E-DE08AB19CA55}" destId="{20583081-D9C4-434C-85DE-269E07F56FAD}" srcOrd="0" destOrd="0" presId="urn:microsoft.com/office/officeart/2018/2/layout/IconVerticalSolidList"/>
    <dgm:cxn modelId="{6692B27C-68BC-4EEE-9EAC-88861FD3E313}" type="presOf" srcId="{2C968E7E-A3BD-4FEB-B195-7C3455D93A8B}" destId="{09842605-79A8-4C03-8772-A664AC69D12B}" srcOrd="0" destOrd="0" presId="urn:microsoft.com/office/officeart/2018/2/layout/IconVerticalSolidList"/>
    <dgm:cxn modelId="{4C63B48F-D42E-4F79-9040-181A2769879C}" type="presOf" srcId="{5B0D9D3A-6E50-4CD1-9931-9AD9D5205D54}" destId="{D6AB37DC-943C-46B5-8C77-97398AC5D85F}" srcOrd="0" destOrd="0" presId="urn:microsoft.com/office/officeart/2018/2/layout/IconVerticalSolidList"/>
    <dgm:cxn modelId="{EB4D20D2-B29E-4616-AC0A-5FECFA099EE3}" srcId="{5B0D9D3A-6E50-4CD1-9931-9AD9D5205D54}" destId="{E51EFE46-30C6-455E-B4FD-E2D3C0630E2D}" srcOrd="3" destOrd="0" parTransId="{AF96CFE5-DB18-4503-B348-C0B59DEA4C3C}" sibTransId="{2DEB0569-4539-441E-9153-09E70821AB05}"/>
    <dgm:cxn modelId="{959A63DF-872D-4B19-AB64-B1292EAE1B12}" srcId="{5B0D9D3A-6E50-4CD1-9931-9AD9D5205D54}" destId="{3AA87016-ECA4-4C7E-ACDF-E11E80BF4A27}" srcOrd="0" destOrd="0" parTransId="{4F5BD3AD-4FEA-4C72-BA0A-836753A85EEF}" sibTransId="{FABAA712-5377-481F-B1CF-1692EED22A98}"/>
    <dgm:cxn modelId="{644B874F-9083-4902-BC84-D52C9D869AD3}" type="presParOf" srcId="{D6AB37DC-943C-46B5-8C77-97398AC5D85F}" destId="{D9FF6063-0FD5-4B46-B1C8-469811E17E21}" srcOrd="0" destOrd="0" presId="urn:microsoft.com/office/officeart/2018/2/layout/IconVerticalSolidList"/>
    <dgm:cxn modelId="{BA337C06-020C-4D41-A364-950A9511D03A}" type="presParOf" srcId="{D9FF6063-0FD5-4B46-B1C8-469811E17E21}" destId="{ED4A1724-0FF5-45D4-8112-CE45DE89C721}" srcOrd="0" destOrd="0" presId="urn:microsoft.com/office/officeart/2018/2/layout/IconVerticalSolidList"/>
    <dgm:cxn modelId="{E09419DB-6C93-4BF3-97BE-8BF67E0C492D}" type="presParOf" srcId="{D9FF6063-0FD5-4B46-B1C8-469811E17E21}" destId="{11AD96E0-B1A5-40CF-9BE9-98BD62833A33}" srcOrd="1" destOrd="0" presId="urn:microsoft.com/office/officeart/2018/2/layout/IconVerticalSolidList"/>
    <dgm:cxn modelId="{509DDA41-AF6D-4BA5-BE76-9AC96190695A}" type="presParOf" srcId="{D9FF6063-0FD5-4B46-B1C8-469811E17E21}" destId="{6BA748D7-E509-4002-B57F-81CD592D1CB0}" srcOrd="2" destOrd="0" presId="urn:microsoft.com/office/officeart/2018/2/layout/IconVerticalSolidList"/>
    <dgm:cxn modelId="{FCC73342-E800-44F0-98E9-9A08D72755C6}" type="presParOf" srcId="{D9FF6063-0FD5-4B46-B1C8-469811E17E21}" destId="{5BF58209-474D-4548-B3A8-130F36E553EF}" srcOrd="3" destOrd="0" presId="urn:microsoft.com/office/officeart/2018/2/layout/IconVerticalSolidList"/>
    <dgm:cxn modelId="{6A8D71C0-E9B3-404E-B3D2-8C3312AD0E70}" type="presParOf" srcId="{D6AB37DC-943C-46B5-8C77-97398AC5D85F}" destId="{1FA2976C-F66D-4D43-9040-46DF003F2E8E}" srcOrd="1" destOrd="0" presId="urn:microsoft.com/office/officeart/2018/2/layout/IconVerticalSolidList"/>
    <dgm:cxn modelId="{EA0BB54A-DA84-449F-B2EC-CF68BCB6B1C9}" type="presParOf" srcId="{D6AB37DC-943C-46B5-8C77-97398AC5D85F}" destId="{0CF2383F-AA28-494B-A695-238F946CF20F}" srcOrd="2" destOrd="0" presId="urn:microsoft.com/office/officeart/2018/2/layout/IconVerticalSolidList"/>
    <dgm:cxn modelId="{0AEDDEF5-D9AB-48BB-B0E1-65D59425ADBA}" type="presParOf" srcId="{0CF2383F-AA28-494B-A695-238F946CF20F}" destId="{EAE89A22-E2EC-44ED-B736-F5EA1E0EF349}" srcOrd="0" destOrd="0" presId="urn:microsoft.com/office/officeart/2018/2/layout/IconVerticalSolidList"/>
    <dgm:cxn modelId="{865305D4-C13B-432E-99B3-D972BA97F9CF}" type="presParOf" srcId="{0CF2383F-AA28-494B-A695-238F946CF20F}" destId="{21944B82-1979-4A6C-9E08-BBE0F85561B5}" srcOrd="1" destOrd="0" presId="urn:microsoft.com/office/officeart/2018/2/layout/IconVerticalSolidList"/>
    <dgm:cxn modelId="{EC084323-3DA7-4DAC-8561-4E2A7631EFB9}" type="presParOf" srcId="{0CF2383F-AA28-494B-A695-238F946CF20F}" destId="{5C22FC83-DF1E-42A9-8E4D-B82BC388C952}" srcOrd="2" destOrd="0" presId="urn:microsoft.com/office/officeart/2018/2/layout/IconVerticalSolidList"/>
    <dgm:cxn modelId="{143059E5-8E3B-436C-9D66-BD678F31F0F4}" type="presParOf" srcId="{0CF2383F-AA28-494B-A695-238F946CF20F}" destId="{09842605-79A8-4C03-8772-A664AC69D12B}" srcOrd="3" destOrd="0" presId="urn:microsoft.com/office/officeart/2018/2/layout/IconVerticalSolidList"/>
    <dgm:cxn modelId="{8DAB7D10-58D2-445A-A02C-DF492328C4A5}" type="presParOf" srcId="{D6AB37DC-943C-46B5-8C77-97398AC5D85F}" destId="{F4CEAE61-688E-4E5B-82DC-013F7932D07B}" srcOrd="3" destOrd="0" presId="urn:microsoft.com/office/officeart/2018/2/layout/IconVerticalSolidList"/>
    <dgm:cxn modelId="{DE37E337-FF22-4FA1-B785-812A55138960}" type="presParOf" srcId="{D6AB37DC-943C-46B5-8C77-97398AC5D85F}" destId="{AA3A9001-B9A8-43DB-9353-A722BD26D8B5}" srcOrd="4" destOrd="0" presId="urn:microsoft.com/office/officeart/2018/2/layout/IconVerticalSolidList"/>
    <dgm:cxn modelId="{8E8397E2-C64A-4F4A-99F2-97DEB088E8C2}" type="presParOf" srcId="{AA3A9001-B9A8-43DB-9353-A722BD26D8B5}" destId="{7128791C-B654-42E2-8AEF-623921EDB32E}" srcOrd="0" destOrd="0" presId="urn:microsoft.com/office/officeart/2018/2/layout/IconVerticalSolidList"/>
    <dgm:cxn modelId="{8CB1C871-265C-4E71-8118-C68A3A5F45A7}" type="presParOf" srcId="{AA3A9001-B9A8-43DB-9353-A722BD26D8B5}" destId="{EEE3165B-6A99-454D-8CA8-416675754C94}" srcOrd="1" destOrd="0" presId="urn:microsoft.com/office/officeart/2018/2/layout/IconVerticalSolidList"/>
    <dgm:cxn modelId="{0954DABF-9FEB-4178-B9B1-339987A3DBB6}" type="presParOf" srcId="{AA3A9001-B9A8-43DB-9353-A722BD26D8B5}" destId="{B07BF044-1CBD-474C-981E-F2BF6BDB9888}" srcOrd="2" destOrd="0" presId="urn:microsoft.com/office/officeart/2018/2/layout/IconVerticalSolidList"/>
    <dgm:cxn modelId="{726FEBAF-C77D-4750-BA3F-AF06BFC1BD8A}" type="presParOf" srcId="{AA3A9001-B9A8-43DB-9353-A722BD26D8B5}" destId="{20583081-D9C4-434C-85DE-269E07F56FAD}" srcOrd="3" destOrd="0" presId="urn:microsoft.com/office/officeart/2018/2/layout/IconVerticalSolidList"/>
    <dgm:cxn modelId="{0A5578AE-7363-47C2-91BF-15680125D7BE}" type="presParOf" srcId="{D6AB37DC-943C-46B5-8C77-97398AC5D85F}" destId="{12793A69-F3CC-4242-A985-0E6D2B04E680}" srcOrd="5" destOrd="0" presId="urn:microsoft.com/office/officeart/2018/2/layout/IconVerticalSolidList"/>
    <dgm:cxn modelId="{B27095BB-B58F-4DF1-8F6B-7D84ECE8A1CC}" type="presParOf" srcId="{D6AB37DC-943C-46B5-8C77-97398AC5D85F}" destId="{C04476FB-AEF5-47EA-BA52-2247BDCDBBCA}" srcOrd="6" destOrd="0" presId="urn:microsoft.com/office/officeart/2018/2/layout/IconVerticalSolidList"/>
    <dgm:cxn modelId="{6D99385F-50E0-4045-A8CE-90E42A9BE79C}" type="presParOf" srcId="{C04476FB-AEF5-47EA-BA52-2247BDCDBBCA}" destId="{45C8B808-9F64-4941-A7A2-492927558BD2}" srcOrd="0" destOrd="0" presId="urn:microsoft.com/office/officeart/2018/2/layout/IconVerticalSolidList"/>
    <dgm:cxn modelId="{233747F1-19ED-4E00-98CB-B7D927149B08}" type="presParOf" srcId="{C04476FB-AEF5-47EA-BA52-2247BDCDBBCA}" destId="{4DE5B4D0-0583-49C0-A6F3-68243749C335}" srcOrd="1" destOrd="0" presId="urn:microsoft.com/office/officeart/2018/2/layout/IconVerticalSolidList"/>
    <dgm:cxn modelId="{63B38555-4B68-45F2-A635-84BDCD64D322}" type="presParOf" srcId="{C04476FB-AEF5-47EA-BA52-2247BDCDBBCA}" destId="{7718902E-D69C-4674-AF09-A844B7C43D9C}" srcOrd="2" destOrd="0" presId="urn:microsoft.com/office/officeart/2018/2/layout/IconVerticalSolidList"/>
    <dgm:cxn modelId="{21BB4B2F-D9F9-4C1C-8C28-DDBFA4B197FD}" type="presParOf" srcId="{C04476FB-AEF5-47EA-BA52-2247BDCDBBCA}" destId="{2511FBB6-23DB-4930-8FD1-F2E95A8DC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D9D3A-6E50-4CD1-9931-9AD9D5205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A87016-ECA4-4C7E-ACDF-E11E80BF4A27}">
      <dgm:prSet/>
      <dgm:spPr/>
      <dgm:t>
        <a:bodyPr/>
        <a:lstStyle/>
        <a:p>
          <a:r>
            <a:rPr lang="it-IT" dirty="0"/>
            <a:t>Questo metodo al contrario del precedente </a:t>
          </a:r>
          <a:r>
            <a:rPr lang="it-IT" b="1" i="0" dirty="0">
              <a:solidFill>
                <a:schemeClr val="bg1"/>
              </a:solidFill>
            </a:rPr>
            <a:t>non è supervisionato</a:t>
          </a:r>
          <a:endParaRPr lang="en-US" b="1" i="0" dirty="0">
            <a:solidFill>
              <a:schemeClr val="bg1"/>
            </a:solidFill>
          </a:endParaRPr>
        </a:p>
      </dgm:t>
    </dgm:pt>
    <dgm:pt modelId="{4F5BD3AD-4FEA-4C72-BA0A-836753A85EEF}" type="parTrans" cxnId="{959A63DF-872D-4B19-AB64-B1292EAE1B12}">
      <dgm:prSet/>
      <dgm:spPr/>
      <dgm:t>
        <a:bodyPr/>
        <a:lstStyle/>
        <a:p>
          <a:endParaRPr lang="en-US"/>
        </a:p>
      </dgm:t>
    </dgm:pt>
    <dgm:pt modelId="{FABAA712-5377-481F-B1CF-1692EED22A98}" type="sibTrans" cxnId="{959A63DF-872D-4B19-AB64-B1292EAE1B12}">
      <dgm:prSet/>
      <dgm:spPr/>
      <dgm:t>
        <a:bodyPr/>
        <a:lstStyle/>
        <a:p>
          <a:endParaRPr lang="en-US"/>
        </a:p>
      </dgm:t>
    </dgm:pt>
    <dgm:pt modelId="{2C968E7E-A3BD-4FEB-B195-7C3455D93A8B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Il valore assegnato ad un termine è </a:t>
          </a:r>
          <a:r>
            <a:rPr lang="it-IT" b="1" i="0" dirty="0">
              <a:solidFill>
                <a:schemeClr val="bg1"/>
              </a:solidFill>
            </a:rPr>
            <a:t>proporzionale alla frequenza nel documento </a:t>
          </a:r>
          <a:r>
            <a:rPr lang="it-IT" dirty="0">
              <a:solidFill>
                <a:schemeClr val="bg1"/>
              </a:solidFill>
            </a:rPr>
            <a:t>(in proporzione della dimensione del documento), </a:t>
          </a:r>
          <a:r>
            <a:rPr lang="it-IT" b="1" i="0" dirty="0">
              <a:solidFill>
                <a:schemeClr val="bg1"/>
              </a:solidFill>
            </a:rPr>
            <a:t>ma inversamente proporzionale alla frequenza nella collezione</a:t>
          </a:r>
          <a:endParaRPr lang="en-US" b="1" i="0" dirty="0">
            <a:solidFill>
              <a:schemeClr val="bg1"/>
            </a:solidFill>
          </a:endParaRPr>
        </a:p>
      </dgm:t>
    </dgm:pt>
    <dgm:pt modelId="{FA1532A2-78A2-48E1-A162-38DB4D81612A}" type="parTrans" cxnId="{AF31D440-8565-4597-BAC5-02ACCF9C2D0C}">
      <dgm:prSet/>
      <dgm:spPr/>
      <dgm:t>
        <a:bodyPr/>
        <a:lstStyle/>
        <a:p>
          <a:endParaRPr lang="en-US"/>
        </a:p>
      </dgm:t>
    </dgm:pt>
    <dgm:pt modelId="{E0E15B94-1D64-43CF-A16C-5B236B1F6CD3}" type="sibTrans" cxnId="{AF31D440-8565-4597-BAC5-02ACCF9C2D0C}">
      <dgm:prSet/>
      <dgm:spPr/>
      <dgm:t>
        <a:bodyPr/>
        <a:lstStyle/>
        <a:p>
          <a:endParaRPr lang="en-US"/>
        </a:p>
      </dgm:t>
    </dgm:pt>
    <dgm:pt modelId="{D69BE2D2-56CB-48DA-828E-DE08AB19CA55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 termini sono poi selezionati in base ad una soglia di </a:t>
          </a:r>
          <a:r>
            <a:rPr lang="it-IT" b="1" i="0" dirty="0">
              <a:solidFill>
                <a:schemeClr val="bg1"/>
              </a:solidFill>
            </a:rPr>
            <a:t>frequenza massima e minima </a:t>
          </a:r>
          <a:r>
            <a:rPr lang="it-IT" dirty="0">
              <a:solidFill>
                <a:schemeClr val="bg1"/>
              </a:solidFill>
            </a:rPr>
            <a:t>tra tutti i documenti (sopra o sotto una certa soglia non sono utili per una classificazione o clustering)</a:t>
          </a:r>
          <a:endParaRPr lang="en-US" dirty="0">
            <a:solidFill>
              <a:schemeClr val="bg1"/>
            </a:solidFill>
          </a:endParaRPr>
        </a:p>
      </dgm:t>
    </dgm:pt>
    <dgm:pt modelId="{568D2FC0-B01E-4356-925F-0809EBAA0E83}" type="parTrans" cxnId="{44233239-70DB-4721-AEE4-958BDD324F77}">
      <dgm:prSet/>
      <dgm:spPr/>
      <dgm:t>
        <a:bodyPr/>
        <a:lstStyle/>
        <a:p>
          <a:endParaRPr lang="en-US"/>
        </a:p>
      </dgm:t>
    </dgm:pt>
    <dgm:pt modelId="{3421011C-D03D-453A-8CEC-EDC0D7ADC4C2}" type="sibTrans" cxnId="{44233239-70DB-4721-AEE4-958BDD324F77}">
      <dgm:prSet/>
      <dgm:spPr/>
      <dgm:t>
        <a:bodyPr/>
        <a:lstStyle/>
        <a:p>
          <a:endParaRPr lang="en-US"/>
        </a:p>
      </dgm:t>
    </dgm:pt>
    <dgm:pt modelId="{E51EFE46-30C6-455E-B4FD-E2D3C0630E2D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Può anche assegnato un </a:t>
          </a:r>
          <a:r>
            <a:rPr lang="it-IT" b="0" i="0" dirty="0">
              <a:solidFill>
                <a:schemeClr val="bg1"/>
              </a:solidFill>
            </a:rPr>
            <a:t>valore massimo </a:t>
          </a:r>
          <a:r>
            <a:rPr lang="it-IT" dirty="0">
              <a:solidFill>
                <a:schemeClr val="bg1"/>
              </a:solidFill>
            </a:rPr>
            <a:t>di termini e nel caso i </a:t>
          </a:r>
          <a:r>
            <a:rPr lang="it-IT" b="1" i="1" dirty="0">
              <a:solidFill>
                <a:schemeClr val="bg1"/>
              </a:solidFill>
            </a:rPr>
            <a:t>K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b="1" dirty="0">
              <a:solidFill>
                <a:schemeClr val="bg1"/>
              </a:solidFill>
            </a:rPr>
            <a:t>con valore più elevato </a:t>
          </a:r>
          <a:r>
            <a:rPr lang="it-IT" dirty="0">
              <a:solidFill>
                <a:schemeClr val="bg1"/>
              </a:solidFill>
            </a:rPr>
            <a:t>vengono selezionati</a:t>
          </a:r>
          <a:endParaRPr lang="en-US" dirty="0">
            <a:solidFill>
              <a:schemeClr val="bg1"/>
            </a:solidFill>
          </a:endParaRPr>
        </a:p>
      </dgm:t>
    </dgm:pt>
    <dgm:pt modelId="{AF96CFE5-DB18-4503-B348-C0B59DEA4C3C}" type="parTrans" cxnId="{EB4D20D2-B29E-4616-AC0A-5FECFA099EE3}">
      <dgm:prSet/>
      <dgm:spPr/>
      <dgm:t>
        <a:bodyPr/>
        <a:lstStyle/>
        <a:p>
          <a:endParaRPr lang="en-US"/>
        </a:p>
      </dgm:t>
    </dgm:pt>
    <dgm:pt modelId="{2DEB0569-4539-441E-9153-09E70821AB05}" type="sibTrans" cxnId="{EB4D20D2-B29E-4616-AC0A-5FECFA099EE3}">
      <dgm:prSet/>
      <dgm:spPr/>
      <dgm:t>
        <a:bodyPr/>
        <a:lstStyle/>
        <a:p>
          <a:endParaRPr lang="en-US"/>
        </a:p>
      </dgm:t>
    </dgm:pt>
    <dgm:pt modelId="{D6AB37DC-943C-46B5-8C77-97398AC5D85F}" type="pres">
      <dgm:prSet presAssocID="{5B0D9D3A-6E50-4CD1-9931-9AD9D5205D54}" presName="root" presStyleCnt="0">
        <dgm:presLayoutVars>
          <dgm:dir/>
          <dgm:resizeHandles val="exact"/>
        </dgm:presLayoutVars>
      </dgm:prSet>
      <dgm:spPr/>
    </dgm:pt>
    <dgm:pt modelId="{D9FF6063-0FD5-4B46-B1C8-469811E17E21}" type="pres">
      <dgm:prSet presAssocID="{3AA87016-ECA4-4C7E-ACDF-E11E80BF4A27}" presName="compNode" presStyleCnt="0"/>
      <dgm:spPr/>
    </dgm:pt>
    <dgm:pt modelId="{ED4A1724-0FF5-45D4-8112-CE45DE89C721}" type="pres">
      <dgm:prSet presAssocID="{3AA87016-ECA4-4C7E-ACDF-E11E80BF4A27}" presName="bgRect" presStyleLbl="bgShp" presStyleIdx="0" presStyleCnt="4" custLinFactNeighborX="988" custLinFactNeighborY="-4436"/>
      <dgm:spPr/>
    </dgm:pt>
    <dgm:pt modelId="{11AD96E0-B1A5-40CF-9BE9-98BD62833A33}" type="pres">
      <dgm:prSet presAssocID="{3AA87016-ECA4-4C7E-ACDF-E11E80BF4A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chetta"/>
        </a:ext>
      </dgm:extLst>
    </dgm:pt>
    <dgm:pt modelId="{6BA748D7-E509-4002-B57F-81CD592D1CB0}" type="pres">
      <dgm:prSet presAssocID="{3AA87016-ECA4-4C7E-ACDF-E11E80BF4A27}" presName="spaceRect" presStyleCnt="0"/>
      <dgm:spPr/>
    </dgm:pt>
    <dgm:pt modelId="{5BF58209-474D-4548-B3A8-130F36E553EF}" type="pres">
      <dgm:prSet presAssocID="{3AA87016-ECA4-4C7E-ACDF-E11E80BF4A27}" presName="parTx" presStyleLbl="revTx" presStyleIdx="0" presStyleCnt="4">
        <dgm:presLayoutVars>
          <dgm:chMax val="0"/>
          <dgm:chPref val="0"/>
        </dgm:presLayoutVars>
      </dgm:prSet>
      <dgm:spPr/>
    </dgm:pt>
    <dgm:pt modelId="{1FA2976C-F66D-4D43-9040-46DF003F2E8E}" type="pres">
      <dgm:prSet presAssocID="{FABAA712-5377-481F-B1CF-1692EED22A98}" presName="sibTrans" presStyleCnt="0"/>
      <dgm:spPr/>
    </dgm:pt>
    <dgm:pt modelId="{0CF2383F-AA28-494B-A695-238F946CF20F}" type="pres">
      <dgm:prSet presAssocID="{2C968E7E-A3BD-4FEB-B195-7C3455D93A8B}" presName="compNode" presStyleCnt="0"/>
      <dgm:spPr/>
    </dgm:pt>
    <dgm:pt modelId="{EAE89A22-E2EC-44ED-B736-F5EA1E0EF349}" type="pres">
      <dgm:prSet presAssocID="{2C968E7E-A3BD-4FEB-B195-7C3455D93A8B}" presName="bgRect" presStyleLbl="bgShp" presStyleIdx="1" presStyleCnt="4"/>
      <dgm:spPr/>
    </dgm:pt>
    <dgm:pt modelId="{21944B82-1979-4A6C-9E08-BBE0F85561B5}" type="pres">
      <dgm:prSet presAssocID="{2C968E7E-A3BD-4FEB-B195-7C3455D93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sferimento"/>
        </a:ext>
      </dgm:extLst>
    </dgm:pt>
    <dgm:pt modelId="{5C22FC83-DF1E-42A9-8E4D-B82BC388C952}" type="pres">
      <dgm:prSet presAssocID="{2C968E7E-A3BD-4FEB-B195-7C3455D93A8B}" presName="spaceRect" presStyleCnt="0"/>
      <dgm:spPr/>
    </dgm:pt>
    <dgm:pt modelId="{09842605-79A8-4C03-8772-A664AC69D12B}" type="pres">
      <dgm:prSet presAssocID="{2C968E7E-A3BD-4FEB-B195-7C3455D93A8B}" presName="parTx" presStyleLbl="revTx" presStyleIdx="1" presStyleCnt="4">
        <dgm:presLayoutVars>
          <dgm:chMax val="0"/>
          <dgm:chPref val="0"/>
        </dgm:presLayoutVars>
      </dgm:prSet>
      <dgm:spPr/>
    </dgm:pt>
    <dgm:pt modelId="{F4CEAE61-688E-4E5B-82DC-013F7932D07B}" type="pres">
      <dgm:prSet presAssocID="{E0E15B94-1D64-43CF-A16C-5B236B1F6CD3}" presName="sibTrans" presStyleCnt="0"/>
      <dgm:spPr/>
    </dgm:pt>
    <dgm:pt modelId="{AA3A9001-B9A8-43DB-9353-A722BD26D8B5}" type="pres">
      <dgm:prSet presAssocID="{D69BE2D2-56CB-48DA-828E-DE08AB19CA55}" presName="compNode" presStyleCnt="0"/>
      <dgm:spPr/>
    </dgm:pt>
    <dgm:pt modelId="{7128791C-B654-42E2-8AEF-623921EDB32E}" type="pres">
      <dgm:prSet presAssocID="{D69BE2D2-56CB-48DA-828E-DE08AB19CA55}" presName="bgRect" presStyleLbl="bgShp" presStyleIdx="2" presStyleCnt="4"/>
      <dgm:spPr/>
    </dgm:pt>
    <dgm:pt modelId="{EEE3165B-6A99-454D-8CA8-416675754C94}" type="pres">
      <dgm:prSet presAssocID="{D69BE2D2-56CB-48DA-828E-DE08AB19CA55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ale"/>
        </a:ext>
      </dgm:extLst>
    </dgm:pt>
    <dgm:pt modelId="{B07BF044-1CBD-474C-981E-F2BF6BDB9888}" type="pres">
      <dgm:prSet presAssocID="{D69BE2D2-56CB-48DA-828E-DE08AB19CA55}" presName="spaceRect" presStyleCnt="0"/>
      <dgm:spPr/>
    </dgm:pt>
    <dgm:pt modelId="{20583081-D9C4-434C-85DE-269E07F56FAD}" type="pres">
      <dgm:prSet presAssocID="{D69BE2D2-56CB-48DA-828E-DE08AB19CA55}" presName="parTx" presStyleLbl="revTx" presStyleIdx="2" presStyleCnt="4">
        <dgm:presLayoutVars>
          <dgm:chMax val="0"/>
          <dgm:chPref val="0"/>
        </dgm:presLayoutVars>
      </dgm:prSet>
      <dgm:spPr/>
    </dgm:pt>
    <dgm:pt modelId="{12793A69-F3CC-4242-A985-0E6D2B04E680}" type="pres">
      <dgm:prSet presAssocID="{3421011C-D03D-453A-8CEC-EDC0D7ADC4C2}" presName="sibTrans" presStyleCnt="0"/>
      <dgm:spPr/>
    </dgm:pt>
    <dgm:pt modelId="{C04476FB-AEF5-47EA-BA52-2247BDCDBBCA}" type="pres">
      <dgm:prSet presAssocID="{E51EFE46-30C6-455E-B4FD-E2D3C0630E2D}" presName="compNode" presStyleCnt="0"/>
      <dgm:spPr/>
    </dgm:pt>
    <dgm:pt modelId="{45C8B808-9F64-4941-A7A2-492927558BD2}" type="pres">
      <dgm:prSet presAssocID="{E51EFE46-30C6-455E-B4FD-E2D3C0630E2D}" presName="bgRect" presStyleLbl="bgShp" presStyleIdx="3" presStyleCnt="4"/>
      <dgm:spPr/>
    </dgm:pt>
    <dgm:pt modelId="{4DE5B4D0-0583-49C0-A6F3-68243749C335}" type="pres">
      <dgm:prSet presAssocID="{E51EFE46-30C6-455E-B4FD-E2D3C0630E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7718902E-D69C-4674-AF09-A844B7C43D9C}" type="pres">
      <dgm:prSet presAssocID="{E51EFE46-30C6-455E-B4FD-E2D3C0630E2D}" presName="spaceRect" presStyleCnt="0"/>
      <dgm:spPr/>
    </dgm:pt>
    <dgm:pt modelId="{2511FBB6-23DB-4930-8FD1-F2E95A8DC6B3}" type="pres">
      <dgm:prSet presAssocID="{E51EFE46-30C6-455E-B4FD-E2D3C0630E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CF3F22-4C52-42C8-B00D-2CD24B0E518B}" type="presOf" srcId="{3AA87016-ECA4-4C7E-ACDF-E11E80BF4A27}" destId="{5BF58209-474D-4548-B3A8-130F36E553EF}" srcOrd="0" destOrd="0" presId="urn:microsoft.com/office/officeart/2018/2/layout/IconVerticalSolidList"/>
    <dgm:cxn modelId="{44233239-70DB-4721-AEE4-958BDD324F77}" srcId="{5B0D9D3A-6E50-4CD1-9931-9AD9D5205D54}" destId="{D69BE2D2-56CB-48DA-828E-DE08AB19CA55}" srcOrd="2" destOrd="0" parTransId="{568D2FC0-B01E-4356-925F-0809EBAA0E83}" sibTransId="{3421011C-D03D-453A-8CEC-EDC0D7ADC4C2}"/>
    <dgm:cxn modelId="{AF31D440-8565-4597-BAC5-02ACCF9C2D0C}" srcId="{5B0D9D3A-6E50-4CD1-9931-9AD9D5205D54}" destId="{2C968E7E-A3BD-4FEB-B195-7C3455D93A8B}" srcOrd="1" destOrd="0" parTransId="{FA1532A2-78A2-48E1-A162-38DB4D81612A}" sibTransId="{E0E15B94-1D64-43CF-A16C-5B236B1F6CD3}"/>
    <dgm:cxn modelId="{CE3B745B-A820-42FA-8129-28BB6F201DCF}" type="presOf" srcId="{E51EFE46-30C6-455E-B4FD-E2D3C0630E2D}" destId="{2511FBB6-23DB-4930-8FD1-F2E95A8DC6B3}" srcOrd="0" destOrd="0" presId="urn:microsoft.com/office/officeart/2018/2/layout/IconVerticalSolidList"/>
    <dgm:cxn modelId="{AE75FA70-087E-4858-87AE-D5F305CF57F9}" type="presOf" srcId="{D69BE2D2-56CB-48DA-828E-DE08AB19CA55}" destId="{20583081-D9C4-434C-85DE-269E07F56FAD}" srcOrd="0" destOrd="0" presId="urn:microsoft.com/office/officeart/2018/2/layout/IconVerticalSolidList"/>
    <dgm:cxn modelId="{6692B27C-68BC-4EEE-9EAC-88861FD3E313}" type="presOf" srcId="{2C968E7E-A3BD-4FEB-B195-7C3455D93A8B}" destId="{09842605-79A8-4C03-8772-A664AC69D12B}" srcOrd="0" destOrd="0" presId="urn:microsoft.com/office/officeart/2018/2/layout/IconVerticalSolidList"/>
    <dgm:cxn modelId="{4C63B48F-D42E-4F79-9040-181A2769879C}" type="presOf" srcId="{5B0D9D3A-6E50-4CD1-9931-9AD9D5205D54}" destId="{D6AB37DC-943C-46B5-8C77-97398AC5D85F}" srcOrd="0" destOrd="0" presId="urn:microsoft.com/office/officeart/2018/2/layout/IconVerticalSolidList"/>
    <dgm:cxn modelId="{EB4D20D2-B29E-4616-AC0A-5FECFA099EE3}" srcId="{5B0D9D3A-6E50-4CD1-9931-9AD9D5205D54}" destId="{E51EFE46-30C6-455E-B4FD-E2D3C0630E2D}" srcOrd="3" destOrd="0" parTransId="{AF96CFE5-DB18-4503-B348-C0B59DEA4C3C}" sibTransId="{2DEB0569-4539-441E-9153-09E70821AB05}"/>
    <dgm:cxn modelId="{959A63DF-872D-4B19-AB64-B1292EAE1B12}" srcId="{5B0D9D3A-6E50-4CD1-9931-9AD9D5205D54}" destId="{3AA87016-ECA4-4C7E-ACDF-E11E80BF4A27}" srcOrd="0" destOrd="0" parTransId="{4F5BD3AD-4FEA-4C72-BA0A-836753A85EEF}" sibTransId="{FABAA712-5377-481F-B1CF-1692EED22A98}"/>
    <dgm:cxn modelId="{644B874F-9083-4902-BC84-D52C9D869AD3}" type="presParOf" srcId="{D6AB37DC-943C-46B5-8C77-97398AC5D85F}" destId="{D9FF6063-0FD5-4B46-B1C8-469811E17E21}" srcOrd="0" destOrd="0" presId="urn:microsoft.com/office/officeart/2018/2/layout/IconVerticalSolidList"/>
    <dgm:cxn modelId="{BA337C06-020C-4D41-A364-950A9511D03A}" type="presParOf" srcId="{D9FF6063-0FD5-4B46-B1C8-469811E17E21}" destId="{ED4A1724-0FF5-45D4-8112-CE45DE89C721}" srcOrd="0" destOrd="0" presId="urn:microsoft.com/office/officeart/2018/2/layout/IconVerticalSolidList"/>
    <dgm:cxn modelId="{E09419DB-6C93-4BF3-97BE-8BF67E0C492D}" type="presParOf" srcId="{D9FF6063-0FD5-4B46-B1C8-469811E17E21}" destId="{11AD96E0-B1A5-40CF-9BE9-98BD62833A33}" srcOrd="1" destOrd="0" presId="urn:microsoft.com/office/officeart/2018/2/layout/IconVerticalSolidList"/>
    <dgm:cxn modelId="{509DDA41-AF6D-4BA5-BE76-9AC96190695A}" type="presParOf" srcId="{D9FF6063-0FD5-4B46-B1C8-469811E17E21}" destId="{6BA748D7-E509-4002-B57F-81CD592D1CB0}" srcOrd="2" destOrd="0" presId="urn:microsoft.com/office/officeart/2018/2/layout/IconVerticalSolidList"/>
    <dgm:cxn modelId="{FCC73342-E800-44F0-98E9-9A08D72755C6}" type="presParOf" srcId="{D9FF6063-0FD5-4B46-B1C8-469811E17E21}" destId="{5BF58209-474D-4548-B3A8-130F36E553EF}" srcOrd="3" destOrd="0" presId="urn:microsoft.com/office/officeart/2018/2/layout/IconVerticalSolidList"/>
    <dgm:cxn modelId="{6A8D71C0-E9B3-404E-B3D2-8C3312AD0E70}" type="presParOf" srcId="{D6AB37DC-943C-46B5-8C77-97398AC5D85F}" destId="{1FA2976C-F66D-4D43-9040-46DF003F2E8E}" srcOrd="1" destOrd="0" presId="urn:microsoft.com/office/officeart/2018/2/layout/IconVerticalSolidList"/>
    <dgm:cxn modelId="{EA0BB54A-DA84-449F-B2EC-CF68BCB6B1C9}" type="presParOf" srcId="{D6AB37DC-943C-46B5-8C77-97398AC5D85F}" destId="{0CF2383F-AA28-494B-A695-238F946CF20F}" srcOrd="2" destOrd="0" presId="urn:microsoft.com/office/officeart/2018/2/layout/IconVerticalSolidList"/>
    <dgm:cxn modelId="{0AEDDEF5-D9AB-48BB-B0E1-65D59425ADBA}" type="presParOf" srcId="{0CF2383F-AA28-494B-A695-238F946CF20F}" destId="{EAE89A22-E2EC-44ED-B736-F5EA1E0EF349}" srcOrd="0" destOrd="0" presId="urn:microsoft.com/office/officeart/2018/2/layout/IconVerticalSolidList"/>
    <dgm:cxn modelId="{865305D4-C13B-432E-99B3-D972BA97F9CF}" type="presParOf" srcId="{0CF2383F-AA28-494B-A695-238F946CF20F}" destId="{21944B82-1979-4A6C-9E08-BBE0F85561B5}" srcOrd="1" destOrd="0" presId="urn:microsoft.com/office/officeart/2018/2/layout/IconVerticalSolidList"/>
    <dgm:cxn modelId="{EC084323-3DA7-4DAC-8561-4E2A7631EFB9}" type="presParOf" srcId="{0CF2383F-AA28-494B-A695-238F946CF20F}" destId="{5C22FC83-DF1E-42A9-8E4D-B82BC388C952}" srcOrd="2" destOrd="0" presId="urn:microsoft.com/office/officeart/2018/2/layout/IconVerticalSolidList"/>
    <dgm:cxn modelId="{143059E5-8E3B-436C-9D66-BD678F31F0F4}" type="presParOf" srcId="{0CF2383F-AA28-494B-A695-238F946CF20F}" destId="{09842605-79A8-4C03-8772-A664AC69D12B}" srcOrd="3" destOrd="0" presId="urn:microsoft.com/office/officeart/2018/2/layout/IconVerticalSolidList"/>
    <dgm:cxn modelId="{8DAB7D10-58D2-445A-A02C-DF492328C4A5}" type="presParOf" srcId="{D6AB37DC-943C-46B5-8C77-97398AC5D85F}" destId="{F4CEAE61-688E-4E5B-82DC-013F7932D07B}" srcOrd="3" destOrd="0" presId="urn:microsoft.com/office/officeart/2018/2/layout/IconVerticalSolidList"/>
    <dgm:cxn modelId="{DE37E337-FF22-4FA1-B785-812A55138960}" type="presParOf" srcId="{D6AB37DC-943C-46B5-8C77-97398AC5D85F}" destId="{AA3A9001-B9A8-43DB-9353-A722BD26D8B5}" srcOrd="4" destOrd="0" presId="urn:microsoft.com/office/officeart/2018/2/layout/IconVerticalSolidList"/>
    <dgm:cxn modelId="{8E8397E2-C64A-4F4A-99F2-97DEB088E8C2}" type="presParOf" srcId="{AA3A9001-B9A8-43DB-9353-A722BD26D8B5}" destId="{7128791C-B654-42E2-8AEF-623921EDB32E}" srcOrd="0" destOrd="0" presId="urn:microsoft.com/office/officeart/2018/2/layout/IconVerticalSolidList"/>
    <dgm:cxn modelId="{8CB1C871-265C-4E71-8118-C68A3A5F45A7}" type="presParOf" srcId="{AA3A9001-B9A8-43DB-9353-A722BD26D8B5}" destId="{EEE3165B-6A99-454D-8CA8-416675754C94}" srcOrd="1" destOrd="0" presId="urn:microsoft.com/office/officeart/2018/2/layout/IconVerticalSolidList"/>
    <dgm:cxn modelId="{0954DABF-9FEB-4178-B9B1-339987A3DBB6}" type="presParOf" srcId="{AA3A9001-B9A8-43DB-9353-A722BD26D8B5}" destId="{B07BF044-1CBD-474C-981E-F2BF6BDB9888}" srcOrd="2" destOrd="0" presId="urn:microsoft.com/office/officeart/2018/2/layout/IconVerticalSolidList"/>
    <dgm:cxn modelId="{726FEBAF-C77D-4750-BA3F-AF06BFC1BD8A}" type="presParOf" srcId="{AA3A9001-B9A8-43DB-9353-A722BD26D8B5}" destId="{20583081-D9C4-434C-85DE-269E07F56FAD}" srcOrd="3" destOrd="0" presId="urn:microsoft.com/office/officeart/2018/2/layout/IconVerticalSolidList"/>
    <dgm:cxn modelId="{0A5578AE-7363-47C2-91BF-15680125D7BE}" type="presParOf" srcId="{D6AB37DC-943C-46B5-8C77-97398AC5D85F}" destId="{12793A69-F3CC-4242-A985-0E6D2B04E680}" srcOrd="5" destOrd="0" presId="urn:microsoft.com/office/officeart/2018/2/layout/IconVerticalSolidList"/>
    <dgm:cxn modelId="{B27095BB-B58F-4DF1-8F6B-7D84ECE8A1CC}" type="presParOf" srcId="{D6AB37DC-943C-46B5-8C77-97398AC5D85F}" destId="{C04476FB-AEF5-47EA-BA52-2247BDCDBBCA}" srcOrd="6" destOrd="0" presId="urn:microsoft.com/office/officeart/2018/2/layout/IconVerticalSolidList"/>
    <dgm:cxn modelId="{6D99385F-50E0-4045-A8CE-90E42A9BE79C}" type="presParOf" srcId="{C04476FB-AEF5-47EA-BA52-2247BDCDBBCA}" destId="{45C8B808-9F64-4941-A7A2-492927558BD2}" srcOrd="0" destOrd="0" presId="urn:microsoft.com/office/officeart/2018/2/layout/IconVerticalSolidList"/>
    <dgm:cxn modelId="{233747F1-19ED-4E00-98CB-B7D927149B08}" type="presParOf" srcId="{C04476FB-AEF5-47EA-BA52-2247BDCDBBCA}" destId="{4DE5B4D0-0583-49C0-A6F3-68243749C335}" srcOrd="1" destOrd="0" presId="urn:microsoft.com/office/officeart/2018/2/layout/IconVerticalSolidList"/>
    <dgm:cxn modelId="{63B38555-4B68-45F2-A635-84BDCD64D322}" type="presParOf" srcId="{C04476FB-AEF5-47EA-BA52-2247BDCDBBCA}" destId="{7718902E-D69C-4674-AF09-A844B7C43D9C}" srcOrd="2" destOrd="0" presId="urn:microsoft.com/office/officeart/2018/2/layout/IconVerticalSolidList"/>
    <dgm:cxn modelId="{21BB4B2F-D9F9-4C1C-8C28-DDBFA4B197FD}" type="presParOf" srcId="{C04476FB-AEF5-47EA-BA52-2247BDCDBBCA}" destId="{2511FBB6-23DB-4930-8FD1-F2E95A8DC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72B4BD-C62A-493A-9EDA-6BC1204B1C73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AD16B0-5882-4B92-96E9-0E364B21CE7C}">
      <dgm:prSet/>
      <dgm:spPr>
        <a:solidFill>
          <a:srgbClr val="63A537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Il dataset di </a:t>
          </a:r>
          <a:r>
            <a:rPr lang="it-IT" b="1" dirty="0">
              <a:solidFill>
                <a:schemeClr val="bg1"/>
              </a:solidFill>
            </a:rPr>
            <a:t>Wikipedia</a:t>
          </a:r>
          <a:r>
            <a:rPr lang="it-IT" dirty="0">
              <a:solidFill>
                <a:schemeClr val="bg1"/>
              </a:solidFill>
            </a:rPr>
            <a:t> e quello di </a:t>
          </a:r>
          <a:r>
            <a:rPr lang="it-IT" b="1" dirty="0">
              <a:solidFill>
                <a:schemeClr val="bg1"/>
              </a:solidFill>
            </a:rPr>
            <a:t>IMDB</a:t>
          </a:r>
          <a:r>
            <a:rPr lang="it-IT" dirty="0">
              <a:solidFill>
                <a:schemeClr val="bg1"/>
              </a:solidFill>
            </a:rPr>
            <a:t> sono stati uniti effettuando un join con titolo e data di uscita</a:t>
          </a:r>
          <a:endParaRPr lang="en-US" dirty="0">
            <a:solidFill>
              <a:schemeClr val="bg1"/>
            </a:solidFill>
          </a:endParaRPr>
        </a:p>
      </dgm:t>
    </dgm:pt>
    <dgm:pt modelId="{1A4B0CC0-DE12-4EE5-947A-BC1AF1D2A89D}" type="parTrans" cxnId="{A0A3647C-DDA2-43AC-AA3B-86BE07F4E948}">
      <dgm:prSet/>
      <dgm:spPr/>
      <dgm:t>
        <a:bodyPr/>
        <a:lstStyle/>
        <a:p>
          <a:endParaRPr lang="en-US"/>
        </a:p>
      </dgm:t>
    </dgm:pt>
    <dgm:pt modelId="{94E9A878-B978-42CA-B8A9-19AD101615C7}" type="sibTrans" cxnId="{A0A3647C-DDA2-43AC-AA3B-86BE07F4E948}">
      <dgm:prSet phldrT="01"/>
      <dgm:spPr/>
      <dgm:t>
        <a:bodyPr/>
        <a:lstStyle/>
        <a:p>
          <a:endParaRPr lang="en-US" dirty="0"/>
        </a:p>
      </dgm:t>
    </dgm:pt>
    <dgm:pt modelId="{085B1BFF-8FCA-4D3C-8A66-756FC86AE855}">
      <dgm:prSet/>
      <dgm:spPr>
        <a:solidFill>
          <a:srgbClr val="37A76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Il dataset così ottenuto contava circa</a:t>
          </a:r>
          <a:r>
            <a:rPr lang="it-IT" i="1" dirty="0">
              <a:solidFill>
                <a:schemeClr val="bg1"/>
              </a:solidFill>
            </a:rPr>
            <a:t> 3000 </a:t>
          </a:r>
          <a:r>
            <a:rPr lang="it-IT" dirty="0">
              <a:solidFill>
                <a:schemeClr val="bg1"/>
              </a:solidFill>
            </a:rPr>
            <a:t>entrate, dopo aver eliminato le entrate con valori di </a:t>
          </a:r>
          <a:r>
            <a:rPr lang="it-IT" b="1" dirty="0">
              <a:solidFill>
                <a:schemeClr val="bg1"/>
              </a:solidFill>
            </a:rPr>
            <a:t>MPAA</a:t>
          </a:r>
          <a:r>
            <a:rPr lang="it-IT" dirty="0">
              <a:solidFill>
                <a:schemeClr val="bg1"/>
              </a:solidFill>
            </a:rPr>
            <a:t> ambigui, i rimanenti valori </a:t>
          </a:r>
          <a:r>
            <a:rPr lang="it-IT" b="1" dirty="0">
              <a:solidFill>
                <a:schemeClr val="bg1"/>
              </a:solidFill>
            </a:rPr>
            <a:t>MPAA</a:t>
          </a:r>
          <a:r>
            <a:rPr lang="it-IT" dirty="0">
              <a:solidFill>
                <a:schemeClr val="bg1"/>
              </a:solidFill>
            </a:rPr>
            <a:t> sono sati riassunti in due macrocategorie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«per adulti» </a:t>
          </a:r>
          <a:r>
            <a:rPr lang="it-IT" dirty="0">
              <a:solidFill>
                <a:schemeClr val="bg1"/>
              </a:solidFill>
            </a:rPr>
            <a:t>e </a:t>
          </a:r>
          <a:r>
            <a:rPr lang="it-IT" i="1" dirty="0">
              <a:solidFill>
                <a:schemeClr val="bg1">
                  <a:lumMod val="85000"/>
                  <a:lumOff val="15000"/>
                </a:schemeClr>
              </a:solidFill>
            </a:rPr>
            <a:t>«per bambini»</a:t>
          </a:r>
          <a:endParaRPr lang="en-US" i="1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78C2DCC-8891-42FF-8C79-E417E0260E26}" type="parTrans" cxnId="{10A02C6D-F934-4E59-8BCC-19FD0D136EB4}">
      <dgm:prSet/>
      <dgm:spPr/>
      <dgm:t>
        <a:bodyPr/>
        <a:lstStyle/>
        <a:p>
          <a:endParaRPr lang="en-US"/>
        </a:p>
      </dgm:t>
    </dgm:pt>
    <dgm:pt modelId="{52A48576-AC03-40CD-BC22-327BEF5AE8B6}" type="sibTrans" cxnId="{10A02C6D-F934-4E59-8BCC-19FD0D136EB4}">
      <dgm:prSet phldrT="02"/>
      <dgm:spPr/>
      <dgm:t>
        <a:bodyPr/>
        <a:lstStyle/>
        <a:p>
          <a:endParaRPr lang="en-US" dirty="0"/>
        </a:p>
      </dgm:t>
    </dgm:pt>
    <dgm:pt modelId="{A9F1A5BE-2ED9-467A-AAE4-B7C9237F8D3D}">
      <dgm:prSet/>
      <dgm:spPr>
        <a:solidFill>
          <a:srgbClr val="44C1A3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Il dataset è stato poi bilanciato effettuando un </a:t>
          </a:r>
          <a:r>
            <a:rPr lang="it-IT" b="1" i="0" dirty="0" err="1">
              <a:solidFill>
                <a:schemeClr val="bg1">
                  <a:lumMod val="85000"/>
                  <a:lumOff val="15000"/>
                </a:schemeClr>
              </a:solidFill>
            </a:rPr>
            <a:t>undersampling</a:t>
          </a:r>
          <a:r>
            <a:rPr lang="it-IT" dirty="0">
              <a:solidFill>
                <a:schemeClr val="bg1"/>
              </a:solidFill>
            </a:rPr>
            <a:t> sulla categoria </a:t>
          </a:r>
          <a:r>
            <a:rPr lang="it-IT" i="1" dirty="0">
              <a:solidFill>
                <a:schemeClr val="bg1"/>
              </a:solidFill>
            </a:rPr>
            <a:t>«per adulti»</a:t>
          </a:r>
          <a:endParaRPr lang="en-US" i="1" dirty="0">
            <a:solidFill>
              <a:schemeClr val="bg1"/>
            </a:solidFill>
          </a:endParaRPr>
        </a:p>
      </dgm:t>
    </dgm:pt>
    <dgm:pt modelId="{333F38D8-2262-491A-A5EB-EAF37D34F7EC}" type="parTrans" cxnId="{97045D17-EDB0-4A6A-BA69-84A9C38956CF}">
      <dgm:prSet/>
      <dgm:spPr/>
      <dgm:t>
        <a:bodyPr/>
        <a:lstStyle/>
        <a:p>
          <a:endParaRPr lang="en-US"/>
        </a:p>
      </dgm:t>
    </dgm:pt>
    <dgm:pt modelId="{AC77212C-332C-4971-96E4-4169498EB7B4}" type="sibTrans" cxnId="{97045D17-EDB0-4A6A-BA69-84A9C38956CF}">
      <dgm:prSet phldrT="03"/>
      <dgm:spPr/>
      <dgm:t>
        <a:bodyPr/>
        <a:lstStyle/>
        <a:p>
          <a:endParaRPr lang="en-US" dirty="0"/>
        </a:p>
      </dgm:t>
    </dgm:pt>
    <dgm:pt modelId="{622E9212-3F81-4414-AFD7-36150CDE5B6C}">
      <dgm:prSet/>
      <dgm:spPr>
        <a:solidFill>
          <a:srgbClr val="4EB3C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it-IT" dirty="0">
              <a:solidFill>
                <a:schemeClr val="bg1"/>
              </a:solidFill>
            </a:rPr>
            <a:t>Il dataset finale contiene una collezione </a:t>
          </a:r>
          <a:r>
            <a:rPr lang="it-IT" b="1" dirty="0">
              <a:solidFill>
                <a:schemeClr val="bg1"/>
              </a:solidFill>
            </a:rPr>
            <a:t>bilanciata</a:t>
          </a:r>
          <a:r>
            <a:rPr lang="it-IT" dirty="0">
              <a:solidFill>
                <a:schemeClr val="bg1"/>
              </a:solidFill>
            </a:rPr>
            <a:t> di </a:t>
          </a:r>
          <a:r>
            <a:rPr lang="it-IT" i="1" dirty="0">
              <a:solidFill>
                <a:schemeClr val="bg1"/>
              </a:solidFill>
            </a:rPr>
            <a:t>1400</a:t>
          </a:r>
          <a:r>
            <a:rPr lang="it-IT" dirty="0">
              <a:solidFill>
                <a:schemeClr val="bg1"/>
              </a:solidFill>
            </a:rPr>
            <a:t> film di cui l’accuratezza è stata accertata con ispezione visiva</a:t>
          </a:r>
          <a:endParaRPr lang="en-US" dirty="0">
            <a:solidFill>
              <a:schemeClr val="bg1"/>
            </a:solidFill>
          </a:endParaRPr>
        </a:p>
      </dgm:t>
    </dgm:pt>
    <dgm:pt modelId="{EF517394-C940-4668-AAC7-83D7D320F950}" type="parTrans" cxnId="{88701E31-C5F7-450E-B301-E89771BD610E}">
      <dgm:prSet/>
      <dgm:spPr/>
      <dgm:t>
        <a:bodyPr/>
        <a:lstStyle/>
        <a:p>
          <a:endParaRPr lang="en-US"/>
        </a:p>
      </dgm:t>
    </dgm:pt>
    <dgm:pt modelId="{44129A1D-DDC4-4AF8-BEAB-B65AB45889E2}" type="sibTrans" cxnId="{88701E31-C5F7-450E-B301-E89771BD610E}">
      <dgm:prSet phldrT="04"/>
      <dgm:spPr/>
      <dgm:t>
        <a:bodyPr/>
        <a:lstStyle/>
        <a:p>
          <a:endParaRPr lang="en-US"/>
        </a:p>
      </dgm:t>
    </dgm:pt>
    <dgm:pt modelId="{F3CCD14C-B50D-4646-9549-2D826C7B4675}" type="pres">
      <dgm:prSet presAssocID="{5E72B4BD-C62A-493A-9EDA-6BC1204B1C73}" presName="outerComposite" presStyleCnt="0">
        <dgm:presLayoutVars>
          <dgm:chMax val="5"/>
          <dgm:dir/>
          <dgm:resizeHandles val="exact"/>
        </dgm:presLayoutVars>
      </dgm:prSet>
      <dgm:spPr/>
    </dgm:pt>
    <dgm:pt modelId="{BFFF3EED-F13B-41FC-920B-8993539E3BE0}" type="pres">
      <dgm:prSet presAssocID="{5E72B4BD-C62A-493A-9EDA-6BC1204B1C73}" presName="dummyMaxCanvas" presStyleCnt="0">
        <dgm:presLayoutVars/>
      </dgm:prSet>
      <dgm:spPr/>
    </dgm:pt>
    <dgm:pt modelId="{630B949C-7323-4F3B-86EE-725DA7861E2B}" type="pres">
      <dgm:prSet presAssocID="{5E72B4BD-C62A-493A-9EDA-6BC1204B1C73}" presName="FourNodes_1" presStyleLbl="node1" presStyleIdx="0" presStyleCnt="4">
        <dgm:presLayoutVars>
          <dgm:bulletEnabled val="1"/>
        </dgm:presLayoutVars>
      </dgm:prSet>
      <dgm:spPr>
        <a:xfrm>
          <a:off x="0" y="0"/>
          <a:ext cx="5010912" cy="1211031"/>
        </a:xfrm>
        <a:prstGeom prst="roundRect">
          <a:avLst>
            <a:gd name="adj" fmla="val 10000"/>
          </a:avLst>
        </a:prstGeom>
      </dgm:spPr>
    </dgm:pt>
    <dgm:pt modelId="{2D027E50-8BDE-4FF9-80AC-B12A30324EC6}" type="pres">
      <dgm:prSet presAssocID="{5E72B4BD-C62A-493A-9EDA-6BC1204B1C73}" presName="FourNodes_2" presStyleLbl="node1" presStyleIdx="1" presStyleCnt="4">
        <dgm:presLayoutVars>
          <dgm:bulletEnabled val="1"/>
        </dgm:presLayoutVars>
      </dgm:prSet>
      <dgm:spPr>
        <a:xfrm>
          <a:off x="419663" y="1431218"/>
          <a:ext cx="5010912" cy="1211031"/>
        </a:xfrm>
        <a:prstGeom prst="roundRect">
          <a:avLst>
            <a:gd name="adj" fmla="val 10000"/>
          </a:avLst>
        </a:prstGeom>
      </dgm:spPr>
    </dgm:pt>
    <dgm:pt modelId="{7AB381D4-8972-4109-A18F-6F136857597F}" type="pres">
      <dgm:prSet presAssocID="{5E72B4BD-C62A-493A-9EDA-6BC1204B1C73}" presName="FourNodes_3" presStyleLbl="node1" presStyleIdx="2" presStyleCnt="4">
        <dgm:presLayoutVars>
          <dgm:bulletEnabled val="1"/>
        </dgm:presLayoutVars>
      </dgm:prSet>
      <dgm:spPr>
        <a:xfrm>
          <a:off x="833064" y="2862437"/>
          <a:ext cx="5010912" cy="1211031"/>
        </a:xfrm>
        <a:prstGeom prst="roundRect">
          <a:avLst>
            <a:gd name="adj" fmla="val 10000"/>
          </a:avLst>
        </a:prstGeom>
      </dgm:spPr>
    </dgm:pt>
    <dgm:pt modelId="{E542CA0F-CD6D-4C59-983B-4440A1278FFE}" type="pres">
      <dgm:prSet presAssocID="{5E72B4BD-C62A-493A-9EDA-6BC1204B1C73}" presName="FourNodes_4" presStyleLbl="node1" presStyleIdx="3" presStyleCnt="4">
        <dgm:presLayoutVars>
          <dgm:bulletEnabled val="1"/>
        </dgm:presLayoutVars>
      </dgm:prSet>
      <dgm:spPr>
        <a:xfrm>
          <a:off x="1252728" y="4293656"/>
          <a:ext cx="5010912" cy="1211031"/>
        </a:xfrm>
        <a:prstGeom prst="roundRect">
          <a:avLst>
            <a:gd name="adj" fmla="val 10000"/>
          </a:avLst>
        </a:prstGeom>
      </dgm:spPr>
    </dgm:pt>
    <dgm:pt modelId="{18FA9C4F-745B-449A-84E7-BB4104B46F1B}" type="pres">
      <dgm:prSet presAssocID="{5E72B4BD-C62A-493A-9EDA-6BC1204B1C73}" presName="FourConn_1-2" presStyleLbl="fgAccFollowNode1" presStyleIdx="0" presStyleCnt="3">
        <dgm:presLayoutVars>
          <dgm:bulletEnabled val="1"/>
        </dgm:presLayoutVars>
      </dgm:prSet>
      <dgm:spPr/>
    </dgm:pt>
    <dgm:pt modelId="{DD1898E1-B874-4E56-B080-8652A71B33A2}" type="pres">
      <dgm:prSet presAssocID="{5E72B4BD-C62A-493A-9EDA-6BC1204B1C73}" presName="FourConn_2-3" presStyleLbl="fgAccFollowNode1" presStyleIdx="1" presStyleCnt="3">
        <dgm:presLayoutVars>
          <dgm:bulletEnabled val="1"/>
        </dgm:presLayoutVars>
      </dgm:prSet>
      <dgm:spPr/>
    </dgm:pt>
    <dgm:pt modelId="{06ADED86-A4B7-4139-AD92-4C811C9A8B0C}" type="pres">
      <dgm:prSet presAssocID="{5E72B4BD-C62A-493A-9EDA-6BC1204B1C73}" presName="FourConn_3-4" presStyleLbl="fgAccFollowNode1" presStyleIdx="2" presStyleCnt="3">
        <dgm:presLayoutVars>
          <dgm:bulletEnabled val="1"/>
        </dgm:presLayoutVars>
      </dgm:prSet>
      <dgm:spPr/>
    </dgm:pt>
    <dgm:pt modelId="{09CB9D8C-6501-4ADD-8A9C-E77569BEAA9B}" type="pres">
      <dgm:prSet presAssocID="{5E72B4BD-C62A-493A-9EDA-6BC1204B1C73}" presName="FourNodes_1_text" presStyleLbl="node1" presStyleIdx="3" presStyleCnt="4">
        <dgm:presLayoutVars>
          <dgm:bulletEnabled val="1"/>
        </dgm:presLayoutVars>
      </dgm:prSet>
      <dgm:spPr/>
    </dgm:pt>
    <dgm:pt modelId="{2487F472-2219-4090-8270-30FBA847E85C}" type="pres">
      <dgm:prSet presAssocID="{5E72B4BD-C62A-493A-9EDA-6BC1204B1C73}" presName="FourNodes_2_text" presStyleLbl="node1" presStyleIdx="3" presStyleCnt="4">
        <dgm:presLayoutVars>
          <dgm:bulletEnabled val="1"/>
        </dgm:presLayoutVars>
      </dgm:prSet>
      <dgm:spPr/>
    </dgm:pt>
    <dgm:pt modelId="{6B0D7FB3-0143-4160-A99D-C7B46E008B1D}" type="pres">
      <dgm:prSet presAssocID="{5E72B4BD-C62A-493A-9EDA-6BC1204B1C73}" presName="FourNodes_3_text" presStyleLbl="node1" presStyleIdx="3" presStyleCnt="4">
        <dgm:presLayoutVars>
          <dgm:bulletEnabled val="1"/>
        </dgm:presLayoutVars>
      </dgm:prSet>
      <dgm:spPr/>
    </dgm:pt>
    <dgm:pt modelId="{A78D3AB4-F6AB-4812-812B-106CD0F85CC8}" type="pres">
      <dgm:prSet presAssocID="{5E72B4BD-C62A-493A-9EDA-6BC1204B1C7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2EBEB14-B3A6-46D5-84BE-189E64845763}" type="presOf" srcId="{AC77212C-332C-4971-96E4-4169498EB7B4}" destId="{06ADED86-A4B7-4139-AD92-4C811C9A8B0C}" srcOrd="0" destOrd="0" presId="urn:microsoft.com/office/officeart/2005/8/layout/vProcess5"/>
    <dgm:cxn modelId="{97045D17-EDB0-4A6A-BA69-84A9C38956CF}" srcId="{5E72B4BD-C62A-493A-9EDA-6BC1204B1C73}" destId="{A9F1A5BE-2ED9-467A-AAE4-B7C9237F8D3D}" srcOrd="2" destOrd="0" parTransId="{333F38D8-2262-491A-A5EB-EAF37D34F7EC}" sibTransId="{AC77212C-332C-4971-96E4-4169498EB7B4}"/>
    <dgm:cxn modelId="{6A46BF27-7E41-4625-B945-BF31C49FE709}" type="presOf" srcId="{52A48576-AC03-40CD-BC22-327BEF5AE8B6}" destId="{DD1898E1-B874-4E56-B080-8652A71B33A2}" srcOrd="0" destOrd="0" presId="urn:microsoft.com/office/officeart/2005/8/layout/vProcess5"/>
    <dgm:cxn modelId="{88701E31-C5F7-450E-B301-E89771BD610E}" srcId="{5E72B4BD-C62A-493A-9EDA-6BC1204B1C73}" destId="{622E9212-3F81-4414-AFD7-36150CDE5B6C}" srcOrd="3" destOrd="0" parTransId="{EF517394-C940-4668-AAC7-83D7D320F950}" sibTransId="{44129A1D-DDC4-4AF8-BEAB-B65AB45889E2}"/>
    <dgm:cxn modelId="{3BE0403B-C0EC-4419-B0FF-086DE844E556}" type="presOf" srcId="{7CAD16B0-5882-4B92-96E9-0E364B21CE7C}" destId="{630B949C-7323-4F3B-86EE-725DA7861E2B}" srcOrd="0" destOrd="0" presId="urn:microsoft.com/office/officeart/2005/8/layout/vProcess5"/>
    <dgm:cxn modelId="{329EFB64-D66B-4CA9-8FB7-E45DDEB95223}" type="presOf" srcId="{622E9212-3F81-4414-AFD7-36150CDE5B6C}" destId="{A78D3AB4-F6AB-4812-812B-106CD0F85CC8}" srcOrd="1" destOrd="0" presId="urn:microsoft.com/office/officeart/2005/8/layout/vProcess5"/>
    <dgm:cxn modelId="{10A02C6D-F934-4E59-8BCC-19FD0D136EB4}" srcId="{5E72B4BD-C62A-493A-9EDA-6BC1204B1C73}" destId="{085B1BFF-8FCA-4D3C-8A66-756FC86AE855}" srcOrd="1" destOrd="0" parTransId="{978C2DCC-8891-42FF-8C79-E417E0260E26}" sibTransId="{52A48576-AC03-40CD-BC22-327BEF5AE8B6}"/>
    <dgm:cxn modelId="{A0A3647C-DDA2-43AC-AA3B-86BE07F4E948}" srcId="{5E72B4BD-C62A-493A-9EDA-6BC1204B1C73}" destId="{7CAD16B0-5882-4B92-96E9-0E364B21CE7C}" srcOrd="0" destOrd="0" parTransId="{1A4B0CC0-DE12-4EE5-947A-BC1AF1D2A89D}" sibTransId="{94E9A878-B978-42CA-B8A9-19AD101615C7}"/>
    <dgm:cxn modelId="{4EA55E80-5502-4C88-B366-BCD4750D6CA4}" type="presOf" srcId="{A9F1A5BE-2ED9-467A-AAE4-B7C9237F8D3D}" destId="{6B0D7FB3-0143-4160-A99D-C7B46E008B1D}" srcOrd="1" destOrd="0" presId="urn:microsoft.com/office/officeart/2005/8/layout/vProcess5"/>
    <dgm:cxn modelId="{B9D5D7A0-E581-4483-B630-6C4DB1CF4613}" type="presOf" srcId="{7CAD16B0-5882-4B92-96E9-0E364B21CE7C}" destId="{09CB9D8C-6501-4ADD-8A9C-E77569BEAA9B}" srcOrd="1" destOrd="0" presId="urn:microsoft.com/office/officeart/2005/8/layout/vProcess5"/>
    <dgm:cxn modelId="{C2DE25AA-F8A8-4786-9314-F1146A1CF6B0}" type="presOf" srcId="{A9F1A5BE-2ED9-467A-AAE4-B7C9237F8D3D}" destId="{7AB381D4-8972-4109-A18F-6F136857597F}" srcOrd="0" destOrd="0" presId="urn:microsoft.com/office/officeart/2005/8/layout/vProcess5"/>
    <dgm:cxn modelId="{0CADB4AB-49A3-4C00-9468-32B7C27E2515}" type="presOf" srcId="{5E72B4BD-C62A-493A-9EDA-6BC1204B1C73}" destId="{F3CCD14C-B50D-4646-9549-2D826C7B4675}" srcOrd="0" destOrd="0" presId="urn:microsoft.com/office/officeart/2005/8/layout/vProcess5"/>
    <dgm:cxn modelId="{EF8E49B3-6822-4CB7-8B16-5A4B8090B142}" type="presOf" srcId="{622E9212-3F81-4414-AFD7-36150CDE5B6C}" destId="{E542CA0F-CD6D-4C59-983B-4440A1278FFE}" srcOrd="0" destOrd="0" presId="urn:microsoft.com/office/officeart/2005/8/layout/vProcess5"/>
    <dgm:cxn modelId="{B7F39DC5-69D6-400E-99B9-EE496B84FC3F}" type="presOf" srcId="{94E9A878-B978-42CA-B8A9-19AD101615C7}" destId="{18FA9C4F-745B-449A-84E7-BB4104B46F1B}" srcOrd="0" destOrd="0" presId="urn:microsoft.com/office/officeart/2005/8/layout/vProcess5"/>
    <dgm:cxn modelId="{9906F1D4-0D23-4118-AE8A-0FF138F0777F}" type="presOf" srcId="{085B1BFF-8FCA-4D3C-8A66-756FC86AE855}" destId="{2487F472-2219-4090-8270-30FBA847E85C}" srcOrd="1" destOrd="0" presId="urn:microsoft.com/office/officeart/2005/8/layout/vProcess5"/>
    <dgm:cxn modelId="{88F797EC-1EA2-49B3-902D-45BDE800FB7D}" type="presOf" srcId="{085B1BFF-8FCA-4D3C-8A66-756FC86AE855}" destId="{2D027E50-8BDE-4FF9-80AC-B12A30324EC6}" srcOrd="0" destOrd="0" presId="urn:microsoft.com/office/officeart/2005/8/layout/vProcess5"/>
    <dgm:cxn modelId="{DA029F16-6C2C-4AC1-ABA3-2547901A31EB}" type="presParOf" srcId="{F3CCD14C-B50D-4646-9549-2D826C7B4675}" destId="{BFFF3EED-F13B-41FC-920B-8993539E3BE0}" srcOrd="0" destOrd="0" presId="urn:microsoft.com/office/officeart/2005/8/layout/vProcess5"/>
    <dgm:cxn modelId="{0102EC0B-9DA6-46A9-A8EF-D34DFCC2CC30}" type="presParOf" srcId="{F3CCD14C-B50D-4646-9549-2D826C7B4675}" destId="{630B949C-7323-4F3B-86EE-725DA7861E2B}" srcOrd="1" destOrd="0" presId="urn:microsoft.com/office/officeart/2005/8/layout/vProcess5"/>
    <dgm:cxn modelId="{13460B0F-DBD0-49DD-8B2B-1F899684877F}" type="presParOf" srcId="{F3CCD14C-B50D-4646-9549-2D826C7B4675}" destId="{2D027E50-8BDE-4FF9-80AC-B12A30324EC6}" srcOrd="2" destOrd="0" presId="urn:microsoft.com/office/officeart/2005/8/layout/vProcess5"/>
    <dgm:cxn modelId="{D8251BE1-C43E-41ED-923D-C10AB7C678BE}" type="presParOf" srcId="{F3CCD14C-B50D-4646-9549-2D826C7B4675}" destId="{7AB381D4-8972-4109-A18F-6F136857597F}" srcOrd="3" destOrd="0" presId="urn:microsoft.com/office/officeart/2005/8/layout/vProcess5"/>
    <dgm:cxn modelId="{58240C00-AF93-4176-97C5-3B5EB12A201C}" type="presParOf" srcId="{F3CCD14C-B50D-4646-9549-2D826C7B4675}" destId="{E542CA0F-CD6D-4C59-983B-4440A1278FFE}" srcOrd="4" destOrd="0" presId="urn:microsoft.com/office/officeart/2005/8/layout/vProcess5"/>
    <dgm:cxn modelId="{CED8AB77-8C3C-4E78-9FD0-2202E9267AE3}" type="presParOf" srcId="{F3CCD14C-B50D-4646-9549-2D826C7B4675}" destId="{18FA9C4F-745B-449A-84E7-BB4104B46F1B}" srcOrd="5" destOrd="0" presId="urn:microsoft.com/office/officeart/2005/8/layout/vProcess5"/>
    <dgm:cxn modelId="{3EB301FF-780B-4575-859F-471A6BBEFB41}" type="presParOf" srcId="{F3CCD14C-B50D-4646-9549-2D826C7B4675}" destId="{DD1898E1-B874-4E56-B080-8652A71B33A2}" srcOrd="6" destOrd="0" presId="urn:microsoft.com/office/officeart/2005/8/layout/vProcess5"/>
    <dgm:cxn modelId="{2C65E28D-6CD7-43BC-93D9-613EEA1134D9}" type="presParOf" srcId="{F3CCD14C-B50D-4646-9549-2D826C7B4675}" destId="{06ADED86-A4B7-4139-AD92-4C811C9A8B0C}" srcOrd="7" destOrd="0" presId="urn:microsoft.com/office/officeart/2005/8/layout/vProcess5"/>
    <dgm:cxn modelId="{C5603FC6-58FB-46E3-8D49-DA5CEF24F810}" type="presParOf" srcId="{F3CCD14C-B50D-4646-9549-2D826C7B4675}" destId="{09CB9D8C-6501-4ADD-8A9C-E77569BEAA9B}" srcOrd="8" destOrd="0" presId="urn:microsoft.com/office/officeart/2005/8/layout/vProcess5"/>
    <dgm:cxn modelId="{65B9886B-D03D-44FF-94FB-2AEF8C959CCB}" type="presParOf" srcId="{F3CCD14C-B50D-4646-9549-2D826C7B4675}" destId="{2487F472-2219-4090-8270-30FBA847E85C}" srcOrd="9" destOrd="0" presId="urn:microsoft.com/office/officeart/2005/8/layout/vProcess5"/>
    <dgm:cxn modelId="{ACBDF0C6-FA09-4CB0-AAA5-B807CBDCDB49}" type="presParOf" srcId="{F3CCD14C-B50D-4646-9549-2D826C7B4675}" destId="{6B0D7FB3-0143-4160-A99D-C7B46E008B1D}" srcOrd="10" destOrd="0" presId="urn:microsoft.com/office/officeart/2005/8/layout/vProcess5"/>
    <dgm:cxn modelId="{1BF69E0E-CE1D-4EEA-81CB-EF3C6D582CF8}" type="presParOf" srcId="{F3CCD14C-B50D-4646-9549-2D826C7B4675}" destId="{A78D3AB4-F6AB-4812-812B-106CD0F85CC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468E-43D0-4177-B22B-A1BD6262D9CF}">
      <dsp:nvSpPr>
        <dsp:cNvPr id="0" name=""/>
        <dsp:cNvSpPr/>
      </dsp:nvSpPr>
      <dsp:spPr>
        <a:xfrm>
          <a:off x="478800" y="10619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7E59-A873-49E2-ADC3-E3F29B619996}">
      <dsp:nvSpPr>
        <dsp:cNvPr id="0" name=""/>
        <dsp:cNvSpPr/>
      </dsp:nvSpPr>
      <dsp:spPr>
        <a:xfrm>
          <a:off x="712800" y="1295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BD86-585E-4392-A6BF-F68071BA7032}">
      <dsp:nvSpPr>
        <dsp:cNvPr id="0" name=""/>
        <dsp:cNvSpPr/>
      </dsp:nvSpPr>
      <dsp:spPr>
        <a:xfrm>
          <a:off x="12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Vettorizzazione dei concetti presenti all’interno dei plot mediante l’utilizzo di </a:t>
          </a:r>
          <a:r>
            <a:rPr lang="it-IT" sz="1100" i="1" kern="1200" dirty="0" err="1">
              <a:solidFill>
                <a:schemeClr val="accent4"/>
              </a:solidFill>
            </a:rPr>
            <a:t>tokenizer</a:t>
          </a:r>
          <a:r>
            <a:rPr lang="it-IT" sz="1100" kern="1200" dirty="0"/>
            <a:t> e </a:t>
          </a:r>
          <a:r>
            <a:rPr lang="it-IT" sz="1100" i="1" kern="1200" dirty="0" err="1">
              <a:solidFill>
                <a:schemeClr val="accent4"/>
              </a:solidFill>
            </a:rPr>
            <a:t>stemmer</a:t>
          </a:r>
          <a:r>
            <a:rPr lang="it-IT" sz="1100" kern="1200" dirty="0">
              <a:solidFill>
                <a:schemeClr val="accent4"/>
              </a:solidFill>
            </a:rPr>
            <a:t>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127800" y="2501919"/>
        <a:ext cx="1800000" cy="787500"/>
      </dsp:txXfrm>
    </dsp:sp>
    <dsp:sp modelId="{81E79820-0204-4832-A154-0780E9E7E29B}">
      <dsp:nvSpPr>
        <dsp:cNvPr id="0" name=""/>
        <dsp:cNvSpPr/>
      </dsp:nvSpPr>
      <dsp:spPr>
        <a:xfrm>
          <a:off x="2593800" y="10619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CF34-BE77-4743-9374-DC0806A8BB8B}">
      <dsp:nvSpPr>
        <dsp:cNvPr id="0" name=""/>
        <dsp:cNvSpPr/>
      </dsp:nvSpPr>
      <dsp:spPr>
        <a:xfrm>
          <a:off x="282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DB5-89F0-48FC-BA92-FB037D809E89}">
      <dsp:nvSpPr>
        <dsp:cNvPr id="0" name=""/>
        <dsp:cNvSpPr/>
      </dsp:nvSpPr>
      <dsp:spPr>
        <a:xfrm>
          <a:off x="224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 err="1"/>
            <a:t>Dimensionality</a:t>
          </a:r>
          <a:r>
            <a:rPr lang="it-IT" sz="1100" kern="1200" dirty="0"/>
            <a:t> </a:t>
          </a:r>
          <a:r>
            <a:rPr lang="it-IT" sz="1100" kern="1200" dirty="0" err="1"/>
            <a:t>reduction</a:t>
          </a:r>
          <a:r>
            <a:rPr lang="it-IT" sz="1100" kern="1200" dirty="0"/>
            <a:t> eseguita con la tecnica </a:t>
          </a:r>
          <a:br>
            <a:rPr lang="it-IT" sz="1100" kern="1200" dirty="0"/>
          </a:br>
          <a:r>
            <a:rPr lang="it-IT" sz="1100" i="1" kern="1200" dirty="0" err="1">
              <a:solidFill>
                <a:schemeClr val="accent4"/>
              </a:solidFill>
            </a:rPr>
            <a:t>Tf-idf</a:t>
          </a:r>
          <a:r>
            <a:rPr lang="it-IT" sz="1100" kern="1200" dirty="0">
              <a:solidFill>
                <a:schemeClr val="accent4"/>
              </a:solidFill>
            </a:rPr>
            <a:t> 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2242800" y="2501919"/>
        <a:ext cx="1800000" cy="787500"/>
      </dsp:txXfrm>
    </dsp:sp>
    <dsp:sp modelId="{313160A2-CBDE-4C3D-A373-C5379C52F7CC}">
      <dsp:nvSpPr>
        <dsp:cNvPr id="0" name=""/>
        <dsp:cNvSpPr/>
      </dsp:nvSpPr>
      <dsp:spPr>
        <a:xfrm>
          <a:off x="4708800" y="10619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341F-C207-42BB-8A57-5B029E36F0C6}">
      <dsp:nvSpPr>
        <dsp:cNvPr id="0" name=""/>
        <dsp:cNvSpPr/>
      </dsp:nvSpPr>
      <dsp:spPr>
        <a:xfrm>
          <a:off x="494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2800-735B-4B32-BC53-9F1151B3FEF6}">
      <dsp:nvSpPr>
        <dsp:cNvPr id="0" name=""/>
        <dsp:cNvSpPr/>
      </dsp:nvSpPr>
      <dsp:spPr>
        <a:xfrm>
          <a:off x="435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Ottimizzazione dei parametri per la </a:t>
          </a:r>
          <a:r>
            <a:rPr lang="it-IT" sz="1100" i="1" kern="1200" dirty="0" err="1"/>
            <a:t>Tf-idf</a:t>
          </a:r>
          <a:r>
            <a:rPr lang="it-IT" sz="1100" kern="1200" dirty="0"/>
            <a:t> utilizzando un algoritmo di </a:t>
          </a:r>
          <a:r>
            <a:rPr lang="it-IT" sz="1100" i="1" kern="1200" dirty="0">
              <a:solidFill>
                <a:schemeClr val="accent4"/>
              </a:solidFill>
            </a:rPr>
            <a:t>evoluzione differenziale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4357800" y="2501919"/>
        <a:ext cx="1800000" cy="787500"/>
      </dsp:txXfrm>
    </dsp:sp>
    <dsp:sp modelId="{7DF0EB55-0110-4F0A-9C3D-EF711717C1B9}">
      <dsp:nvSpPr>
        <dsp:cNvPr id="0" name=""/>
        <dsp:cNvSpPr/>
      </dsp:nvSpPr>
      <dsp:spPr>
        <a:xfrm>
          <a:off x="6823800" y="10619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4C83-36B8-4D33-A1FD-480DA71A34C4}">
      <dsp:nvSpPr>
        <dsp:cNvPr id="0" name=""/>
        <dsp:cNvSpPr/>
      </dsp:nvSpPr>
      <dsp:spPr>
        <a:xfrm>
          <a:off x="705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8FB2-36E8-4BC5-BC7A-5B14C8760420}">
      <dsp:nvSpPr>
        <dsp:cNvPr id="0" name=""/>
        <dsp:cNvSpPr/>
      </dsp:nvSpPr>
      <dsp:spPr>
        <a:xfrm>
          <a:off x="647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Classificazione con l’utilizzo di un classificatore </a:t>
          </a:r>
          <a:r>
            <a:rPr lang="it-IT" sz="1100" i="1" kern="1200" dirty="0">
              <a:solidFill>
                <a:schemeClr val="accent4"/>
              </a:solidFill>
            </a:rPr>
            <a:t>random </a:t>
          </a:r>
          <a:r>
            <a:rPr lang="it-IT" sz="1100" i="1" kern="1200" dirty="0" err="1">
              <a:solidFill>
                <a:schemeClr val="accent4"/>
              </a:solidFill>
            </a:rPr>
            <a:t>forest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6472800" y="2501919"/>
        <a:ext cx="1800000" cy="787500"/>
      </dsp:txXfrm>
    </dsp:sp>
    <dsp:sp modelId="{5105B49E-02AA-4C2F-A486-0FE3A025E3CF}">
      <dsp:nvSpPr>
        <dsp:cNvPr id="0" name=""/>
        <dsp:cNvSpPr/>
      </dsp:nvSpPr>
      <dsp:spPr>
        <a:xfrm>
          <a:off x="8938800" y="10619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2E6D-8A28-4875-AB24-4861856932A7}">
      <dsp:nvSpPr>
        <dsp:cNvPr id="0" name=""/>
        <dsp:cNvSpPr/>
      </dsp:nvSpPr>
      <dsp:spPr>
        <a:xfrm>
          <a:off x="917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0D8F-BAA1-4DE3-93CA-A95FD769A7F7}">
      <dsp:nvSpPr>
        <dsp:cNvPr id="0" name=""/>
        <dsp:cNvSpPr/>
      </dsp:nvSpPr>
      <dsp:spPr>
        <a:xfrm>
          <a:off x="858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Clustering mediante un algoritmo </a:t>
          </a:r>
          <a:r>
            <a:rPr lang="it-IT" sz="1100" i="1" kern="1200" dirty="0" err="1">
              <a:solidFill>
                <a:schemeClr val="accent4"/>
              </a:solidFill>
            </a:rPr>
            <a:t>agglomerativo</a:t>
          </a:r>
          <a:r>
            <a:rPr lang="it-IT" sz="1100" i="1" kern="1200" dirty="0">
              <a:solidFill>
                <a:schemeClr val="accent4"/>
              </a:solidFill>
            </a:rPr>
            <a:t> gerarchico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8587800" y="2501919"/>
        <a:ext cx="18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A1724-0FF5-45D4-8112-CE45DE89C721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96E0-B1A5-40CF-9BE9-98BD62833A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8209-474D-4548-B3A8-130F36E553E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Il metodo effettua una selezione </a:t>
          </a:r>
          <a:r>
            <a:rPr lang="it-IT" sz="2000" b="1" kern="1200" dirty="0"/>
            <a:t>supervisionata </a:t>
          </a:r>
          <a:r>
            <a:rPr lang="it-IT" sz="2000" b="0" kern="1200" dirty="0"/>
            <a:t>grazie a delle </a:t>
          </a:r>
          <a:r>
            <a:rPr lang="it-IT" sz="2000" b="1" kern="1200" dirty="0"/>
            <a:t>etichette</a:t>
          </a:r>
          <a:r>
            <a:rPr lang="it-IT" sz="2000" b="0" kern="1200" dirty="0"/>
            <a:t> che indicano se il film è adatto a bambini o per adulti</a:t>
          </a:r>
          <a:endParaRPr lang="en-US" sz="20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805"/>
        <a:ext cx="9458416" cy="915310"/>
      </dsp:txXfrm>
    </dsp:sp>
    <dsp:sp modelId="{EAE89A22-E2EC-44ED-B736-F5EA1E0EF34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44B82-1979-4A6C-9E08-BBE0F85561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2605-79A8-4C03-8772-A664AC69D12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Il valore di </a:t>
          </a:r>
          <a:r>
            <a:rPr lang="el-GR" sz="2000" b="1" i="1" kern="1200" dirty="0"/>
            <a:t>χ</a:t>
          </a:r>
          <a:r>
            <a:rPr lang="el-GR" sz="2000" b="1" i="1" kern="1200" baseline="30000" dirty="0"/>
            <a:t>2</a:t>
          </a:r>
          <a:r>
            <a:rPr lang="en-US" sz="2000" b="1" i="1" kern="1200" baseline="30000" dirty="0"/>
            <a:t> </a:t>
          </a:r>
          <a:r>
            <a:rPr lang="it-IT" sz="2000" kern="1200" dirty="0"/>
            <a:t>per un termine è proporzionale alla differenza tra la </a:t>
          </a:r>
          <a:r>
            <a:rPr lang="it-IT" sz="2000" b="1" i="0" kern="1200" dirty="0">
              <a:solidFill>
                <a:schemeClr val="bg1"/>
              </a:solidFill>
            </a:rPr>
            <a:t>frequenza attesa </a:t>
          </a:r>
          <a:r>
            <a:rPr lang="it-IT" sz="2000" kern="1200" dirty="0"/>
            <a:t>di quel termine (la frequenza media del termine) e quella </a:t>
          </a:r>
          <a:r>
            <a:rPr lang="it-IT" sz="20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realmente osservata </a:t>
          </a:r>
          <a:r>
            <a:rPr lang="it-IT" sz="2000" kern="1200" dirty="0"/>
            <a:t>per le etichette</a:t>
          </a:r>
          <a:endParaRPr lang="en-US" sz="20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057183" y="1145944"/>
        <a:ext cx="9458416" cy="915310"/>
      </dsp:txXfrm>
    </dsp:sp>
    <dsp:sp modelId="{7128791C-B654-42E2-8AEF-623921EDB32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65B-6A99-454D-8CA8-416675754C9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3081-D9C4-434C-85DE-269E07F56FA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Vengono poi selezionati i </a:t>
          </a:r>
          <a:r>
            <a:rPr lang="it-IT" sz="20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primi </a:t>
          </a:r>
          <a:r>
            <a:rPr lang="it-IT" sz="2000" b="1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k</a:t>
          </a:r>
          <a:r>
            <a:rPr lang="it-IT" sz="2000" b="1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sz="2000" b="1" i="0" kern="1200" dirty="0"/>
            <a:t>termini </a:t>
          </a:r>
          <a:r>
            <a:rPr lang="it-IT" sz="2000" kern="1200" dirty="0"/>
            <a:t>con </a:t>
          </a:r>
          <a:r>
            <a:rPr lang="el-GR" sz="2000" b="1" i="1" kern="1200" dirty="0"/>
            <a:t>χ</a:t>
          </a:r>
          <a:r>
            <a:rPr lang="el-GR" sz="2000" b="1" i="1" kern="1200" baseline="30000" dirty="0"/>
            <a:t>2</a:t>
          </a:r>
          <a:r>
            <a:rPr lang="en-US" sz="2000" b="1" i="1" kern="1200" baseline="30000" dirty="0"/>
            <a:t> </a:t>
          </a:r>
          <a:r>
            <a:rPr lang="it-IT" sz="2000" kern="1200" dirty="0"/>
            <a:t>più elevato</a:t>
          </a:r>
          <a:endParaRPr lang="en-US" sz="2000" kern="1200" dirty="0"/>
        </a:p>
      </dsp:txBody>
      <dsp:txXfrm>
        <a:off x="1057183" y="2290082"/>
        <a:ext cx="9458416" cy="915310"/>
      </dsp:txXfrm>
    </dsp:sp>
    <dsp:sp modelId="{45C8B808-9F64-4941-A7A2-492927558BD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B4D0-0583-49C0-A6F3-68243749C3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FBB6-23DB-4930-8FD1-F2E95A8DC6B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</a:rPr>
            <a:t>I valori dei termini rimasti sono poi </a:t>
          </a:r>
          <a:r>
            <a:rPr lang="it-IT" sz="2000" b="1" i="0" kern="1200" dirty="0">
              <a:solidFill>
                <a:schemeClr val="bg1"/>
              </a:solidFill>
            </a:rPr>
            <a:t>normalizzati</a:t>
          </a:r>
          <a:r>
            <a:rPr lang="it-IT" sz="200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sz="2000" i="0" kern="1200" dirty="0">
              <a:solidFill>
                <a:schemeClr val="bg1"/>
              </a:solidFill>
            </a:rPr>
            <a:t>(da notare che una distanza </a:t>
          </a:r>
          <a:r>
            <a:rPr lang="it-IT" sz="20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euclidea</a:t>
          </a:r>
          <a:r>
            <a:rPr lang="it-IT" sz="2000" i="0" kern="1200" dirty="0">
              <a:solidFill>
                <a:schemeClr val="bg1"/>
              </a:solidFill>
            </a:rPr>
            <a:t> su valori </a:t>
          </a:r>
          <a:r>
            <a:rPr lang="it-IT" sz="2000" i="0" kern="1200" dirty="0">
              <a:solidFill>
                <a:schemeClr val="bg1">
                  <a:lumMod val="85000"/>
                  <a:lumOff val="15000"/>
                </a:schemeClr>
              </a:solidFill>
            </a:rPr>
            <a:t>normalizzati</a:t>
          </a:r>
          <a:r>
            <a:rPr lang="it-IT" sz="2000" i="0" kern="1200" dirty="0">
              <a:solidFill>
                <a:schemeClr val="bg1"/>
              </a:solidFill>
            </a:rPr>
            <a:t> equivale ad una </a:t>
          </a:r>
          <a:r>
            <a:rPr lang="it-IT" sz="2000" b="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cosine </a:t>
          </a:r>
          <a:r>
            <a:rPr lang="it-IT" sz="2000" b="0" i="1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distance</a:t>
          </a:r>
          <a:r>
            <a:rPr lang="it-IT" sz="2000" b="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r>
            <a:rPr lang="it-IT" sz="2000" i="0" kern="1200" dirty="0">
              <a:solidFill>
                <a:schemeClr val="bg1"/>
              </a:solidFill>
            </a:rPr>
            <a:t>sui valori originali) </a:t>
          </a:r>
          <a:endParaRPr lang="en-US" sz="2000" i="1" kern="1200" dirty="0">
            <a:solidFill>
              <a:schemeClr val="bg1"/>
            </a:solidFill>
          </a:endParaRP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A1724-0FF5-45D4-8112-CE45DE89C721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96E0-B1A5-40CF-9BE9-98BD62833A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8209-474D-4548-B3A8-130F36E553E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Questo metodo al contrario del precedente </a:t>
          </a:r>
          <a:r>
            <a:rPr lang="it-IT" sz="1800" b="1" i="0" kern="1200" dirty="0">
              <a:solidFill>
                <a:schemeClr val="bg1"/>
              </a:solidFill>
            </a:rPr>
            <a:t>non è supervisionato</a:t>
          </a:r>
          <a:endParaRPr lang="en-US" sz="1800" b="1" i="0" kern="1200" dirty="0">
            <a:solidFill>
              <a:schemeClr val="bg1"/>
            </a:solidFill>
          </a:endParaRPr>
        </a:p>
      </dsp:txBody>
      <dsp:txXfrm>
        <a:off x="1057183" y="1805"/>
        <a:ext cx="9458416" cy="915310"/>
      </dsp:txXfrm>
    </dsp:sp>
    <dsp:sp modelId="{EAE89A22-E2EC-44ED-B736-F5EA1E0EF349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44B82-1979-4A6C-9E08-BBE0F85561B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2605-79A8-4C03-8772-A664AC69D12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bg1"/>
              </a:solidFill>
            </a:rPr>
            <a:t>Il valore assegnato ad un termine è </a:t>
          </a:r>
          <a:r>
            <a:rPr lang="it-IT" sz="1800" b="1" i="0" kern="1200" dirty="0">
              <a:solidFill>
                <a:schemeClr val="bg1"/>
              </a:solidFill>
            </a:rPr>
            <a:t>proporzionale alla frequenza nel documento </a:t>
          </a:r>
          <a:r>
            <a:rPr lang="it-IT" sz="1800" kern="1200" dirty="0">
              <a:solidFill>
                <a:schemeClr val="bg1"/>
              </a:solidFill>
            </a:rPr>
            <a:t>(in proporzione della dimensione del documento), </a:t>
          </a:r>
          <a:r>
            <a:rPr lang="it-IT" sz="1800" b="1" i="0" kern="1200" dirty="0">
              <a:solidFill>
                <a:schemeClr val="bg1"/>
              </a:solidFill>
            </a:rPr>
            <a:t>ma inversamente proporzionale alla frequenza nella collezione</a:t>
          </a:r>
          <a:endParaRPr lang="en-US" sz="1800" b="1" i="0" kern="1200" dirty="0">
            <a:solidFill>
              <a:schemeClr val="bg1"/>
            </a:solidFill>
          </a:endParaRPr>
        </a:p>
      </dsp:txBody>
      <dsp:txXfrm>
        <a:off x="1057183" y="1145944"/>
        <a:ext cx="9458416" cy="915310"/>
      </dsp:txXfrm>
    </dsp:sp>
    <dsp:sp modelId="{7128791C-B654-42E2-8AEF-623921EDB32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3165B-6A99-454D-8CA8-416675754C9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3081-D9C4-434C-85DE-269E07F56FA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bg1"/>
              </a:solidFill>
            </a:rPr>
            <a:t>I termini sono poi selezionati in base ad una soglia di </a:t>
          </a:r>
          <a:r>
            <a:rPr lang="it-IT" sz="1800" b="1" i="0" kern="1200" dirty="0">
              <a:solidFill>
                <a:schemeClr val="bg1"/>
              </a:solidFill>
            </a:rPr>
            <a:t>frequenza massima e minima </a:t>
          </a:r>
          <a:r>
            <a:rPr lang="it-IT" sz="1800" kern="1200" dirty="0">
              <a:solidFill>
                <a:schemeClr val="bg1"/>
              </a:solidFill>
            </a:rPr>
            <a:t>tra tutti i documenti (sopra o sotto una certa soglia non sono utili per una classificazione o clustering)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57183" y="2290082"/>
        <a:ext cx="9458416" cy="915310"/>
      </dsp:txXfrm>
    </dsp:sp>
    <dsp:sp modelId="{45C8B808-9F64-4941-A7A2-492927558BD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B4D0-0583-49C0-A6F3-68243749C3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FBB6-23DB-4930-8FD1-F2E95A8DC6B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bg1"/>
              </a:solidFill>
            </a:rPr>
            <a:t>Può anche assegnato un </a:t>
          </a:r>
          <a:r>
            <a:rPr lang="it-IT" sz="1800" b="0" i="0" kern="1200" dirty="0">
              <a:solidFill>
                <a:schemeClr val="bg1"/>
              </a:solidFill>
            </a:rPr>
            <a:t>valore massimo </a:t>
          </a:r>
          <a:r>
            <a:rPr lang="it-IT" sz="1800" kern="1200" dirty="0">
              <a:solidFill>
                <a:schemeClr val="bg1"/>
              </a:solidFill>
            </a:rPr>
            <a:t>di termini e nel caso i </a:t>
          </a:r>
          <a:r>
            <a:rPr lang="it-IT" sz="1800" b="1" i="1" kern="1200" dirty="0">
              <a:solidFill>
                <a:schemeClr val="bg1"/>
              </a:solidFill>
            </a:rPr>
            <a:t>K</a:t>
          </a:r>
          <a:r>
            <a:rPr lang="it-IT" sz="1800" kern="1200" dirty="0">
              <a:solidFill>
                <a:schemeClr val="bg1"/>
              </a:solidFill>
            </a:rPr>
            <a:t> </a:t>
          </a:r>
          <a:r>
            <a:rPr lang="it-IT" sz="1800" b="1" kern="1200" dirty="0">
              <a:solidFill>
                <a:schemeClr val="bg1"/>
              </a:solidFill>
            </a:rPr>
            <a:t>con valore più elevato </a:t>
          </a:r>
          <a:r>
            <a:rPr lang="it-IT" sz="1800" kern="1200" dirty="0">
              <a:solidFill>
                <a:schemeClr val="bg1"/>
              </a:solidFill>
            </a:rPr>
            <a:t>vengono selezionati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B949C-7323-4F3B-86EE-725DA7861E2B}">
      <dsp:nvSpPr>
        <dsp:cNvPr id="0" name=""/>
        <dsp:cNvSpPr/>
      </dsp:nvSpPr>
      <dsp:spPr>
        <a:xfrm>
          <a:off x="0" y="0"/>
          <a:ext cx="5622950" cy="1211031"/>
        </a:xfrm>
        <a:prstGeom prst="roundRect">
          <a:avLst>
            <a:gd name="adj" fmla="val 10000"/>
          </a:avLst>
        </a:prstGeom>
        <a:solidFill>
          <a:srgbClr val="63A537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Il dataset di </a:t>
          </a:r>
          <a:r>
            <a:rPr lang="it-IT" sz="1500" b="1" kern="1200" dirty="0">
              <a:solidFill>
                <a:schemeClr val="bg1"/>
              </a:solidFill>
            </a:rPr>
            <a:t>Wikipedia</a:t>
          </a:r>
          <a:r>
            <a:rPr lang="it-IT" sz="1500" kern="1200" dirty="0">
              <a:solidFill>
                <a:schemeClr val="bg1"/>
              </a:solidFill>
            </a:rPr>
            <a:t> e quello di </a:t>
          </a:r>
          <a:r>
            <a:rPr lang="it-IT" sz="1500" b="1" kern="1200" dirty="0">
              <a:solidFill>
                <a:schemeClr val="bg1"/>
              </a:solidFill>
            </a:rPr>
            <a:t>IMDB</a:t>
          </a:r>
          <a:r>
            <a:rPr lang="it-IT" sz="1500" kern="1200" dirty="0">
              <a:solidFill>
                <a:schemeClr val="bg1"/>
              </a:solidFill>
            </a:rPr>
            <a:t> sono stati uniti effettuando un join con titolo e data di uscita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5470" y="35470"/>
        <a:ext cx="4213820" cy="1140091"/>
      </dsp:txXfrm>
    </dsp:sp>
    <dsp:sp modelId="{2D027E50-8BDE-4FF9-80AC-B12A30324EC6}">
      <dsp:nvSpPr>
        <dsp:cNvPr id="0" name=""/>
        <dsp:cNvSpPr/>
      </dsp:nvSpPr>
      <dsp:spPr>
        <a:xfrm>
          <a:off x="470922" y="1431218"/>
          <a:ext cx="5622950" cy="1211031"/>
        </a:xfrm>
        <a:prstGeom prst="roundRect">
          <a:avLst>
            <a:gd name="adj" fmla="val 10000"/>
          </a:avLst>
        </a:prstGeom>
        <a:solidFill>
          <a:srgbClr val="37A76F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Il dataset così ottenuto contava circa</a:t>
          </a:r>
          <a:r>
            <a:rPr lang="it-IT" sz="1500" i="1" kern="1200" dirty="0">
              <a:solidFill>
                <a:schemeClr val="bg1"/>
              </a:solidFill>
            </a:rPr>
            <a:t> 3000 </a:t>
          </a:r>
          <a:r>
            <a:rPr lang="it-IT" sz="1500" kern="1200" dirty="0">
              <a:solidFill>
                <a:schemeClr val="bg1"/>
              </a:solidFill>
            </a:rPr>
            <a:t>entrate, dopo aver eliminato le entrate con valori di </a:t>
          </a:r>
          <a:r>
            <a:rPr lang="it-IT" sz="1500" b="1" kern="1200" dirty="0">
              <a:solidFill>
                <a:schemeClr val="bg1"/>
              </a:solidFill>
            </a:rPr>
            <a:t>MPAA</a:t>
          </a:r>
          <a:r>
            <a:rPr lang="it-IT" sz="1500" kern="1200" dirty="0">
              <a:solidFill>
                <a:schemeClr val="bg1"/>
              </a:solidFill>
            </a:rPr>
            <a:t> ambigui, i rimanenti valori </a:t>
          </a:r>
          <a:r>
            <a:rPr lang="it-IT" sz="1500" b="1" kern="1200" dirty="0">
              <a:solidFill>
                <a:schemeClr val="bg1"/>
              </a:solidFill>
            </a:rPr>
            <a:t>MPAA</a:t>
          </a:r>
          <a:r>
            <a:rPr lang="it-IT" sz="1500" kern="1200" dirty="0">
              <a:solidFill>
                <a:schemeClr val="bg1"/>
              </a:solidFill>
            </a:rPr>
            <a:t> sono sati riassunti in due macrocategorie </a:t>
          </a:r>
          <a:r>
            <a:rPr lang="it-IT" sz="15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«per adulti» </a:t>
          </a:r>
          <a:r>
            <a:rPr lang="it-IT" sz="1500" kern="1200" dirty="0">
              <a:solidFill>
                <a:schemeClr val="bg1"/>
              </a:solidFill>
            </a:rPr>
            <a:t>e </a:t>
          </a:r>
          <a:r>
            <a:rPr lang="it-IT" sz="1500" i="1" kern="1200" dirty="0">
              <a:solidFill>
                <a:schemeClr val="bg1">
                  <a:lumMod val="85000"/>
                  <a:lumOff val="15000"/>
                </a:schemeClr>
              </a:solidFill>
            </a:rPr>
            <a:t>«per bambini»</a:t>
          </a:r>
          <a:endParaRPr lang="en-US" sz="1500" i="1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506392" y="1466688"/>
        <a:ext cx="4293917" cy="1140091"/>
      </dsp:txXfrm>
    </dsp:sp>
    <dsp:sp modelId="{7AB381D4-8972-4109-A18F-6F136857597F}">
      <dsp:nvSpPr>
        <dsp:cNvPr id="0" name=""/>
        <dsp:cNvSpPr/>
      </dsp:nvSpPr>
      <dsp:spPr>
        <a:xfrm>
          <a:off x="934815" y="2862437"/>
          <a:ext cx="5622950" cy="1211031"/>
        </a:xfrm>
        <a:prstGeom prst="roundRect">
          <a:avLst>
            <a:gd name="adj" fmla="val 10000"/>
          </a:avLst>
        </a:prstGeom>
        <a:solidFill>
          <a:srgbClr val="44C1A3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Il dataset è stato poi bilanciato effettuando un </a:t>
          </a:r>
          <a:r>
            <a:rPr lang="it-IT" sz="1500" b="1" i="0" kern="1200" dirty="0" err="1">
              <a:solidFill>
                <a:schemeClr val="bg1">
                  <a:lumMod val="85000"/>
                  <a:lumOff val="15000"/>
                </a:schemeClr>
              </a:solidFill>
            </a:rPr>
            <a:t>undersampling</a:t>
          </a:r>
          <a:r>
            <a:rPr lang="it-IT" sz="1500" kern="1200" dirty="0">
              <a:solidFill>
                <a:schemeClr val="bg1"/>
              </a:solidFill>
            </a:rPr>
            <a:t> sulla categoria </a:t>
          </a:r>
          <a:r>
            <a:rPr lang="it-IT" sz="1500" i="1" kern="1200" dirty="0">
              <a:solidFill>
                <a:schemeClr val="bg1"/>
              </a:solidFill>
            </a:rPr>
            <a:t>«per adulti»</a:t>
          </a:r>
          <a:endParaRPr lang="en-US" sz="1500" i="1" kern="1200" dirty="0">
            <a:solidFill>
              <a:schemeClr val="bg1"/>
            </a:solidFill>
          </a:endParaRPr>
        </a:p>
      </dsp:txBody>
      <dsp:txXfrm>
        <a:off x="970285" y="2897907"/>
        <a:ext cx="4300946" cy="1140091"/>
      </dsp:txXfrm>
    </dsp:sp>
    <dsp:sp modelId="{E542CA0F-CD6D-4C59-983B-4440A1278FFE}">
      <dsp:nvSpPr>
        <dsp:cNvPr id="0" name=""/>
        <dsp:cNvSpPr/>
      </dsp:nvSpPr>
      <dsp:spPr>
        <a:xfrm>
          <a:off x="1405737" y="4293656"/>
          <a:ext cx="5622950" cy="1211031"/>
        </a:xfrm>
        <a:prstGeom prst="roundRect">
          <a:avLst>
            <a:gd name="adj" fmla="val 10000"/>
          </a:avLst>
        </a:prstGeom>
        <a:solidFill>
          <a:srgbClr val="4EB3CF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Il dataset finale contiene una collezione </a:t>
          </a:r>
          <a:r>
            <a:rPr lang="it-IT" sz="1500" b="1" kern="1200" dirty="0">
              <a:solidFill>
                <a:schemeClr val="bg1"/>
              </a:solidFill>
            </a:rPr>
            <a:t>bilanciata</a:t>
          </a:r>
          <a:r>
            <a:rPr lang="it-IT" sz="1500" kern="1200" dirty="0">
              <a:solidFill>
                <a:schemeClr val="bg1"/>
              </a:solidFill>
            </a:rPr>
            <a:t> di </a:t>
          </a:r>
          <a:r>
            <a:rPr lang="it-IT" sz="1500" i="1" kern="1200" dirty="0">
              <a:solidFill>
                <a:schemeClr val="bg1"/>
              </a:solidFill>
            </a:rPr>
            <a:t>1400</a:t>
          </a:r>
          <a:r>
            <a:rPr lang="it-IT" sz="1500" kern="1200" dirty="0">
              <a:solidFill>
                <a:schemeClr val="bg1"/>
              </a:solidFill>
            </a:rPr>
            <a:t> film di cui l’accuratezza è stata accertata con ispezione visiva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441207" y="4329126"/>
        <a:ext cx="4293917" cy="1140091"/>
      </dsp:txXfrm>
    </dsp:sp>
    <dsp:sp modelId="{18FA9C4F-745B-449A-84E7-BB4104B46F1B}">
      <dsp:nvSpPr>
        <dsp:cNvPr id="0" name=""/>
        <dsp:cNvSpPr/>
      </dsp:nvSpPr>
      <dsp:spPr>
        <a:xfrm>
          <a:off x="4835780" y="927539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5012893" y="927539"/>
        <a:ext cx="432944" cy="592345"/>
      </dsp:txXfrm>
    </dsp:sp>
    <dsp:sp modelId="{DD1898E1-B874-4E56-B080-8652A71B33A2}">
      <dsp:nvSpPr>
        <dsp:cNvPr id="0" name=""/>
        <dsp:cNvSpPr/>
      </dsp:nvSpPr>
      <dsp:spPr>
        <a:xfrm>
          <a:off x="5306702" y="2358758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5483815" y="2358758"/>
        <a:ext cx="432944" cy="592345"/>
      </dsp:txXfrm>
    </dsp:sp>
    <dsp:sp modelId="{06ADED86-A4B7-4139-AD92-4C811C9A8B0C}">
      <dsp:nvSpPr>
        <dsp:cNvPr id="0" name=""/>
        <dsp:cNvSpPr/>
      </dsp:nvSpPr>
      <dsp:spPr>
        <a:xfrm>
          <a:off x="5770595" y="3789977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5947708" y="3789977"/>
        <a:ext cx="432944" cy="59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3850EE2-9F27-440B-A030-DF8424E59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18A499-7D27-4DEA-B931-CCA706F22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0554-A8B4-4174-A341-6094283FA27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65EC53-10C1-43F9-B7FD-99AC0342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C6D503-6B8C-4D7A-83F8-D229CA9780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94A7-0EBF-4410-922B-3599931267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825-EC94-4DD7-99F2-91ECD6BB016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AB79-178F-4603-9A6D-2D812C60C4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3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95E1-DFB0-4375-AA8A-58BBC203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8" b="590"/>
          <a:stretch/>
        </p:blipFill>
        <p:spPr>
          <a:xfrm>
            <a:off x="3594398" y="0"/>
            <a:ext cx="859760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E3CD2-2201-4F9D-91CA-F61BB659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 dirty="0">
                <a:solidFill>
                  <a:schemeClr val="accent1"/>
                </a:solidFill>
              </a:rPr>
              <a:t>PisaFlix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4E777D-2BF8-4EAB-B652-A1293C5D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Progetto per il corso di </a:t>
            </a:r>
            <a:r>
              <a:rPr lang="it-IT" sz="2000" i="1" dirty="0"/>
              <a:t>Data Mining and Machine Learning</a:t>
            </a:r>
          </a:p>
          <a:p>
            <a:pPr algn="l"/>
            <a:r>
              <a:rPr lang="it-IT" sz="1600" i="1" dirty="0">
                <a:solidFill>
                  <a:schemeClr val="accent4"/>
                </a:solidFill>
              </a:rPr>
              <a:t>Stefano Petrocchi</a:t>
            </a:r>
          </a:p>
          <a:p>
            <a:pPr algn="l"/>
            <a:endParaRPr 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44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46077-2DE0-43F0-A87E-EE819F01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Classificazione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8C08A-68E3-4FFD-AF01-CB5F2529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L’obiettivo della classificazione è quello di attribuire un valore ai film in base al quantità di contenuti per adulti al loro interno (</a:t>
            </a:r>
            <a:r>
              <a:rPr lang="it-IT" i="1" dirty="0" err="1">
                <a:solidFill>
                  <a:schemeClr val="accent4"/>
                </a:solidFill>
              </a:rPr>
              <a:t>adultness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La classificazione deve perciò fornire la </a:t>
            </a:r>
            <a:r>
              <a:rPr lang="it-IT" i="1" dirty="0">
                <a:solidFill>
                  <a:schemeClr val="accent4"/>
                </a:solidFill>
              </a:rPr>
              <a:t>probabilità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/>
              <a:t>che un film sia per adulti e </a:t>
            </a:r>
            <a:r>
              <a:rPr lang="it-IT" b="1" i="1" dirty="0"/>
              <a:t>non</a:t>
            </a:r>
            <a:r>
              <a:rPr lang="it-IT" dirty="0"/>
              <a:t> una classificazione netta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omo con bambino">
            <a:extLst>
              <a:ext uri="{FF2B5EF4-FFF2-40B4-BE49-F238E27FC236}">
                <a16:creationId xmlns:a16="http://schemas.microsoft.com/office/drawing/2014/main" id="{4D5B45D3-1CA4-4D4A-A489-DDA6EAE2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B8F0C-E18A-4220-92FE-45D3F787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8" y="620392"/>
            <a:ext cx="4034998" cy="5504688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Integrazione 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accent1"/>
                </a:solidFill>
              </a:rPr>
              <a:t>dei </a:t>
            </a:r>
            <a:br>
              <a:rPr lang="it-IT" b="1" dirty="0">
                <a:solidFill>
                  <a:schemeClr val="accent1"/>
                </a:solidFill>
              </a:rPr>
            </a:br>
            <a:r>
              <a:rPr lang="it-IT" b="1" dirty="0">
                <a:solidFill>
                  <a:schemeClr val="accent1"/>
                </a:solidFill>
              </a:rPr>
              <a:t>Dataset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70A3A02-EA64-45AF-9E30-851AECCC8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567583"/>
              </p:ext>
            </p:extLst>
          </p:nvPr>
        </p:nvGraphicFramePr>
        <p:xfrm>
          <a:off x="4328161" y="620392"/>
          <a:ext cx="702868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Elemento grafico 7" descr="Diagramma di Venn">
            <a:extLst>
              <a:ext uri="{FF2B5EF4-FFF2-40B4-BE49-F238E27FC236}">
                <a16:creationId xmlns:a16="http://schemas.microsoft.com/office/drawing/2014/main" id="{D24B16FD-38BD-4BB5-948D-EA4C61B24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3975" y="772778"/>
            <a:ext cx="914400" cy="914400"/>
          </a:xfrm>
          <a:prstGeom prst="rect">
            <a:avLst/>
          </a:prstGeom>
        </p:spPr>
      </p:pic>
      <p:pic>
        <p:nvPicPr>
          <p:cNvPr id="37" name="Elemento grafico 36" descr="Uomo con bambino">
            <a:extLst>
              <a:ext uri="{FF2B5EF4-FFF2-40B4-BE49-F238E27FC236}">
                <a16:creationId xmlns:a16="http://schemas.microsoft.com/office/drawing/2014/main" id="{9FCA437D-DCFD-48BC-85FF-554C4FA1DA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101650" y="2229755"/>
            <a:ext cx="914400" cy="914400"/>
          </a:xfrm>
          <a:prstGeom prst="rect">
            <a:avLst/>
          </a:prstGeom>
        </p:spPr>
      </p:pic>
      <p:pic>
        <p:nvPicPr>
          <p:cNvPr id="38" name="Elemento grafico 37" descr="Braille">
            <a:extLst>
              <a:ext uri="{FF2B5EF4-FFF2-40B4-BE49-F238E27FC236}">
                <a16:creationId xmlns:a16="http://schemas.microsoft.com/office/drawing/2014/main" id="{1B1F1302-C28C-46CC-9427-A2D7DD8633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568375" y="3647277"/>
            <a:ext cx="914400" cy="914400"/>
          </a:xfrm>
          <a:prstGeom prst="rect">
            <a:avLst/>
          </a:prstGeom>
        </p:spPr>
      </p:pic>
      <p:pic>
        <p:nvPicPr>
          <p:cNvPr id="39" name="Elemento grafico 38" descr="Bilancia della giustizia">
            <a:extLst>
              <a:ext uri="{FF2B5EF4-FFF2-40B4-BE49-F238E27FC236}">
                <a16:creationId xmlns:a16="http://schemas.microsoft.com/office/drawing/2014/main" id="{74787062-3A7C-458E-B125-49B28EE901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035412" y="5146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Confronto tra Classificatori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 vari classificatori sono stati confrontati eseguendo una </a:t>
            </a:r>
            <a:r>
              <a:rPr lang="it-IT" sz="2400" i="1" dirty="0" err="1">
                <a:solidFill>
                  <a:schemeClr val="accent4"/>
                </a:solidFill>
              </a:rPr>
              <a:t>stratified</a:t>
            </a:r>
            <a:r>
              <a:rPr lang="it-IT" sz="2400" i="1" dirty="0">
                <a:solidFill>
                  <a:schemeClr val="accent4"/>
                </a:solidFill>
              </a:rPr>
              <a:t> 10-fold cross </a:t>
            </a:r>
            <a:r>
              <a:rPr lang="it-IT" sz="2400" i="1" dirty="0" err="1">
                <a:solidFill>
                  <a:schemeClr val="accent4"/>
                </a:solidFill>
              </a:rPr>
              <a:t>validation</a:t>
            </a:r>
            <a:r>
              <a:rPr lang="it-IT" sz="2400" dirty="0"/>
              <a:t>, per ogni classificatore è stata calcolata:</a:t>
            </a:r>
            <a:endParaRPr lang="en-US" sz="2400" dirty="0"/>
          </a:p>
          <a:p>
            <a:r>
              <a:rPr lang="en-US" sz="2400" i="1" dirty="0" err="1">
                <a:solidFill>
                  <a:schemeClr val="accent4"/>
                </a:solidFill>
              </a:rPr>
              <a:t>Accuratezza</a:t>
            </a:r>
            <a:r>
              <a:rPr lang="en-US" sz="2400" dirty="0"/>
              <a:t> media ± </a:t>
            </a:r>
            <a:r>
              <a:rPr lang="en-US" sz="2400" dirty="0" err="1"/>
              <a:t>margine</a:t>
            </a:r>
            <a:r>
              <a:rPr lang="en-US" sz="2400" dirty="0"/>
              <a:t> di </a:t>
            </a:r>
            <a:r>
              <a:rPr lang="en-US" sz="2400" dirty="0" err="1"/>
              <a:t>confidenza</a:t>
            </a:r>
            <a:endParaRPr lang="en-US" sz="2400" dirty="0"/>
          </a:p>
          <a:p>
            <a:r>
              <a:rPr lang="en-US" sz="2400" i="1" dirty="0">
                <a:solidFill>
                  <a:schemeClr val="accent4"/>
                </a:solidFill>
              </a:rPr>
              <a:t>Area Under the Curve </a:t>
            </a:r>
            <a:r>
              <a:rPr lang="en-US" sz="2400" dirty="0"/>
              <a:t>± </a:t>
            </a:r>
            <a:r>
              <a:rPr lang="en-US" sz="2400" dirty="0" err="1"/>
              <a:t>margine</a:t>
            </a:r>
            <a:r>
              <a:rPr lang="en-US" sz="2400" dirty="0"/>
              <a:t> di </a:t>
            </a:r>
            <a:r>
              <a:rPr lang="en-US" sz="2400" dirty="0" err="1"/>
              <a:t>confidenza</a:t>
            </a:r>
            <a:endParaRPr lang="en-US" sz="2400" dirty="0"/>
          </a:p>
          <a:p>
            <a:r>
              <a:rPr lang="en-US" sz="2400" i="1" dirty="0">
                <a:solidFill>
                  <a:schemeClr val="accent4"/>
                </a:solidFill>
              </a:rPr>
              <a:t>Confusion Matrix </a:t>
            </a:r>
            <a:r>
              <a:rPr lang="en-US" sz="2400" dirty="0" err="1"/>
              <a:t>totale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3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DA95A-D24B-422C-A6EA-20B68B99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Classificatori con </a:t>
            </a:r>
            <a:r>
              <a:rPr lang="it-IT" b="1" dirty="0" err="1">
                <a:solidFill>
                  <a:schemeClr val="accent1"/>
                </a:solidFill>
              </a:rPr>
              <a:t>Preprocessing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Tf-idf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CD77620-F58E-4E8B-A406-334EDB6E0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94451"/>
              </p:ext>
            </p:extLst>
          </p:nvPr>
        </p:nvGraphicFramePr>
        <p:xfrm>
          <a:off x="838200" y="1690688"/>
          <a:ext cx="105156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54249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67719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1279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4166400"/>
                    </a:ext>
                  </a:extLst>
                </a:gridCol>
              </a:tblGrid>
              <a:tr h="337952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Classificatore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Accuratezza Media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accent1"/>
                          </a:solidFill>
                        </a:rPr>
                        <a:t>Confusion</a:t>
                      </a:r>
                      <a:r>
                        <a:rPr lang="it-IT" sz="1200" dirty="0">
                          <a:solidFill>
                            <a:schemeClr val="accent1"/>
                          </a:solidFill>
                        </a:rPr>
                        <a:t> Matrix (Adulti | Bambini)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0454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accent4"/>
                          </a:solidFill>
                        </a:rPr>
                        <a:t>Logistic</a:t>
                      </a:r>
                      <a:r>
                        <a:rPr lang="it-IT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accent4"/>
                          </a:solidFill>
                        </a:rPr>
                        <a:t>Regression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83.2% ± 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90.3% ± 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576 | 124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111 | 589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14189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it-IT"/>
                        <a:t>Gaussian Na</a:t>
                      </a:r>
                      <a:r>
                        <a:rPr lang="en-US" sz="1800" kern="1200">
                          <a:effectLst/>
                        </a:rPr>
                        <a:t>ïve Bayesian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77.8% ± 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84.6% ± 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550 | 150 (Adulti Veri)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161 | 539 (Bambini Veri)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4853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Quadratic Discriminant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70.6% ± 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76.2% ± 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450 | 250 (Adulti Veri)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161 | 539 (Bambini Veri)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1251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72.9% ± 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72.9% ± 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519 | 181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198 | 502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9071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Support Vectors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</a:rPr>
                        <a:t>Dispendioso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83.2% ± 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90.8% ± 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578 | 122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113 | 587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63338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72.1% ± 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79.7% ± 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578 | 122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286 | 432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7749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Random Forest (Gini)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83.9% ± 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91.1% ± 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595 | 105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121 | 579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2966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Random Forest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84.2% ± 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91.2% ± 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592 | 108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113 | 587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9824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</a:t>
                      </a:r>
                      <a:r>
                        <a:rPr lang="en-US" sz="1400" dirty="0"/>
                        <a:t>(Linear Regression)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80.6% ± 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88.1% ± 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547 | 153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119 | 581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01996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</a:t>
                      </a:r>
                      <a:r>
                        <a:rPr lang="en-US" sz="1200" dirty="0"/>
                        <a:t>(Decision Tree Entropy)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72.8% ± 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72.8% ± 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532 | 168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213 | 487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6222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C0811E-DB5D-4369-8EEC-E09058A86032}"/>
              </a:ext>
            </a:extLst>
          </p:cNvPr>
          <p:cNvSpPr txBox="1"/>
          <p:nvPr/>
        </p:nvSpPr>
        <p:spPr>
          <a:xfrm>
            <a:off x="838200" y="5807631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: </a:t>
            </a:r>
            <a:r>
              <a:rPr lang="en-US" i="1" dirty="0" err="1"/>
              <a:t>min_df</a:t>
            </a:r>
            <a:r>
              <a:rPr lang="en-US" i="1" dirty="0"/>
              <a:t>=0.1, </a:t>
            </a:r>
            <a:r>
              <a:rPr lang="en-US" i="1" dirty="0" err="1"/>
              <a:t>max_df</a:t>
            </a:r>
            <a:r>
              <a:rPr lang="en-US" i="1" dirty="0"/>
              <a:t>=0.9, </a:t>
            </a:r>
            <a:r>
              <a:rPr lang="en-US" i="1" dirty="0" err="1"/>
              <a:t>max_features</a:t>
            </a:r>
            <a:r>
              <a:rPr lang="en-US" i="1" dirty="0"/>
              <a:t>=500</a:t>
            </a:r>
          </a:p>
        </p:txBody>
      </p:sp>
      <p:pic>
        <p:nvPicPr>
          <p:cNvPr id="16" name="Elemento grafico 15" descr="Barra multifunzione">
            <a:extLst>
              <a:ext uri="{FF2B5EF4-FFF2-40B4-BE49-F238E27FC236}">
                <a16:creationId xmlns:a16="http://schemas.microsoft.com/office/drawing/2014/main" id="{86607194-F7DC-442D-A9F6-184F3FBE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69" y="4629795"/>
            <a:ext cx="336531" cy="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DA95A-D24B-422C-A6EA-20B68B99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Classificatori con </a:t>
            </a:r>
            <a:r>
              <a:rPr lang="it-IT" b="1" dirty="0" err="1">
                <a:solidFill>
                  <a:schemeClr val="accent1"/>
                </a:solidFill>
              </a:rPr>
              <a:t>Preprocessing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i="1" dirty="0">
                <a:solidFill>
                  <a:schemeClr val="accent1"/>
                </a:solidFill>
              </a:rPr>
              <a:t>χ</a:t>
            </a:r>
            <a:r>
              <a:rPr lang="it-IT" b="1" i="1" baseline="30000" dirty="0">
                <a:solidFill>
                  <a:schemeClr val="accent1"/>
                </a:solidFill>
              </a:rPr>
              <a:t>2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CD77620-F58E-4E8B-A406-334EDB6E0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62002"/>
              </p:ext>
            </p:extLst>
          </p:nvPr>
        </p:nvGraphicFramePr>
        <p:xfrm>
          <a:off x="838200" y="1690688"/>
          <a:ext cx="105156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542495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67719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1279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4166400"/>
                    </a:ext>
                  </a:extLst>
                </a:gridCol>
              </a:tblGrid>
              <a:tr h="337952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Classificatore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Accuratezza Media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accent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accent1"/>
                          </a:solidFill>
                        </a:rPr>
                        <a:t>Confusion</a:t>
                      </a:r>
                      <a:r>
                        <a:rPr lang="it-IT" sz="1200" dirty="0">
                          <a:solidFill>
                            <a:schemeClr val="accent1"/>
                          </a:solidFill>
                        </a:rPr>
                        <a:t> Matrix (Adulti | Bambini)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0454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accent4"/>
                          </a:solidFill>
                        </a:rPr>
                        <a:t>Logistic</a:t>
                      </a:r>
                      <a:r>
                        <a:rPr lang="it-IT" b="1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accent4"/>
                          </a:solidFill>
                        </a:rPr>
                        <a:t>Regression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86.1% ± 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93.6% ± 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601 | 99  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96   | 604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14189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it-IT"/>
                        <a:t>Gaussian Na</a:t>
                      </a:r>
                      <a:r>
                        <a:rPr lang="en-US" sz="1800" kern="1200">
                          <a:effectLst/>
                        </a:rPr>
                        <a:t>ïve Bayesian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83.2% ± 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89.1% ± 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536 | 164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71   | 629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4853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Quadratic Discriminant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81.3% ± 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82.1% ± 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629 | 71  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191 | 509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1251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78.9% ± 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78.9% ± 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541 | 159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137 | 563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19071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Support Vectors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</a:rPr>
                        <a:t>Dispendioso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86.7% ± 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94.4% ± 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638 | 62  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124 | 576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63338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61.8% ± 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79.2% ± 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171 | 529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 6    | 694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7749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Random Forest (Gini)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87.4% ± 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94.2% ± 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619 | 81  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96   | 604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82966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Random Forest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87.6% ± 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94.1% ± 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619 | 81  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93   | 607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19824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ADAboost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(Linear Regression)*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87.3% ± 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94.2% ± 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611 | 89   (</a:t>
                      </a:r>
                      <a:r>
                        <a:rPr lang="en-US" sz="900" dirty="0" err="1"/>
                        <a:t>Adulti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89   | 611 (Bambini </a:t>
                      </a:r>
                      <a:r>
                        <a:rPr lang="en-US" sz="900" dirty="0" err="1"/>
                        <a:t>Veri</a:t>
                      </a:r>
                      <a:r>
                        <a:rPr lang="en-US" sz="9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01996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</a:t>
                      </a:r>
                      <a:r>
                        <a:rPr lang="en-US" sz="1200" dirty="0"/>
                        <a:t>(Decision Tree Entropy)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79.3% ± 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79.3% ± 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539 | 161 (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Adulti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129 | 571 (Bambini </a:t>
                      </a:r>
                      <a:r>
                        <a:rPr kumimoji="0" lang="en-US" sz="9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</a:t>
                      </a:r>
                      <a:r>
                        <a:rPr kumimoji="0" lang="en-US" sz="9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6222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C0811E-DB5D-4369-8EEC-E09058A86032}"/>
              </a:ext>
            </a:extLst>
          </p:cNvPr>
          <p:cNvSpPr txBox="1"/>
          <p:nvPr/>
        </p:nvSpPr>
        <p:spPr>
          <a:xfrm>
            <a:off x="623888" y="580763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: </a:t>
            </a:r>
            <a:r>
              <a:rPr lang="en-US" i="1" dirty="0"/>
              <a:t>K=500  </a:t>
            </a:r>
          </a:p>
          <a:p>
            <a:r>
              <a:rPr lang="en-US" i="1" dirty="0"/>
              <a:t>    </a:t>
            </a:r>
            <a:r>
              <a:rPr lang="en-US" sz="1100" i="1" dirty="0">
                <a:solidFill>
                  <a:srgbClr val="FF0000"/>
                </a:solidFill>
              </a:rPr>
              <a:t>* Produce </a:t>
            </a:r>
            <a:r>
              <a:rPr lang="en-US" sz="1100" i="1" dirty="0" err="1">
                <a:solidFill>
                  <a:srgbClr val="FF0000"/>
                </a:solidFill>
              </a:rPr>
              <a:t>confini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 err="1">
                <a:solidFill>
                  <a:srgbClr val="FF0000"/>
                </a:solidFill>
              </a:rPr>
              <a:t>decisionali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 err="1">
                <a:solidFill>
                  <a:srgbClr val="FF0000"/>
                </a:solidFill>
              </a:rPr>
              <a:t>troppo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 err="1">
                <a:solidFill>
                  <a:srgbClr val="FF0000"/>
                </a:solidFill>
              </a:rPr>
              <a:t>netti</a:t>
            </a:r>
            <a:r>
              <a:rPr lang="en-US" sz="1100" i="1" dirty="0">
                <a:solidFill>
                  <a:srgbClr val="FF0000"/>
                </a:solidFill>
              </a:rPr>
              <a:t> per lo </a:t>
            </a:r>
            <a:r>
              <a:rPr lang="en-US" sz="1100" i="1" dirty="0" err="1">
                <a:solidFill>
                  <a:srgbClr val="FF0000"/>
                </a:solidFill>
              </a:rPr>
              <a:t>scopo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 err="1">
                <a:solidFill>
                  <a:srgbClr val="FF0000"/>
                </a:solidFill>
              </a:rPr>
              <a:t>della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 err="1">
                <a:solidFill>
                  <a:srgbClr val="FF0000"/>
                </a:solidFill>
              </a:rPr>
              <a:t>classificazione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/>
              <a:t>        </a:t>
            </a:r>
            <a:endParaRPr lang="en-US" i="1" dirty="0"/>
          </a:p>
        </p:txBody>
      </p:sp>
      <p:pic>
        <p:nvPicPr>
          <p:cNvPr id="5" name="Elemento grafico 4" descr="Barra multifunzione">
            <a:extLst>
              <a:ext uri="{FF2B5EF4-FFF2-40B4-BE49-F238E27FC236}">
                <a16:creationId xmlns:a16="http://schemas.microsoft.com/office/drawing/2014/main" id="{BEE8BFFC-0AD0-47EC-802A-0A651150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69" y="4630756"/>
            <a:ext cx="336531" cy="3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09240-88AE-4AE1-A45A-EB78C3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Ottimizzazione dei parametri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BD026-C58F-4560-B0D0-461D192E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 parametri utilizzati per il </a:t>
            </a:r>
            <a:r>
              <a:rPr lang="it-IT" sz="2000" dirty="0" err="1"/>
              <a:t>preprocessing</a:t>
            </a:r>
            <a:r>
              <a:rPr lang="it-IT" sz="2000" dirty="0"/>
              <a:t> sono stati ottimizzati utilizzando come funzione obiettivo la media dell’</a:t>
            </a:r>
            <a:r>
              <a:rPr lang="it-IT" sz="2000" i="1" dirty="0" err="1">
                <a:solidFill>
                  <a:schemeClr val="accent4"/>
                </a:solidFill>
              </a:rPr>
              <a:t>error</a:t>
            </a:r>
            <a:r>
              <a:rPr lang="it-IT" sz="2000" i="1" dirty="0">
                <a:solidFill>
                  <a:schemeClr val="accent4"/>
                </a:solidFill>
              </a:rPr>
              <a:t> rate </a:t>
            </a:r>
            <a:r>
              <a:rPr lang="it-IT" sz="2000" dirty="0"/>
              <a:t>di </a:t>
            </a:r>
            <a:r>
              <a:rPr lang="it-IT" sz="2000" i="1" dirty="0">
                <a:solidFill>
                  <a:schemeClr val="accent4"/>
                </a:solidFill>
              </a:rPr>
              <a:t>dieci </a:t>
            </a:r>
            <a:r>
              <a:rPr lang="it-IT" sz="2000" i="1" dirty="0" err="1">
                <a:solidFill>
                  <a:schemeClr val="accent4"/>
                </a:solidFill>
              </a:rPr>
              <a:t>stratified</a:t>
            </a:r>
            <a:r>
              <a:rPr lang="it-IT" sz="2000" i="1" dirty="0">
                <a:solidFill>
                  <a:schemeClr val="accent4"/>
                </a:solidFill>
              </a:rPr>
              <a:t> 10-fold cross </a:t>
            </a:r>
            <a:r>
              <a:rPr lang="it-IT" sz="2000" i="1" dirty="0" err="1">
                <a:solidFill>
                  <a:schemeClr val="accent4"/>
                </a:solidFill>
              </a:rPr>
              <a:t>validation</a:t>
            </a:r>
            <a:r>
              <a:rPr lang="it-IT" sz="2000" i="1" dirty="0">
                <a:solidFill>
                  <a:schemeClr val="accent4"/>
                </a:solidFill>
              </a:rPr>
              <a:t> </a:t>
            </a:r>
            <a:r>
              <a:rPr lang="it-IT" sz="2000" dirty="0"/>
              <a:t>(in modo da stabilizzare i risultati) utilizzando un </a:t>
            </a:r>
            <a:r>
              <a:rPr lang="it-IT" sz="2000" i="1" dirty="0">
                <a:solidFill>
                  <a:schemeClr val="accent4"/>
                </a:solidFill>
              </a:rPr>
              <a:t>random </a:t>
            </a:r>
            <a:r>
              <a:rPr lang="it-IT" sz="2000" i="1" dirty="0" err="1">
                <a:solidFill>
                  <a:schemeClr val="accent4"/>
                </a:solidFill>
              </a:rPr>
              <a:t>forest</a:t>
            </a:r>
            <a:r>
              <a:rPr lang="it-IT" sz="2000" i="1" dirty="0">
                <a:solidFill>
                  <a:schemeClr val="accent4"/>
                </a:solidFill>
              </a:rPr>
              <a:t> </a:t>
            </a:r>
            <a:r>
              <a:rPr lang="it-IT" sz="2000" dirty="0"/>
              <a:t>a 100 alberi con entropia come classificatore:</a:t>
            </a:r>
          </a:p>
          <a:p>
            <a:r>
              <a:rPr lang="it-IT" sz="2000" dirty="0"/>
              <a:t>Per </a:t>
            </a:r>
            <a:r>
              <a:rPr lang="it-IT" sz="2000" i="1" dirty="0">
                <a:solidFill>
                  <a:schemeClr val="accent4"/>
                </a:solidFill>
              </a:rPr>
              <a:t>χ2 </a:t>
            </a:r>
            <a:r>
              <a:rPr lang="it-IT" sz="2000" dirty="0"/>
              <a:t>è stato utilizzato un ottimizzatore </a:t>
            </a:r>
            <a:r>
              <a:rPr lang="it-IT" sz="2000" i="1" dirty="0">
                <a:solidFill>
                  <a:schemeClr val="accent4"/>
                </a:solidFill>
              </a:rPr>
              <a:t>brute force</a:t>
            </a:r>
            <a:r>
              <a:rPr lang="it-IT" sz="2000" dirty="0"/>
              <a:t>, scelto in base al numero finito di possibili candidati per il parametro k</a:t>
            </a:r>
          </a:p>
          <a:p>
            <a:r>
              <a:rPr lang="it-IT" sz="2000" dirty="0"/>
              <a:t>Per </a:t>
            </a:r>
            <a:r>
              <a:rPr lang="it-IT" sz="2000" i="1" dirty="0" err="1">
                <a:solidFill>
                  <a:schemeClr val="accent4"/>
                </a:solidFill>
              </a:rPr>
              <a:t>Tf-Idf</a:t>
            </a:r>
            <a:r>
              <a:rPr lang="it-IT" sz="2000" dirty="0"/>
              <a:t> è stato utilizzato un algoritmo di </a:t>
            </a:r>
            <a:r>
              <a:rPr lang="it-IT" sz="2000" i="1" dirty="0">
                <a:solidFill>
                  <a:schemeClr val="accent4"/>
                </a:solidFill>
              </a:rPr>
              <a:t>evoluzione differenziale </a:t>
            </a:r>
            <a:r>
              <a:rPr lang="it-IT" sz="2000" dirty="0"/>
              <a:t>per trovare un minimo locale tra le infinite combinazioni dei tre parametri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ndicatore di livello">
            <a:extLst>
              <a:ext uri="{FF2B5EF4-FFF2-40B4-BE49-F238E27FC236}">
                <a16:creationId xmlns:a16="http://schemas.microsoft.com/office/drawing/2014/main" id="{15F4E7A6-0F5F-44F6-ADD1-7AF8F53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0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1ED6E-FD3D-436C-955D-5A23EB9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Risultati Evoluzione Differenziale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6B3663C-C0CA-45C6-A264-B3F90DE56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760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A6466C6-D96B-4EED-9B5C-EC3265D469B0}"/>
              </a:ext>
            </a:extLst>
          </p:cNvPr>
          <p:cNvCxnSpPr>
            <a:cxnSpLocks/>
          </p:cNvCxnSpPr>
          <p:nvPr/>
        </p:nvCxnSpPr>
        <p:spPr>
          <a:xfrm flipV="1">
            <a:off x="11258550" y="2112169"/>
            <a:ext cx="0" cy="2571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AD7FE6-6910-44C8-B28F-BFC873181C5A}"/>
              </a:ext>
            </a:extLst>
          </p:cNvPr>
          <p:cNvSpPr txBox="1"/>
          <p:nvPr/>
        </p:nvSpPr>
        <p:spPr>
          <a:xfrm>
            <a:off x="11238309" y="2102257"/>
            <a:ext cx="132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(0.89 – 0.96)</a:t>
            </a:r>
            <a:endParaRPr lang="en-US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DD1EC-60DD-4A8F-B051-3DAF91799819}"/>
              </a:ext>
            </a:extLst>
          </p:cNvPr>
          <p:cNvSpPr txBox="1"/>
          <p:nvPr/>
        </p:nvSpPr>
        <p:spPr>
          <a:xfrm>
            <a:off x="11206162" y="2311152"/>
            <a:ext cx="132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87.1 %</a:t>
            </a:r>
            <a:endParaRPr lang="en-US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DDA32C-64D0-4958-9CB9-0815E72B7705}"/>
              </a:ext>
            </a:extLst>
          </p:cNvPr>
          <p:cNvSpPr txBox="1"/>
          <p:nvPr/>
        </p:nvSpPr>
        <p:spPr>
          <a:xfrm>
            <a:off x="11163299" y="937031"/>
            <a:ext cx="132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772</a:t>
            </a:r>
            <a:endParaRPr lang="en-US" sz="1200" dirty="0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94437C15-1049-41E1-AD71-FE434E022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636261"/>
              </p:ext>
            </p:extLst>
          </p:nvPr>
        </p:nvGraphicFramePr>
        <p:xfrm>
          <a:off x="8835570" y="36273"/>
          <a:ext cx="2518230" cy="18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A44AFA-FFCA-4470-9065-85D6CC145EBB}"/>
              </a:ext>
            </a:extLst>
          </p:cNvPr>
          <p:cNvSpPr txBox="1"/>
          <p:nvPr/>
        </p:nvSpPr>
        <p:spPr>
          <a:xfrm>
            <a:off x="11206161" y="5414262"/>
            <a:ext cx="132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0.052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16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15FF5-B88B-4861-8FAF-69F65DAF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F49DE59-2CA8-4AC9-9D88-EDB00EB6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46077-2DE0-43F0-A87E-EE819F01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/>
              <a:t>Clustering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8C08A-68E3-4FFD-AF01-CB5F2529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/>
              <a:t>L’obiettivo del clustering è quello di ottenere un numero limitato di film suggeriti partendo dai preferiti dell’utente:</a:t>
            </a:r>
          </a:p>
          <a:p>
            <a:r>
              <a:rPr lang="it-IT" sz="1900"/>
              <a:t>Il numero di cluster da creare sarà perciò n/k dove n è il numero totale di film e k il numero di suggeriti medi per film</a:t>
            </a:r>
          </a:p>
          <a:p>
            <a:r>
              <a:rPr lang="it-IT" sz="1900"/>
              <a:t>È essenziale un algoritmo che permetta di selezionare il numero di cluster e che abbia risultati equilibrati</a:t>
            </a:r>
          </a:p>
          <a:p>
            <a:r>
              <a:rPr lang="it-IT" sz="1900"/>
              <a:t>Il clustering è preferibile alla semplice scelta di k film vicini in quanto porta a soluzioni più naturali, aumentando il numero di suggeriti nel caso di grosse similarità (sequel) e diminuendoli in caso di 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lle">
            <a:extLst>
              <a:ext uri="{FF2B5EF4-FFF2-40B4-BE49-F238E27FC236}">
                <a16:creationId xmlns:a16="http://schemas.microsoft.com/office/drawing/2014/main" id="{4D5B45D3-1CA4-4D4A-A489-DDA6EAE2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Confronto tra Algoritmi di Clustering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266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Scopo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Ampliamento del progetto di </a:t>
            </a:r>
            <a:r>
              <a:rPr lang="it-IT" sz="2400" i="1" dirty="0"/>
              <a:t>Large Scale and Multi-</a:t>
            </a:r>
            <a:r>
              <a:rPr lang="it-IT" sz="2400" i="1" dirty="0" err="1"/>
              <a:t>Structured</a:t>
            </a:r>
            <a:r>
              <a:rPr lang="it-IT" sz="2400" i="1" dirty="0"/>
              <a:t> Databases </a:t>
            </a:r>
            <a:r>
              <a:rPr lang="it-IT" sz="2400" dirty="0"/>
              <a:t>con l’aggiunta di moduli per: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Safe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  <a:r>
              <a:rPr lang="it-IT" sz="2400" dirty="0" err="1">
                <a:solidFill>
                  <a:schemeClr val="accent4"/>
                </a:solidFill>
              </a:rPr>
              <a:t>Search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permette di filtrare contenuti per adulti attraverso una soglia mobile di </a:t>
            </a:r>
            <a:r>
              <a:rPr lang="it-IT" sz="2400" i="1" dirty="0" err="1"/>
              <a:t>adultness</a:t>
            </a:r>
            <a:r>
              <a:rPr lang="it-IT" sz="2400" dirty="0"/>
              <a:t> consentita</a:t>
            </a:r>
          </a:p>
          <a:p>
            <a:r>
              <a:rPr lang="it-IT" sz="2400" dirty="0">
                <a:solidFill>
                  <a:schemeClr val="accent4"/>
                </a:solidFill>
              </a:rPr>
              <a:t>Suggerimento di Contenuti: </a:t>
            </a:r>
            <a:r>
              <a:rPr lang="it-IT" sz="2400" dirty="0"/>
              <a:t>nuovi contenuti vengono suggeriti all’utente i base ai suoi film preferiti</a:t>
            </a:r>
            <a:endParaRPr lang="it-IT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6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F95584-5372-4B29-8F25-C294967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chemeClr val="accent1"/>
                </a:solidFill>
              </a:rPr>
              <a:t>Dataset Utilizzati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28A5856-2A22-4225-9780-62F4157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it-IT" sz="2400" dirty="0"/>
              <a:t>Dataset di oltre </a:t>
            </a:r>
            <a:r>
              <a:rPr lang="it-IT" sz="2400" i="1" dirty="0"/>
              <a:t>33000</a:t>
            </a:r>
            <a:r>
              <a:rPr lang="it-IT" sz="2400" dirty="0"/>
              <a:t> film con trama, attori principali, registi, genere, titolo e data di uscita, prelevati da </a:t>
            </a:r>
            <a:r>
              <a:rPr lang="it-IT" sz="2400" i="1" dirty="0">
                <a:solidFill>
                  <a:schemeClr val="accent4"/>
                </a:solidFill>
              </a:rPr>
              <a:t>Wikipedia</a:t>
            </a:r>
          </a:p>
          <a:p>
            <a:r>
              <a:rPr lang="it-IT" sz="2400" dirty="0"/>
              <a:t>Dataset di circa </a:t>
            </a:r>
            <a:r>
              <a:rPr lang="it-IT" sz="2400" i="1" dirty="0"/>
              <a:t>5000</a:t>
            </a:r>
            <a:r>
              <a:rPr lang="it-IT" sz="2400" dirty="0"/>
              <a:t> pellicole con titolo, data di uscita e rating </a:t>
            </a:r>
            <a:r>
              <a:rPr lang="it-IT" sz="2400" b="1" dirty="0"/>
              <a:t>MPAA</a:t>
            </a:r>
            <a:r>
              <a:rPr lang="it-IT" sz="2400" dirty="0"/>
              <a:t>, prelevati da </a:t>
            </a:r>
            <a:r>
              <a:rPr lang="it-IT" sz="2400" i="1" dirty="0">
                <a:solidFill>
                  <a:schemeClr val="accent4"/>
                </a:solidFill>
              </a:rPr>
              <a:t>IMDB</a:t>
            </a:r>
            <a:endParaRPr lang="it-IT" sz="2400" b="1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A7F26F9-5039-459F-AE4A-F1BBA705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56000-33FD-4D1E-BE4A-1CD4241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Procedimento </a:t>
            </a:r>
            <a:r>
              <a:rPr lang="it-IT" dirty="0">
                <a:solidFill>
                  <a:srgbClr val="C00000"/>
                </a:solidFill>
              </a:rPr>
              <a:t>RIVEDERE!!!!!!!!!!!!!!!!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7340D24-F6C2-4A29-A806-B10498E4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375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09240-88AE-4AE1-A45A-EB78C3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Tokenization e Stemming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BD026-C58F-4560-B0D0-461D192E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Una stessa tecnica di </a:t>
            </a:r>
            <a:r>
              <a:rPr lang="it-IT" sz="2000" dirty="0" err="1"/>
              <a:t>preprocessing</a:t>
            </a:r>
            <a:r>
              <a:rPr lang="it-IT" sz="2000" dirty="0"/>
              <a:t> è stata utilizzata, sia per il clustering che per la classificazione, sulle trame dei film:</a:t>
            </a:r>
          </a:p>
          <a:p>
            <a:r>
              <a:rPr lang="it-IT" sz="2000" dirty="0"/>
              <a:t>Le parole presenti all’interno delle trame sono state suddivise mediante un processo di </a:t>
            </a:r>
            <a:r>
              <a:rPr lang="it-IT" sz="2000" i="1" dirty="0" err="1">
                <a:solidFill>
                  <a:schemeClr val="accent4"/>
                </a:solidFill>
              </a:rPr>
              <a:t>tokenization</a:t>
            </a:r>
            <a:r>
              <a:rPr lang="it-IT" sz="2000" dirty="0"/>
              <a:t>, ogni token è costituito da uno fino a tre</a:t>
            </a:r>
            <a:r>
              <a:rPr lang="it-IT" sz="2000" i="1" dirty="0"/>
              <a:t> </a:t>
            </a:r>
            <a:r>
              <a:rPr lang="it-IT" sz="2000" i="1" dirty="0">
                <a:solidFill>
                  <a:schemeClr val="accent4"/>
                </a:solidFill>
              </a:rPr>
              <a:t>n-grammi</a:t>
            </a:r>
            <a:r>
              <a:rPr lang="it-IT" sz="2000" i="1" dirty="0"/>
              <a:t> </a:t>
            </a:r>
          </a:p>
          <a:p>
            <a:r>
              <a:rPr lang="it-IT" sz="2000" dirty="0"/>
              <a:t>I </a:t>
            </a:r>
            <a:r>
              <a:rPr lang="it-IT" sz="2000" i="1" dirty="0"/>
              <a:t>token</a:t>
            </a:r>
            <a:r>
              <a:rPr lang="it-IT" sz="2000" dirty="0"/>
              <a:t> così ottenuti sono stati poi filtrati eliminando tutte le </a:t>
            </a:r>
            <a:r>
              <a:rPr lang="it-IT" sz="2000" i="1" dirty="0">
                <a:solidFill>
                  <a:schemeClr val="accent4"/>
                </a:solidFill>
              </a:rPr>
              <a:t>stop</a:t>
            </a:r>
            <a:r>
              <a:rPr lang="it-IT" sz="2000" i="1" dirty="0"/>
              <a:t> </a:t>
            </a:r>
            <a:r>
              <a:rPr lang="it-IT" sz="2000" i="1" dirty="0">
                <a:solidFill>
                  <a:schemeClr val="accent4"/>
                </a:solidFill>
              </a:rPr>
              <a:t>words</a:t>
            </a:r>
            <a:r>
              <a:rPr lang="it-IT" sz="2000" i="1" dirty="0"/>
              <a:t> </a:t>
            </a:r>
            <a:r>
              <a:rPr lang="it-IT" sz="2000" dirty="0"/>
              <a:t>e i </a:t>
            </a:r>
            <a:r>
              <a:rPr lang="it-IT" sz="2000" i="1" dirty="0">
                <a:solidFill>
                  <a:schemeClr val="accent4"/>
                </a:solidFill>
              </a:rPr>
              <a:t>nomi</a:t>
            </a:r>
            <a:r>
              <a:rPr lang="it-IT" sz="2000" dirty="0"/>
              <a:t> propri di persona presenti tra di essi</a:t>
            </a:r>
          </a:p>
          <a:p>
            <a:r>
              <a:rPr lang="it-IT" sz="2000" dirty="0"/>
              <a:t>I rimanenti token sono infine stati elaborati ricavando le radici delle parole utilizzando uno </a:t>
            </a:r>
            <a:r>
              <a:rPr lang="it-IT" sz="2000" i="1" dirty="0" err="1">
                <a:solidFill>
                  <a:schemeClr val="accent4"/>
                </a:solidFill>
              </a:rPr>
              <a:t>snowball</a:t>
            </a:r>
            <a:r>
              <a:rPr lang="it-IT" sz="2000" dirty="0"/>
              <a:t> </a:t>
            </a:r>
            <a:r>
              <a:rPr lang="it-IT" sz="2000" i="1" dirty="0" err="1">
                <a:solidFill>
                  <a:schemeClr val="accent4"/>
                </a:solidFill>
              </a:rPr>
              <a:t>stemmer</a:t>
            </a:r>
            <a:endParaRPr lang="it-IT" sz="2000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ete">
            <a:extLst>
              <a:ext uri="{FF2B5EF4-FFF2-40B4-BE49-F238E27FC236}">
                <a16:creationId xmlns:a16="http://schemas.microsoft.com/office/drawing/2014/main" id="{15F4E7A6-0F5F-44F6-ADD1-7AF8F53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5834D-7AE4-4598-8F51-D0BF93CB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Dimensionality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Reduction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0865A-9788-479C-B371-23F7950F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Il numero di termini ottenuti nei passi precedenti risulta troppo elevato per una classificazione o clustering, per questo sono state testate le seguenti tecniche di riduzione della </a:t>
            </a:r>
            <a:r>
              <a:rPr lang="it-IT" sz="2200" dirty="0" err="1"/>
              <a:t>dimensionalità</a:t>
            </a:r>
            <a:r>
              <a:rPr lang="it-IT" sz="2200" dirty="0"/>
              <a:t>:</a:t>
            </a:r>
          </a:p>
          <a:p>
            <a:r>
              <a:rPr lang="it-IT" sz="2200" i="1" dirty="0">
                <a:solidFill>
                  <a:schemeClr val="accent3"/>
                </a:solidFill>
              </a:rPr>
              <a:t>Select k-best supervisionato </a:t>
            </a:r>
            <a:r>
              <a:rPr lang="it-IT" sz="2200" dirty="0"/>
              <a:t>con metodo:</a:t>
            </a:r>
          </a:p>
          <a:p>
            <a:pPr lvl="1"/>
            <a:r>
              <a:rPr lang="el-GR" sz="2200" b="1" i="1" dirty="0">
                <a:solidFill>
                  <a:schemeClr val="accent5"/>
                </a:solidFill>
              </a:rPr>
              <a:t>χ</a:t>
            </a:r>
            <a:r>
              <a:rPr lang="el-GR" sz="2200" b="1" i="1" baseline="30000" dirty="0">
                <a:solidFill>
                  <a:schemeClr val="accent5"/>
                </a:solidFill>
              </a:rPr>
              <a:t>2</a:t>
            </a:r>
            <a:endParaRPr lang="it-IT" sz="2200" b="1" i="1" baseline="30000" dirty="0">
              <a:solidFill>
                <a:schemeClr val="accent5"/>
              </a:solidFill>
            </a:endParaRPr>
          </a:p>
          <a:p>
            <a:pPr lvl="1"/>
            <a:r>
              <a:rPr lang="it-IT" sz="2200" i="1" dirty="0" err="1">
                <a:solidFill>
                  <a:schemeClr val="accent5"/>
                </a:solidFill>
              </a:rPr>
              <a:t>Mutual</a:t>
            </a:r>
            <a:r>
              <a:rPr lang="it-IT" sz="2200" i="1" dirty="0">
                <a:solidFill>
                  <a:schemeClr val="accent5"/>
                </a:solidFill>
              </a:rPr>
              <a:t>-information</a:t>
            </a:r>
          </a:p>
          <a:p>
            <a:r>
              <a:rPr lang="en-US" sz="2200" i="1" dirty="0">
                <a:solidFill>
                  <a:schemeClr val="accent3"/>
                </a:solidFill>
              </a:rPr>
              <a:t>Term frequency–inverse document frequency</a:t>
            </a: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duci">
            <a:extLst>
              <a:ext uri="{FF2B5EF4-FFF2-40B4-BE49-F238E27FC236}">
                <a16:creationId xmlns:a16="http://schemas.microsoft.com/office/drawing/2014/main" id="{1EC96A7F-042A-455F-A5F5-A2F392F47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09BF04-543A-4071-8AAD-C110469D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Tempi di elaborazione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067D89-3A42-4C2E-9607-DCC7D689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Il metodo </a:t>
            </a:r>
            <a:r>
              <a:rPr lang="it-IT" sz="2400" i="1" dirty="0" err="1"/>
              <a:t>mutual-infromation</a:t>
            </a:r>
            <a:r>
              <a:rPr lang="it-IT" sz="2400" dirty="0"/>
              <a:t> è stato scartato in quanto prevedeva tempi di risposta nettamente maggiori rispetto agli altri algoritmi, che ne avrebbero impedito un’ottimizzazione efficace (sull’hardware a mia disposizione):</a:t>
            </a:r>
          </a:p>
          <a:p>
            <a:r>
              <a:rPr lang="it-IT" sz="2400" b="1" i="1" dirty="0">
                <a:solidFill>
                  <a:schemeClr val="accent4"/>
                </a:solidFill>
              </a:rPr>
              <a:t>χ</a:t>
            </a:r>
            <a:r>
              <a:rPr lang="it-IT" sz="2400" b="1" i="1" baseline="30000" dirty="0">
                <a:solidFill>
                  <a:schemeClr val="accent4"/>
                </a:solidFill>
              </a:rPr>
              <a:t>2 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meno di due minuti</a:t>
            </a:r>
            <a:endParaRPr lang="it-IT" sz="2400" b="1" i="1" baseline="30000" dirty="0"/>
          </a:p>
          <a:p>
            <a:r>
              <a:rPr lang="it-IT" sz="2400" dirty="0" err="1">
                <a:solidFill>
                  <a:schemeClr val="accent4"/>
                </a:solidFill>
              </a:rPr>
              <a:t>Tf-idf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meno di due minuti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Mutual</a:t>
            </a:r>
            <a:r>
              <a:rPr lang="it-IT" sz="2400" dirty="0">
                <a:solidFill>
                  <a:schemeClr val="accent4"/>
                </a:solidFill>
              </a:rPr>
              <a:t>-info: </a:t>
            </a:r>
            <a:r>
              <a:rPr lang="it-IT" sz="2400" dirty="0">
                <a:solidFill>
                  <a:srgbClr val="FF0000"/>
                </a:solidFill>
              </a:rPr>
              <a:t>più di venti minuti </a:t>
            </a:r>
            <a:r>
              <a:rPr lang="it-IT" sz="2400" dirty="0"/>
              <a:t>(dieci volte superiore)</a:t>
            </a:r>
          </a:p>
        </p:txBody>
      </p:sp>
    </p:spTree>
    <p:extLst>
      <p:ext uri="{BB962C8B-B14F-4D97-AF65-F5344CB8AC3E}">
        <p14:creationId xmlns:p14="http://schemas.microsoft.com/office/powerpoint/2010/main" val="349037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D2D01-8266-4405-85FA-88A9067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chemeClr val="accent1"/>
                </a:solidFill>
              </a:rPr>
              <a:t>χ</a:t>
            </a:r>
            <a:r>
              <a:rPr lang="it-IT" b="1" i="1" baseline="30000" dirty="0">
                <a:solidFill>
                  <a:schemeClr val="accent1"/>
                </a:solidFill>
              </a:rPr>
              <a:t>2</a:t>
            </a:r>
            <a:r>
              <a:rPr lang="it-IT" b="1" dirty="0">
                <a:solidFill>
                  <a:schemeClr val="accent1"/>
                </a:solidFill>
              </a:rPr>
              <a:t> Feature </a:t>
            </a:r>
            <a:r>
              <a:rPr lang="it-IT" b="1" dirty="0" err="1">
                <a:solidFill>
                  <a:schemeClr val="accent1"/>
                </a:solidFill>
              </a:rPr>
              <a:t>Selection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5AB4FE-ADE1-4803-AC88-C7657DD4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3188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4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0D2D01-8266-4405-85FA-88A9067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i="1" dirty="0" err="1">
                <a:solidFill>
                  <a:schemeClr val="accent1"/>
                </a:solidFill>
              </a:rPr>
              <a:t>Tf-idf</a:t>
            </a:r>
            <a:r>
              <a:rPr lang="it-IT" b="1" dirty="0">
                <a:solidFill>
                  <a:schemeClr val="accent1"/>
                </a:solidFill>
              </a:rPr>
              <a:t> Feature </a:t>
            </a:r>
            <a:r>
              <a:rPr lang="it-IT" b="1" dirty="0" err="1">
                <a:solidFill>
                  <a:schemeClr val="accent1"/>
                </a:solidFill>
              </a:rPr>
              <a:t>Selection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5AB4FE-ADE1-4803-AC88-C7657DD49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39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061A3E8E-D59B-47BA-9EC3-F8BD1C460C39}"/>
              </a:ext>
            </a:extLst>
          </p:cNvPr>
          <p:cNvSpPr/>
          <p:nvPr/>
        </p:nvSpPr>
        <p:spPr>
          <a:xfrm>
            <a:off x="1019694" y="1939635"/>
            <a:ext cx="720436" cy="775855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1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1557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PisaFlix</vt:lpstr>
      <vt:lpstr>Scopo</vt:lpstr>
      <vt:lpstr>Dataset Utilizzati</vt:lpstr>
      <vt:lpstr>Procedimento RIVEDERE!!!!!!!!!!!!!!!!</vt:lpstr>
      <vt:lpstr>Tokenization e Stemming</vt:lpstr>
      <vt:lpstr>Dimensionality Reduction</vt:lpstr>
      <vt:lpstr>Tempi di elaborazione</vt:lpstr>
      <vt:lpstr>χ2 Feature Selection</vt:lpstr>
      <vt:lpstr>Tf-idf Feature Selection</vt:lpstr>
      <vt:lpstr>Classificazione</vt:lpstr>
      <vt:lpstr>Integrazione  dei  Dataset</vt:lpstr>
      <vt:lpstr>Confronto tra Classificatori</vt:lpstr>
      <vt:lpstr>Classificatori con Preprocessing Tf-idf</vt:lpstr>
      <vt:lpstr>Classificatori con Preprocessing χ2</vt:lpstr>
      <vt:lpstr>Ottimizzazione dei parametri</vt:lpstr>
      <vt:lpstr>Risultati Evoluzione Differenziale</vt:lpstr>
      <vt:lpstr>Presentazione standard di PowerPoint</vt:lpstr>
      <vt:lpstr>Clustering</vt:lpstr>
      <vt:lpstr>Confronto tra Algoritmi di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PisaFlix</dc:title>
  <dc:creator>Stefano Petrocchi</dc:creator>
  <cp:lastModifiedBy>Stefano Petrocchi</cp:lastModifiedBy>
  <cp:revision>10</cp:revision>
  <dcterms:created xsi:type="dcterms:W3CDTF">2020-01-29T17:34:57Z</dcterms:created>
  <dcterms:modified xsi:type="dcterms:W3CDTF">2020-01-29T19:29:50Z</dcterms:modified>
</cp:coreProperties>
</file>