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5D31863-9BBD-4BEC-855E-81E31A10F244}">
          <p14:sldIdLst>
            <p14:sldId id="256"/>
            <p14:sldId id="258"/>
            <p14:sldId id="259"/>
            <p14:sldId id="261"/>
          </p14:sldIdLst>
        </p14:section>
        <p14:section name="Preprocessing" id="{C37A3781-DD7D-42FC-8971-6E7995F42955}">
          <p14:sldIdLst>
            <p14:sldId id="260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5E4B4-1220-4F03-AD03-AFDEF5A0AE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6516B1-EA74-4D57-B037-8A0602991353}">
      <dgm:prSet/>
      <dgm:spPr/>
      <dgm:t>
        <a:bodyPr/>
        <a:lstStyle/>
        <a:p>
          <a:pPr>
            <a:defRPr cap="all"/>
          </a:pPr>
          <a:r>
            <a:rPr lang="it-IT" dirty="0"/>
            <a:t>Vettorizzazione dei concetti presenti all’interno dei plot mediante l’utilizzo di </a:t>
          </a:r>
          <a:r>
            <a:rPr lang="it-IT" i="1" dirty="0" err="1">
              <a:solidFill>
                <a:schemeClr val="accent4"/>
              </a:solidFill>
            </a:rPr>
            <a:t>tokenizer</a:t>
          </a:r>
          <a:r>
            <a:rPr lang="it-IT" dirty="0"/>
            <a:t> e </a:t>
          </a:r>
          <a:r>
            <a:rPr lang="it-IT" i="1" dirty="0" err="1">
              <a:solidFill>
                <a:schemeClr val="accent4"/>
              </a:solidFill>
            </a:rPr>
            <a:t>stemmer</a:t>
          </a:r>
          <a:r>
            <a:rPr lang="it-IT" dirty="0">
              <a:solidFill>
                <a:schemeClr val="accent4"/>
              </a:solidFill>
            </a:rPr>
            <a:t> </a:t>
          </a:r>
          <a:endParaRPr lang="en-US" dirty="0">
            <a:solidFill>
              <a:schemeClr val="accent4"/>
            </a:solidFill>
          </a:endParaRPr>
        </a:p>
      </dgm:t>
    </dgm:pt>
    <dgm:pt modelId="{9DAF2270-08EC-4266-A712-DCF95651C378}" type="parTrans" cxnId="{6B47D3B2-7A6A-4214-89CF-1B06A9C23F96}">
      <dgm:prSet/>
      <dgm:spPr/>
      <dgm:t>
        <a:bodyPr/>
        <a:lstStyle/>
        <a:p>
          <a:endParaRPr lang="en-US"/>
        </a:p>
      </dgm:t>
    </dgm:pt>
    <dgm:pt modelId="{E0B767EE-BFFB-46FA-AF98-C8A75AC2D27D}" type="sibTrans" cxnId="{6B47D3B2-7A6A-4214-89CF-1B06A9C23F96}">
      <dgm:prSet/>
      <dgm:spPr/>
      <dgm:t>
        <a:bodyPr/>
        <a:lstStyle/>
        <a:p>
          <a:endParaRPr lang="en-US"/>
        </a:p>
      </dgm:t>
    </dgm:pt>
    <dgm:pt modelId="{62D6B2B2-7D3E-4DA3-8E04-6AF1CEF2A902}">
      <dgm:prSet/>
      <dgm:spPr/>
      <dgm:t>
        <a:bodyPr/>
        <a:lstStyle/>
        <a:p>
          <a:pPr>
            <a:defRPr cap="all"/>
          </a:pPr>
          <a:r>
            <a:rPr lang="it-IT" dirty="0" err="1"/>
            <a:t>Dimensionality</a:t>
          </a:r>
          <a:r>
            <a:rPr lang="it-IT" dirty="0"/>
            <a:t> </a:t>
          </a:r>
          <a:r>
            <a:rPr lang="it-IT" dirty="0" err="1"/>
            <a:t>reduction</a:t>
          </a:r>
          <a:r>
            <a:rPr lang="it-IT" dirty="0"/>
            <a:t> eseguita con la tecnica </a:t>
          </a:r>
          <a:br>
            <a:rPr lang="it-IT" dirty="0"/>
          </a:br>
          <a:r>
            <a:rPr lang="it-IT" i="1" dirty="0" err="1">
              <a:solidFill>
                <a:schemeClr val="accent4"/>
              </a:solidFill>
            </a:rPr>
            <a:t>Tf-idf</a:t>
          </a:r>
          <a:r>
            <a:rPr lang="it-IT" dirty="0">
              <a:solidFill>
                <a:schemeClr val="accent4"/>
              </a:solidFill>
            </a:rPr>
            <a:t>  </a:t>
          </a:r>
          <a:endParaRPr lang="en-US" dirty="0">
            <a:solidFill>
              <a:schemeClr val="accent4"/>
            </a:solidFill>
          </a:endParaRPr>
        </a:p>
      </dgm:t>
    </dgm:pt>
    <dgm:pt modelId="{A17E7415-664F-4B97-B04C-7B62A9F0EABD}" type="parTrans" cxnId="{2CA7EEEF-F8A6-4F93-B25C-56D59CC2D875}">
      <dgm:prSet/>
      <dgm:spPr/>
      <dgm:t>
        <a:bodyPr/>
        <a:lstStyle/>
        <a:p>
          <a:endParaRPr lang="en-US"/>
        </a:p>
      </dgm:t>
    </dgm:pt>
    <dgm:pt modelId="{FEE96ECB-56F1-4B81-A0B2-2985971CF22E}" type="sibTrans" cxnId="{2CA7EEEF-F8A6-4F93-B25C-56D59CC2D875}">
      <dgm:prSet/>
      <dgm:spPr/>
      <dgm:t>
        <a:bodyPr/>
        <a:lstStyle/>
        <a:p>
          <a:endParaRPr lang="en-US"/>
        </a:p>
      </dgm:t>
    </dgm:pt>
    <dgm:pt modelId="{12037382-9E64-485E-995C-5E6DFC0441CE}">
      <dgm:prSet/>
      <dgm:spPr/>
      <dgm:t>
        <a:bodyPr/>
        <a:lstStyle/>
        <a:p>
          <a:pPr>
            <a:defRPr cap="all"/>
          </a:pPr>
          <a:r>
            <a:rPr lang="it-IT" dirty="0"/>
            <a:t>Ottimizzazione dei parametri per la </a:t>
          </a:r>
          <a:r>
            <a:rPr lang="it-IT" i="1" dirty="0" err="1"/>
            <a:t>Tf-idf</a:t>
          </a:r>
          <a:r>
            <a:rPr lang="it-IT" dirty="0"/>
            <a:t> utilizzando un algoritmo di </a:t>
          </a:r>
          <a:r>
            <a:rPr lang="it-IT" i="1" dirty="0">
              <a:solidFill>
                <a:schemeClr val="accent4"/>
              </a:solidFill>
            </a:rPr>
            <a:t>evoluzione differenziale </a:t>
          </a:r>
          <a:endParaRPr lang="en-US" dirty="0">
            <a:solidFill>
              <a:schemeClr val="accent4"/>
            </a:solidFill>
          </a:endParaRPr>
        </a:p>
      </dgm:t>
    </dgm:pt>
    <dgm:pt modelId="{08923249-517B-42FD-BA22-C32A0B32F44B}" type="parTrans" cxnId="{79F90CD7-78DD-43C2-8FD2-752D3E01DD4E}">
      <dgm:prSet/>
      <dgm:spPr/>
      <dgm:t>
        <a:bodyPr/>
        <a:lstStyle/>
        <a:p>
          <a:endParaRPr lang="en-US"/>
        </a:p>
      </dgm:t>
    </dgm:pt>
    <dgm:pt modelId="{FB368D5E-CCBA-4407-9710-8D78ABC32552}" type="sibTrans" cxnId="{79F90CD7-78DD-43C2-8FD2-752D3E01DD4E}">
      <dgm:prSet/>
      <dgm:spPr/>
      <dgm:t>
        <a:bodyPr/>
        <a:lstStyle/>
        <a:p>
          <a:endParaRPr lang="en-US"/>
        </a:p>
      </dgm:t>
    </dgm:pt>
    <dgm:pt modelId="{8E038BB1-56CF-41AB-93AA-29F42ED91B08}">
      <dgm:prSet/>
      <dgm:spPr/>
      <dgm:t>
        <a:bodyPr/>
        <a:lstStyle/>
        <a:p>
          <a:pPr>
            <a:defRPr cap="all"/>
          </a:pPr>
          <a:r>
            <a:rPr lang="it-IT" dirty="0"/>
            <a:t>Classificazione con l’utilizzo di un classificatore </a:t>
          </a:r>
          <a:r>
            <a:rPr lang="it-IT" i="1" dirty="0">
              <a:solidFill>
                <a:schemeClr val="accent4"/>
              </a:solidFill>
            </a:rPr>
            <a:t>random </a:t>
          </a:r>
          <a:r>
            <a:rPr lang="it-IT" i="1" dirty="0" err="1">
              <a:solidFill>
                <a:schemeClr val="accent4"/>
              </a:solidFill>
            </a:rPr>
            <a:t>forest</a:t>
          </a:r>
          <a:endParaRPr lang="en-US" dirty="0">
            <a:solidFill>
              <a:schemeClr val="accent4"/>
            </a:solidFill>
          </a:endParaRPr>
        </a:p>
      </dgm:t>
    </dgm:pt>
    <dgm:pt modelId="{EF3A8FAF-B0C1-4492-AC69-932E74AB9A89}" type="parTrans" cxnId="{D520F9BB-CB24-4425-83D4-A88109F2E7EB}">
      <dgm:prSet/>
      <dgm:spPr/>
      <dgm:t>
        <a:bodyPr/>
        <a:lstStyle/>
        <a:p>
          <a:endParaRPr lang="en-US"/>
        </a:p>
      </dgm:t>
    </dgm:pt>
    <dgm:pt modelId="{C856C7AC-1576-466E-8808-9B542E5EA222}" type="sibTrans" cxnId="{D520F9BB-CB24-4425-83D4-A88109F2E7EB}">
      <dgm:prSet/>
      <dgm:spPr/>
      <dgm:t>
        <a:bodyPr/>
        <a:lstStyle/>
        <a:p>
          <a:endParaRPr lang="en-US"/>
        </a:p>
      </dgm:t>
    </dgm:pt>
    <dgm:pt modelId="{E8917E28-454E-4BD6-9A7A-DA4B6A946A34}">
      <dgm:prSet/>
      <dgm:spPr/>
      <dgm:t>
        <a:bodyPr/>
        <a:lstStyle/>
        <a:p>
          <a:pPr>
            <a:defRPr cap="all"/>
          </a:pPr>
          <a:r>
            <a:rPr lang="it-IT" dirty="0"/>
            <a:t>Clustering mediante un algoritmo </a:t>
          </a:r>
          <a:r>
            <a:rPr lang="it-IT" i="1" dirty="0" err="1">
              <a:solidFill>
                <a:schemeClr val="accent4"/>
              </a:solidFill>
            </a:rPr>
            <a:t>agglomerativo</a:t>
          </a:r>
          <a:r>
            <a:rPr lang="it-IT" i="1" dirty="0">
              <a:solidFill>
                <a:schemeClr val="accent4"/>
              </a:solidFill>
            </a:rPr>
            <a:t> gerarchico</a:t>
          </a:r>
          <a:endParaRPr lang="en-US" dirty="0">
            <a:solidFill>
              <a:schemeClr val="accent4"/>
            </a:solidFill>
          </a:endParaRPr>
        </a:p>
      </dgm:t>
    </dgm:pt>
    <dgm:pt modelId="{B926AE3F-F1D7-4475-8A4D-6ED9A39EF708}" type="parTrans" cxnId="{8923CD2C-B66B-4498-9F6E-6A110FFCA460}">
      <dgm:prSet/>
      <dgm:spPr/>
      <dgm:t>
        <a:bodyPr/>
        <a:lstStyle/>
        <a:p>
          <a:endParaRPr lang="en-US"/>
        </a:p>
      </dgm:t>
    </dgm:pt>
    <dgm:pt modelId="{FF0AA19F-0954-47D8-AC6E-1D6AB21D1755}" type="sibTrans" cxnId="{8923CD2C-B66B-4498-9F6E-6A110FFCA460}">
      <dgm:prSet/>
      <dgm:spPr/>
      <dgm:t>
        <a:bodyPr/>
        <a:lstStyle/>
        <a:p>
          <a:endParaRPr lang="en-US"/>
        </a:p>
      </dgm:t>
    </dgm:pt>
    <dgm:pt modelId="{3C9A2510-5D03-4E96-B375-C44664DC5C61}" type="pres">
      <dgm:prSet presAssocID="{98F5E4B4-1220-4F03-AD03-AFDEF5A0AED2}" presName="root" presStyleCnt="0">
        <dgm:presLayoutVars>
          <dgm:dir/>
          <dgm:resizeHandles val="exact"/>
        </dgm:presLayoutVars>
      </dgm:prSet>
      <dgm:spPr/>
    </dgm:pt>
    <dgm:pt modelId="{592035B6-81A3-4F30-9ACE-C77A635392AC}" type="pres">
      <dgm:prSet presAssocID="{CC6516B1-EA74-4D57-B037-8A0602991353}" presName="compNode" presStyleCnt="0"/>
      <dgm:spPr/>
    </dgm:pt>
    <dgm:pt modelId="{0643468E-43D0-4177-B22B-A1BD6262D9CF}" type="pres">
      <dgm:prSet presAssocID="{CC6516B1-EA74-4D57-B037-8A0602991353}" presName="iconBgRect" presStyleLbl="bgShp" presStyleIdx="0" presStyleCnt="5"/>
      <dgm:spPr/>
    </dgm:pt>
    <dgm:pt modelId="{E5097E59-A873-49E2-ADC3-E3F29B619996}" type="pres">
      <dgm:prSet presAssocID="{CC6516B1-EA74-4D57-B037-8A06029913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te"/>
        </a:ext>
      </dgm:extLst>
    </dgm:pt>
    <dgm:pt modelId="{FE95C089-04AB-4483-834D-C48647ECA816}" type="pres">
      <dgm:prSet presAssocID="{CC6516B1-EA74-4D57-B037-8A0602991353}" presName="spaceRect" presStyleCnt="0"/>
      <dgm:spPr/>
    </dgm:pt>
    <dgm:pt modelId="{7F01BD86-585E-4392-A6BF-F68071BA7032}" type="pres">
      <dgm:prSet presAssocID="{CC6516B1-EA74-4D57-B037-8A0602991353}" presName="textRect" presStyleLbl="revTx" presStyleIdx="0" presStyleCnt="5">
        <dgm:presLayoutVars>
          <dgm:chMax val="1"/>
          <dgm:chPref val="1"/>
        </dgm:presLayoutVars>
      </dgm:prSet>
      <dgm:spPr/>
    </dgm:pt>
    <dgm:pt modelId="{3D7D3C79-1363-4494-B0F0-913036DA9692}" type="pres">
      <dgm:prSet presAssocID="{E0B767EE-BFFB-46FA-AF98-C8A75AC2D27D}" presName="sibTrans" presStyleCnt="0"/>
      <dgm:spPr/>
    </dgm:pt>
    <dgm:pt modelId="{B287BB8A-D586-4BC1-9814-8597EF4FAA5F}" type="pres">
      <dgm:prSet presAssocID="{62D6B2B2-7D3E-4DA3-8E04-6AF1CEF2A902}" presName="compNode" presStyleCnt="0"/>
      <dgm:spPr/>
    </dgm:pt>
    <dgm:pt modelId="{81E79820-0204-4832-A154-0780E9E7E29B}" type="pres">
      <dgm:prSet presAssocID="{62D6B2B2-7D3E-4DA3-8E04-6AF1CEF2A902}" presName="iconBgRect" presStyleLbl="bgShp" presStyleIdx="1" presStyleCnt="5"/>
      <dgm:spPr/>
    </dgm:pt>
    <dgm:pt modelId="{6C03CF34-BE77-4743-9374-DC0806A8BB8B}" type="pres">
      <dgm:prSet presAssocID="{62D6B2B2-7D3E-4DA3-8E04-6AF1CEF2A9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06EA2120-25CF-46AC-941F-AF7F61C2A187}" type="pres">
      <dgm:prSet presAssocID="{62D6B2B2-7D3E-4DA3-8E04-6AF1CEF2A902}" presName="spaceRect" presStyleCnt="0"/>
      <dgm:spPr/>
    </dgm:pt>
    <dgm:pt modelId="{84659DB5-89F0-48FC-BA92-FB037D809E89}" type="pres">
      <dgm:prSet presAssocID="{62D6B2B2-7D3E-4DA3-8E04-6AF1CEF2A902}" presName="textRect" presStyleLbl="revTx" presStyleIdx="1" presStyleCnt="5">
        <dgm:presLayoutVars>
          <dgm:chMax val="1"/>
          <dgm:chPref val="1"/>
        </dgm:presLayoutVars>
      </dgm:prSet>
      <dgm:spPr/>
    </dgm:pt>
    <dgm:pt modelId="{4D624BE3-4ACC-47FB-8C6E-CE5FD43EE05A}" type="pres">
      <dgm:prSet presAssocID="{FEE96ECB-56F1-4B81-A0B2-2985971CF22E}" presName="sibTrans" presStyleCnt="0"/>
      <dgm:spPr/>
    </dgm:pt>
    <dgm:pt modelId="{B555A1E1-79AB-4FB9-A4E4-1AD8839144AA}" type="pres">
      <dgm:prSet presAssocID="{12037382-9E64-485E-995C-5E6DFC0441CE}" presName="compNode" presStyleCnt="0"/>
      <dgm:spPr/>
    </dgm:pt>
    <dgm:pt modelId="{313160A2-CBDE-4C3D-A373-C5379C52F7CC}" type="pres">
      <dgm:prSet presAssocID="{12037382-9E64-485E-995C-5E6DFC0441CE}" presName="iconBgRect" presStyleLbl="bgShp" presStyleIdx="2" presStyleCnt="5"/>
      <dgm:spPr/>
    </dgm:pt>
    <dgm:pt modelId="{C199341F-C207-42BB-8A57-5B029E36F0C6}" type="pres">
      <dgm:prSet presAssocID="{12037382-9E64-485E-995C-5E6DFC0441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3FFC835-12EA-4F0F-947A-3DE93032928C}" type="pres">
      <dgm:prSet presAssocID="{12037382-9E64-485E-995C-5E6DFC0441CE}" presName="spaceRect" presStyleCnt="0"/>
      <dgm:spPr/>
    </dgm:pt>
    <dgm:pt modelId="{83C42800-735B-4B32-BC53-9F1151B3FEF6}" type="pres">
      <dgm:prSet presAssocID="{12037382-9E64-485E-995C-5E6DFC0441CE}" presName="textRect" presStyleLbl="revTx" presStyleIdx="2" presStyleCnt="5">
        <dgm:presLayoutVars>
          <dgm:chMax val="1"/>
          <dgm:chPref val="1"/>
        </dgm:presLayoutVars>
      </dgm:prSet>
      <dgm:spPr/>
    </dgm:pt>
    <dgm:pt modelId="{EB6164B2-F3C0-4471-AFBD-B71FF94B4617}" type="pres">
      <dgm:prSet presAssocID="{FB368D5E-CCBA-4407-9710-8D78ABC32552}" presName="sibTrans" presStyleCnt="0"/>
      <dgm:spPr/>
    </dgm:pt>
    <dgm:pt modelId="{D8B7AB96-7213-4594-8AE7-9FD065156775}" type="pres">
      <dgm:prSet presAssocID="{8E038BB1-56CF-41AB-93AA-29F42ED91B08}" presName="compNode" presStyleCnt="0"/>
      <dgm:spPr/>
    </dgm:pt>
    <dgm:pt modelId="{7DF0EB55-0110-4F0A-9C3D-EF711717C1B9}" type="pres">
      <dgm:prSet presAssocID="{8E038BB1-56CF-41AB-93AA-29F42ED91B08}" presName="iconBgRect" presStyleLbl="bgShp" presStyleIdx="3" presStyleCnt="5"/>
      <dgm:spPr/>
    </dgm:pt>
    <dgm:pt modelId="{15CD4C83-36B8-4D33-A1FD-480DA71A34C4}" type="pres">
      <dgm:prSet presAssocID="{8E038BB1-56CF-41AB-93AA-29F42ED91B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foresta"/>
        </a:ext>
      </dgm:extLst>
    </dgm:pt>
    <dgm:pt modelId="{63136E5B-2917-41EE-AB60-64A977E07464}" type="pres">
      <dgm:prSet presAssocID="{8E038BB1-56CF-41AB-93AA-29F42ED91B08}" presName="spaceRect" presStyleCnt="0"/>
      <dgm:spPr/>
    </dgm:pt>
    <dgm:pt modelId="{A0808FB2-36E8-4BC5-BC7A-5B14C8760420}" type="pres">
      <dgm:prSet presAssocID="{8E038BB1-56CF-41AB-93AA-29F42ED91B08}" presName="textRect" presStyleLbl="revTx" presStyleIdx="3" presStyleCnt="5">
        <dgm:presLayoutVars>
          <dgm:chMax val="1"/>
          <dgm:chPref val="1"/>
        </dgm:presLayoutVars>
      </dgm:prSet>
      <dgm:spPr/>
    </dgm:pt>
    <dgm:pt modelId="{38721A92-6273-4400-AAC1-1E3AB3630C7D}" type="pres">
      <dgm:prSet presAssocID="{C856C7AC-1576-466E-8808-9B542E5EA222}" presName="sibTrans" presStyleCnt="0"/>
      <dgm:spPr/>
    </dgm:pt>
    <dgm:pt modelId="{7B19B0C4-F547-4DA4-9C8F-27BD4976511B}" type="pres">
      <dgm:prSet presAssocID="{E8917E28-454E-4BD6-9A7A-DA4B6A946A34}" presName="compNode" presStyleCnt="0"/>
      <dgm:spPr/>
    </dgm:pt>
    <dgm:pt modelId="{5105B49E-02AA-4C2F-A486-0FE3A025E3CF}" type="pres">
      <dgm:prSet presAssocID="{E8917E28-454E-4BD6-9A7A-DA4B6A946A34}" presName="iconBgRect" presStyleLbl="bgShp" presStyleIdx="4" presStyleCnt="5"/>
      <dgm:spPr/>
    </dgm:pt>
    <dgm:pt modelId="{5AF52E6D-8A28-4875-AB24-4861856932A7}" type="pres">
      <dgm:prSet presAssocID="{E8917E28-454E-4BD6-9A7A-DA4B6A946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amide con livelli"/>
        </a:ext>
      </dgm:extLst>
    </dgm:pt>
    <dgm:pt modelId="{BBE84315-AFC4-4EA3-9E29-34E1CE9ED6B1}" type="pres">
      <dgm:prSet presAssocID="{E8917E28-454E-4BD6-9A7A-DA4B6A946A34}" presName="spaceRect" presStyleCnt="0"/>
      <dgm:spPr/>
    </dgm:pt>
    <dgm:pt modelId="{8B220D8F-BAA1-4DE3-93CA-A95FD769A7F7}" type="pres">
      <dgm:prSet presAssocID="{E8917E28-454E-4BD6-9A7A-DA4B6A946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23CD2C-B66B-4498-9F6E-6A110FFCA460}" srcId="{98F5E4B4-1220-4F03-AD03-AFDEF5A0AED2}" destId="{E8917E28-454E-4BD6-9A7A-DA4B6A946A34}" srcOrd="4" destOrd="0" parTransId="{B926AE3F-F1D7-4475-8A4D-6ED9A39EF708}" sibTransId="{FF0AA19F-0954-47D8-AC6E-1D6AB21D1755}"/>
    <dgm:cxn modelId="{B8FA676A-5174-41A9-9A3A-5193D6362D0A}" type="presOf" srcId="{CC6516B1-EA74-4D57-B037-8A0602991353}" destId="{7F01BD86-585E-4392-A6BF-F68071BA7032}" srcOrd="0" destOrd="0" presId="urn:microsoft.com/office/officeart/2018/5/layout/IconCircleLabelList"/>
    <dgm:cxn modelId="{B544CE4B-132C-4087-973A-70DB3BBDF3A4}" type="presOf" srcId="{8E038BB1-56CF-41AB-93AA-29F42ED91B08}" destId="{A0808FB2-36E8-4BC5-BC7A-5B14C8760420}" srcOrd="0" destOrd="0" presId="urn:microsoft.com/office/officeart/2018/5/layout/IconCircleLabelList"/>
    <dgm:cxn modelId="{217E4891-2E06-4BB7-BE55-35FD552292DC}" type="presOf" srcId="{98F5E4B4-1220-4F03-AD03-AFDEF5A0AED2}" destId="{3C9A2510-5D03-4E96-B375-C44664DC5C61}" srcOrd="0" destOrd="0" presId="urn:microsoft.com/office/officeart/2018/5/layout/IconCircleLabelList"/>
    <dgm:cxn modelId="{6B47D3B2-7A6A-4214-89CF-1B06A9C23F96}" srcId="{98F5E4B4-1220-4F03-AD03-AFDEF5A0AED2}" destId="{CC6516B1-EA74-4D57-B037-8A0602991353}" srcOrd="0" destOrd="0" parTransId="{9DAF2270-08EC-4266-A712-DCF95651C378}" sibTransId="{E0B767EE-BFFB-46FA-AF98-C8A75AC2D27D}"/>
    <dgm:cxn modelId="{FFFB2FB9-69D4-4634-9A00-E91207ECD840}" type="presOf" srcId="{12037382-9E64-485E-995C-5E6DFC0441CE}" destId="{83C42800-735B-4B32-BC53-9F1151B3FEF6}" srcOrd="0" destOrd="0" presId="urn:microsoft.com/office/officeart/2018/5/layout/IconCircleLabelList"/>
    <dgm:cxn modelId="{D520F9BB-CB24-4425-83D4-A88109F2E7EB}" srcId="{98F5E4B4-1220-4F03-AD03-AFDEF5A0AED2}" destId="{8E038BB1-56CF-41AB-93AA-29F42ED91B08}" srcOrd="3" destOrd="0" parTransId="{EF3A8FAF-B0C1-4492-AC69-932E74AB9A89}" sibTransId="{C856C7AC-1576-466E-8808-9B542E5EA222}"/>
    <dgm:cxn modelId="{79F90CD7-78DD-43C2-8FD2-752D3E01DD4E}" srcId="{98F5E4B4-1220-4F03-AD03-AFDEF5A0AED2}" destId="{12037382-9E64-485E-995C-5E6DFC0441CE}" srcOrd="2" destOrd="0" parTransId="{08923249-517B-42FD-BA22-C32A0B32F44B}" sibTransId="{FB368D5E-CCBA-4407-9710-8D78ABC32552}"/>
    <dgm:cxn modelId="{69BE2FDD-77FE-4AA9-9AF8-687FB2629A3F}" type="presOf" srcId="{E8917E28-454E-4BD6-9A7A-DA4B6A946A34}" destId="{8B220D8F-BAA1-4DE3-93CA-A95FD769A7F7}" srcOrd="0" destOrd="0" presId="urn:microsoft.com/office/officeart/2018/5/layout/IconCircleLabelList"/>
    <dgm:cxn modelId="{2CA7EEEF-F8A6-4F93-B25C-56D59CC2D875}" srcId="{98F5E4B4-1220-4F03-AD03-AFDEF5A0AED2}" destId="{62D6B2B2-7D3E-4DA3-8E04-6AF1CEF2A902}" srcOrd="1" destOrd="0" parTransId="{A17E7415-664F-4B97-B04C-7B62A9F0EABD}" sibTransId="{FEE96ECB-56F1-4B81-A0B2-2985971CF22E}"/>
    <dgm:cxn modelId="{6B8CEBF7-74AD-491D-A461-3BD66F3B5E9E}" type="presOf" srcId="{62D6B2B2-7D3E-4DA3-8E04-6AF1CEF2A902}" destId="{84659DB5-89F0-48FC-BA92-FB037D809E89}" srcOrd="0" destOrd="0" presId="urn:microsoft.com/office/officeart/2018/5/layout/IconCircleLabelList"/>
    <dgm:cxn modelId="{A3AC013E-F9E7-4401-BD5C-10E33DE9DBB3}" type="presParOf" srcId="{3C9A2510-5D03-4E96-B375-C44664DC5C61}" destId="{592035B6-81A3-4F30-9ACE-C77A635392AC}" srcOrd="0" destOrd="0" presId="urn:microsoft.com/office/officeart/2018/5/layout/IconCircleLabelList"/>
    <dgm:cxn modelId="{5DCED845-3629-41D6-8D82-C93851CCC976}" type="presParOf" srcId="{592035B6-81A3-4F30-9ACE-C77A635392AC}" destId="{0643468E-43D0-4177-B22B-A1BD6262D9CF}" srcOrd="0" destOrd="0" presId="urn:microsoft.com/office/officeart/2018/5/layout/IconCircleLabelList"/>
    <dgm:cxn modelId="{62940119-D319-4ECA-8480-0B65AFDB49B3}" type="presParOf" srcId="{592035B6-81A3-4F30-9ACE-C77A635392AC}" destId="{E5097E59-A873-49E2-ADC3-E3F29B619996}" srcOrd="1" destOrd="0" presId="urn:microsoft.com/office/officeart/2018/5/layout/IconCircleLabelList"/>
    <dgm:cxn modelId="{0110357A-E7FC-4A29-8375-2E6E53E920B7}" type="presParOf" srcId="{592035B6-81A3-4F30-9ACE-C77A635392AC}" destId="{FE95C089-04AB-4483-834D-C48647ECA816}" srcOrd="2" destOrd="0" presId="urn:microsoft.com/office/officeart/2018/5/layout/IconCircleLabelList"/>
    <dgm:cxn modelId="{B7DB3848-E766-4083-AE9C-53C3C65DD769}" type="presParOf" srcId="{592035B6-81A3-4F30-9ACE-C77A635392AC}" destId="{7F01BD86-585E-4392-A6BF-F68071BA7032}" srcOrd="3" destOrd="0" presId="urn:microsoft.com/office/officeart/2018/5/layout/IconCircleLabelList"/>
    <dgm:cxn modelId="{2B65B15A-9BBF-425B-A398-903C4AD221D9}" type="presParOf" srcId="{3C9A2510-5D03-4E96-B375-C44664DC5C61}" destId="{3D7D3C79-1363-4494-B0F0-913036DA9692}" srcOrd="1" destOrd="0" presId="urn:microsoft.com/office/officeart/2018/5/layout/IconCircleLabelList"/>
    <dgm:cxn modelId="{B6F10C36-4C20-4968-96C3-DFDE4BD236DB}" type="presParOf" srcId="{3C9A2510-5D03-4E96-B375-C44664DC5C61}" destId="{B287BB8A-D586-4BC1-9814-8597EF4FAA5F}" srcOrd="2" destOrd="0" presId="urn:microsoft.com/office/officeart/2018/5/layout/IconCircleLabelList"/>
    <dgm:cxn modelId="{A39CD718-8752-4ADB-BBB6-ED715AF5CC6E}" type="presParOf" srcId="{B287BB8A-D586-4BC1-9814-8597EF4FAA5F}" destId="{81E79820-0204-4832-A154-0780E9E7E29B}" srcOrd="0" destOrd="0" presId="urn:microsoft.com/office/officeart/2018/5/layout/IconCircleLabelList"/>
    <dgm:cxn modelId="{88EF3864-BB1E-434A-8902-25A2F4CECA0E}" type="presParOf" srcId="{B287BB8A-D586-4BC1-9814-8597EF4FAA5F}" destId="{6C03CF34-BE77-4743-9374-DC0806A8BB8B}" srcOrd="1" destOrd="0" presId="urn:microsoft.com/office/officeart/2018/5/layout/IconCircleLabelList"/>
    <dgm:cxn modelId="{BF73751B-EB01-4015-A258-68D198F72542}" type="presParOf" srcId="{B287BB8A-D586-4BC1-9814-8597EF4FAA5F}" destId="{06EA2120-25CF-46AC-941F-AF7F61C2A187}" srcOrd="2" destOrd="0" presId="urn:microsoft.com/office/officeart/2018/5/layout/IconCircleLabelList"/>
    <dgm:cxn modelId="{9D2B4360-0B6C-47C3-B098-9B8C24266DA4}" type="presParOf" srcId="{B287BB8A-D586-4BC1-9814-8597EF4FAA5F}" destId="{84659DB5-89F0-48FC-BA92-FB037D809E89}" srcOrd="3" destOrd="0" presId="urn:microsoft.com/office/officeart/2018/5/layout/IconCircleLabelList"/>
    <dgm:cxn modelId="{435FF4B4-9674-40EC-820A-E6C29C6C915D}" type="presParOf" srcId="{3C9A2510-5D03-4E96-B375-C44664DC5C61}" destId="{4D624BE3-4ACC-47FB-8C6E-CE5FD43EE05A}" srcOrd="3" destOrd="0" presId="urn:microsoft.com/office/officeart/2018/5/layout/IconCircleLabelList"/>
    <dgm:cxn modelId="{743C1B48-76B1-41FD-A91E-35168EB224E1}" type="presParOf" srcId="{3C9A2510-5D03-4E96-B375-C44664DC5C61}" destId="{B555A1E1-79AB-4FB9-A4E4-1AD8839144AA}" srcOrd="4" destOrd="0" presId="urn:microsoft.com/office/officeart/2018/5/layout/IconCircleLabelList"/>
    <dgm:cxn modelId="{EA2D51AB-30FD-4461-99F6-7109284C5F24}" type="presParOf" srcId="{B555A1E1-79AB-4FB9-A4E4-1AD8839144AA}" destId="{313160A2-CBDE-4C3D-A373-C5379C52F7CC}" srcOrd="0" destOrd="0" presId="urn:microsoft.com/office/officeart/2018/5/layout/IconCircleLabelList"/>
    <dgm:cxn modelId="{A0AB76C8-8B23-4A66-B79C-55359D6740D0}" type="presParOf" srcId="{B555A1E1-79AB-4FB9-A4E4-1AD8839144AA}" destId="{C199341F-C207-42BB-8A57-5B029E36F0C6}" srcOrd="1" destOrd="0" presId="urn:microsoft.com/office/officeart/2018/5/layout/IconCircleLabelList"/>
    <dgm:cxn modelId="{209FCD79-1EED-4992-8C46-DF596E0956FA}" type="presParOf" srcId="{B555A1E1-79AB-4FB9-A4E4-1AD8839144AA}" destId="{73FFC835-12EA-4F0F-947A-3DE93032928C}" srcOrd="2" destOrd="0" presId="urn:microsoft.com/office/officeart/2018/5/layout/IconCircleLabelList"/>
    <dgm:cxn modelId="{5818C5A8-CC57-40BC-9605-11EC1BE03216}" type="presParOf" srcId="{B555A1E1-79AB-4FB9-A4E4-1AD8839144AA}" destId="{83C42800-735B-4B32-BC53-9F1151B3FEF6}" srcOrd="3" destOrd="0" presId="urn:microsoft.com/office/officeart/2018/5/layout/IconCircleLabelList"/>
    <dgm:cxn modelId="{81D8B3E7-A99F-4965-BB8A-8A532FEC7A5C}" type="presParOf" srcId="{3C9A2510-5D03-4E96-B375-C44664DC5C61}" destId="{EB6164B2-F3C0-4471-AFBD-B71FF94B4617}" srcOrd="5" destOrd="0" presId="urn:microsoft.com/office/officeart/2018/5/layout/IconCircleLabelList"/>
    <dgm:cxn modelId="{1AF46447-4EBF-4EEC-A23B-014295628401}" type="presParOf" srcId="{3C9A2510-5D03-4E96-B375-C44664DC5C61}" destId="{D8B7AB96-7213-4594-8AE7-9FD065156775}" srcOrd="6" destOrd="0" presId="urn:microsoft.com/office/officeart/2018/5/layout/IconCircleLabelList"/>
    <dgm:cxn modelId="{6122201A-148C-4A7F-84A3-18EB8AB6552B}" type="presParOf" srcId="{D8B7AB96-7213-4594-8AE7-9FD065156775}" destId="{7DF0EB55-0110-4F0A-9C3D-EF711717C1B9}" srcOrd="0" destOrd="0" presId="urn:microsoft.com/office/officeart/2018/5/layout/IconCircleLabelList"/>
    <dgm:cxn modelId="{9A1EFF69-0D1D-4EBC-87CC-53E260879368}" type="presParOf" srcId="{D8B7AB96-7213-4594-8AE7-9FD065156775}" destId="{15CD4C83-36B8-4D33-A1FD-480DA71A34C4}" srcOrd="1" destOrd="0" presId="urn:microsoft.com/office/officeart/2018/5/layout/IconCircleLabelList"/>
    <dgm:cxn modelId="{FC524418-F723-4A93-AA5D-3B309A6DDCA3}" type="presParOf" srcId="{D8B7AB96-7213-4594-8AE7-9FD065156775}" destId="{63136E5B-2917-41EE-AB60-64A977E07464}" srcOrd="2" destOrd="0" presId="urn:microsoft.com/office/officeart/2018/5/layout/IconCircleLabelList"/>
    <dgm:cxn modelId="{70F68F86-B2F1-4732-AF89-C4FFEED9F098}" type="presParOf" srcId="{D8B7AB96-7213-4594-8AE7-9FD065156775}" destId="{A0808FB2-36E8-4BC5-BC7A-5B14C8760420}" srcOrd="3" destOrd="0" presId="urn:microsoft.com/office/officeart/2018/5/layout/IconCircleLabelList"/>
    <dgm:cxn modelId="{A226D0D7-2863-4204-8D3E-8D34789AA8F5}" type="presParOf" srcId="{3C9A2510-5D03-4E96-B375-C44664DC5C61}" destId="{38721A92-6273-4400-AAC1-1E3AB3630C7D}" srcOrd="7" destOrd="0" presId="urn:microsoft.com/office/officeart/2018/5/layout/IconCircleLabelList"/>
    <dgm:cxn modelId="{13E87530-86AD-452D-A547-E72EA12AEC7C}" type="presParOf" srcId="{3C9A2510-5D03-4E96-B375-C44664DC5C61}" destId="{7B19B0C4-F547-4DA4-9C8F-27BD4976511B}" srcOrd="8" destOrd="0" presId="urn:microsoft.com/office/officeart/2018/5/layout/IconCircleLabelList"/>
    <dgm:cxn modelId="{B3F41C11-0554-46EB-87EE-2E622A4E3DDB}" type="presParOf" srcId="{7B19B0C4-F547-4DA4-9C8F-27BD4976511B}" destId="{5105B49E-02AA-4C2F-A486-0FE3A025E3CF}" srcOrd="0" destOrd="0" presId="urn:microsoft.com/office/officeart/2018/5/layout/IconCircleLabelList"/>
    <dgm:cxn modelId="{5B0798A8-AEA2-472E-8C27-66E468068668}" type="presParOf" srcId="{7B19B0C4-F547-4DA4-9C8F-27BD4976511B}" destId="{5AF52E6D-8A28-4875-AB24-4861856932A7}" srcOrd="1" destOrd="0" presId="urn:microsoft.com/office/officeart/2018/5/layout/IconCircleLabelList"/>
    <dgm:cxn modelId="{E8853AE2-AB32-414F-A97C-D833A188B4BF}" type="presParOf" srcId="{7B19B0C4-F547-4DA4-9C8F-27BD4976511B}" destId="{BBE84315-AFC4-4EA3-9E29-34E1CE9ED6B1}" srcOrd="2" destOrd="0" presId="urn:microsoft.com/office/officeart/2018/5/layout/IconCircleLabelList"/>
    <dgm:cxn modelId="{88F1BD2C-BCF0-43E0-BA2E-34925611CAB8}" type="presParOf" srcId="{7B19B0C4-F547-4DA4-9C8F-27BD4976511B}" destId="{8B220D8F-BAA1-4DE3-93CA-A95FD769A7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BC542-ECA9-4EB8-A3B4-8A808BA5DD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8207D5-2F3A-4F89-80AE-F2E27C3E3C82}">
      <dgm:prSet/>
      <dgm:spPr/>
      <dgm:t>
        <a:bodyPr/>
        <a:lstStyle/>
        <a:p>
          <a:r>
            <a:rPr lang="it-IT" dirty="0"/>
            <a:t>Il metodo è supervisionato da un </a:t>
          </a:r>
          <a:r>
            <a:rPr lang="it-IT" b="0" i="1" dirty="0">
              <a:solidFill>
                <a:schemeClr val="bg1">
                  <a:lumMod val="85000"/>
                  <a:lumOff val="15000"/>
                </a:schemeClr>
              </a:solidFill>
            </a:rPr>
            <a:t>etichetta</a:t>
          </a:r>
          <a:r>
            <a:rPr lang="it-IT" dirty="0"/>
            <a:t> per ogni film che indica se è adatto a bambini o per adulti</a:t>
          </a:r>
          <a:endParaRPr lang="en-US" dirty="0"/>
        </a:p>
      </dgm:t>
    </dgm:pt>
    <dgm:pt modelId="{E6CA424A-B24F-4839-B55E-F001DFAAFE86}" type="parTrans" cxnId="{5FC6AE1D-FD08-417E-A690-DE6AD0B68DBA}">
      <dgm:prSet/>
      <dgm:spPr/>
      <dgm:t>
        <a:bodyPr/>
        <a:lstStyle/>
        <a:p>
          <a:endParaRPr lang="en-US"/>
        </a:p>
      </dgm:t>
    </dgm:pt>
    <dgm:pt modelId="{49C7EAE4-1F81-44C8-8AE8-497FC6122139}" type="sibTrans" cxnId="{5FC6AE1D-FD08-417E-A690-DE6AD0B68DBA}">
      <dgm:prSet/>
      <dgm:spPr/>
      <dgm:t>
        <a:bodyPr/>
        <a:lstStyle/>
        <a:p>
          <a:endParaRPr lang="en-US"/>
        </a:p>
      </dgm:t>
    </dgm:pt>
    <dgm:pt modelId="{DAADD157-A347-4988-AB30-4047B2BAC7B3}">
      <dgm:prSet/>
      <dgm:spPr/>
      <dgm:t>
        <a:bodyPr/>
        <a:lstStyle/>
        <a:p>
          <a:r>
            <a:rPr lang="it-IT" dirty="0"/>
            <a:t>Il valore di </a:t>
          </a:r>
          <a:r>
            <a:rPr lang="el-GR" b="1" i="1" dirty="0"/>
            <a:t>χ</a:t>
          </a:r>
          <a:r>
            <a:rPr lang="el-GR" b="1" i="1" baseline="30000" dirty="0"/>
            <a:t>2</a:t>
          </a:r>
          <a:r>
            <a:rPr lang="en-US" b="1" i="1" baseline="30000" dirty="0"/>
            <a:t> </a:t>
          </a:r>
          <a:r>
            <a:rPr lang="it-IT" dirty="0"/>
            <a:t>per un termine è proporzionale alla differenza tra la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frequenza attesa </a:t>
          </a:r>
          <a:r>
            <a:rPr lang="it-IT" dirty="0"/>
            <a:t>di quel termine (la frequenza media del termine) e quella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realmente osservata </a:t>
          </a:r>
          <a:r>
            <a:rPr lang="it-IT" dirty="0"/>
            <a:t>per le etichette</a:t>
          </a:r>
          <a:endParaRPr lang="en-US" dirty="0"/>
        </a:p>
      </dgm:t>
    </dgm:pt>
    <dgm:pt modelId="{3A67320D-8A3B-497C-A754-BF8AED7AD220}" type="parTrans" cxnId="{201795FD-0E6F-48B3-BE51-FDFE49C9B373}">
      <dgm:prSet/>
      <dgm:spPr/>
      <dgm:t>
        <a:bodyPr/>
        <a:lstStyle/>
        <a:p>
          <a:endParaRPr lang="en-US"/>
        </a:p>
      </dgm:t>
    </dgm:pt>
    <dgm:pt modelId="{3962C587-70C2-4B65-9C46-310BC920C5D5}" type="sibTrans" cxnId="{201795FD-0E6F-48B3-BE51-FDFE49C9B373}">
      <dgm:prSet/>
      <dgm:spPr/>
      <dgm:t>
        <a:bodyPr/>
        <a:lstStyle/>
        <a:p>
          <a:endParaRPr lang="en-US"/>
        </a:p>
      </dgm:t>
    </dgm:pt>
    <dgm:pt modelId="{6169B54A-2B11-4EBA-A791-11D9D3042648}">
      <dgm:prSet/>
      <dgm:spPr/>
      <dgm:t>
        <a:bodyPr/>
        <a:lstStyle/>
        <a:p>
          <a:r>
            <a:rPr lang="it-IT" dirty="0"/>
            <a:t>Sono stati selezionati i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primi </a:t>
          </a:r>
          <a:r>
            <a:rPr lang="it-IT" b="1" i="1" dirty="0">
              <a:solidFill>
                <a:schemeClr val="bg1">
                  <a:lumMod val="85000"/>
                  <a:lumOff val="15000"/>
                </a:schemeClr>
              </a:solidFill>
            </a:rPr>
            <a:t>k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dirty="0"/>
            <a:t>termini con </a:t>
          </a:r>
          <a:r>
            <a:rPr lang="el-GR" b="1" i="1" dirty="0"/>
            <a:t>χ</a:t>
          </a:r>
          <a:r>
            <a:rPr lang="el-GR" b="1" i="1" baseline="30000" dirty="0"/>
            <a:t>2</a:t>
          </a:r>
          <a:r>
            <a:rPr lang="en-US" b="1" i="1" baseline="30000" dirty="0"/>
            <a:t> </a:t>
          </a:r>
          <a:r>
            <a:rPr lang="it-IT" dirty="0"/>
            <a:t>più elevato</a:t>
          </a:r>
          <a:endParaRPr lang="en-US" dirty="0"/>
        </a:p>
      </dgm:t>
    </dgm:pt>
    <dgm:pt modelId="{9157E9A6-E1DA-4E50-B88D-037FEB8B2287}" type="parTrans" cxnId="{0603404C-10BF-4250-885B-FE0CA2908782}">
      <dgm:prSet/>
      <dgm:spPr/>
      <dgm:t>
        <a:bodyPr/>
        <a:lstStyle/>
        <a:p>
          <a:endParaRPr lang="en-US"/>
        </a:p>
      </dgm:t>
    </dgm:pt>
    <dgm:pt modelId="{C39EF690-BEE4-4142-BE9F-0541D6D501CF}" type="sibTrans" cxnId="{0603404C-10BF-4250-885B-FE0CA2908782}">
      <dgm:prSet/>
      <dgm:spPr/>
      <dgm:t>
        <a:bodyPr/>
        <a:lstStyle/>
        <a:p>
          <a:endParaRPr lang="en-US"/>
        </a:p>
      </dgm:t>
    </dgm:pt>
    <dgm:pt modelId="{A8DF161F-4A74-4275-AA35-1660F0E39A87}" type="pres">
      <dgm:prSet presAssocID="{E05BC542-ECA9-4EB8-A3B4-8A808BA5DD5F}" presName="root" presStyleCnt="0">
        <dgm:presLayoutVars>
          <dgm:dir/>
          <dgm:resizeHandles val="exact"/>
        </dgm:presLayoutVars>
      </dgm:prSet>
      <dgm:spPr/>
    </dgm:pt>
    <dgm:pt modelId="{3DCBB21B-DD24-4073-A476-51AC77FC8A09}" type="pres">
      <dgm:prSet presAssocID="{328207D5-2F3A-4F89-80AE-F2E27C3E3C82}" presName="compNode" presStyleCnt="0"/>
      <dgm:spPr/>
    </dgm:pt>
    <dgm:pt modelId="{B0F86E9D-1C46-4786-B94C-5B02EC50272D}" type="pres">
      <dgm:prSet presAssocID="{328207D5-2F3A-4F89-80AE-F2E27C3E3C82}" presName="bgRect" presStyleLbl="bgShp" presStyleIdx="0" presStyleCnt="3"/>
      <dgm:spPr/>
    </dgm:pt>
    <dgm:pt modelId="{9BA6D92B-64A3-4F80-AB77-58424ABDEE42}" type="pres">
      <dgm:prSet presAssocID="{328207D5-2F3A-4F89-80AE-F2E27C3E3C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chetta"/>
        </a:ext>
      </dgm:extLst>
    </dgm:pt>
    <dgm:pt modelId="{C8B92B18-6187-419E-BA74-810D9D5978A6}" type="pres">
      <dgm:prSet presAssocID="{328207D5-2F3A-4F89-80AE-F2E27C3E3C82}" presName="spaceRect" presStyleCnt="0"/>
      <dgm:spPr/>
    </dgm:pt>
    <dgm:pt modelId="{376C24ED-323F-45A6-B39B-9A533C1D8716}" type="pres">
      <dgm:prSet presAssocID="{328207D5-2F3A-4F89-80AE-F2E27C3E3C82}" presName="parTx" presStyleLbl="revTx" presStyleIdx="0" presStyleCnt="3">
        <dgm:presLayoutVars>
          <dgm:chMax val="0"/>
          <dgm:chPref val="0"/>
        </dgm:presLayoutVars>
      </dgm:prSet>
      <dgm:spPr/>
    </dgm:pt>
    <dgm:pt modelId="{F0F8BF17-11BD-43AC-A900-5F757261804B}" type="pres">
      <dgm:prSet presAssocID="{49C7EAE4-1F81-44C8-8AE8-497FC6122139}" presName="sibTrans" presStyleCnt="0"/>
      <dgm:spPr/>
    </dgm:pt>
    <dgm:pt modelId="{5CA58726-CE53-4719-B1D2-4581AEF888AA}" type="pres">
      <dgm:prSet presAssocID="{DAADD157-A347-4988-AB30-4047B2BAC7B3}" presName="compNode" presStyleCnt="0"/>
      <dgm:spPr/>
    </dgm:pt>
    <dgm:pt modelId="{1EE6B522-B8CF-43D3-9711-F2A6A796F3AF}" type="pres">
      <dgm:prSet presAssocID="{DAADD157-A347-4988-AB30-4047B2BAC7B3}" presName="bgRect" presStyleLbl="bgShp" presStyleIdx="1" presStyleCnt="3"/>
      <dgm:spPr/>
    </dgm:pt>
    <dgm:pt modelId="{BE5CA061-7983-41FB-8C82-A5CED1AA2262}" type="pres">
      <dgm:prSet presAssocID="{DAADD157-A347-4988-AB30-4047B2BAC7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2D8861DE-F649-4DCB-A852-0D5B87DFDF3B}" type="pres">
      <dgm:prSet presAssocID="{DAADD157-A347-4988-AB30-4047B2BAC7B3}" presName="spaceRect" presStyleCnt="0"/>
      <dgm:spPr/>
    </dgm:pt>
    <dgm:pt modelId="{CB818272-D932-4725-8C85-C3F86E4A770D}" type="pres">
      <dgm:prSet presAssocID="{DAADD157-A347-4988-AB30-4047B2BAC7B3}" presName="parTx" presStyleLbl="revTx" presStyleIdx="1" presStyleCnt="3">
        <dgm:presLayoutVars>
          <dgm:chMax val="0"/>
          <dgm:chPref val="0"/>
        </dgm:presLayoutVars>
      </dgm:prSet>
      <dgm:spPr/>
    </dgm:pt>
    <dgm:pt modelId="{93226D5E-25FF-40FE-A516-DF2585A6383D}" type="pres">
      <dgm:prSet presAssocID="{3962C587-70C2-4B65-9C46-310BC920C5D5}" presName="sibTrans" presStyleCnt="0"/>
      <dgm:spPr/>
    </dgm:pt>
    <dgm:pt modelId="{CBF84FEF-9835-4E7C-B10B-868211829321}" type="pres">
      <dgm:prSet presAssocID="{6169B54A-2B11-4EBA-A791-11D9D3042648}" presName="compNode" presStyleCnt="0"/>
      <dgm:spPr/>
    </dgm:pt>
    <dgm:pt modelId="{46206B7C-ACC9-4FBB-B286-84649F9E9836}" type="pres">
      <dgm:prSet presAssocID="{6169B54A-2B11-4EBA-A791-11D9D3042648}" presName="bgRect" presStyleLbl="bgShp" presStyleIdx="2" presStyleCnt="3"/>
      <dgm:spPr/>
    </dgm:pt>
    <dgm:pt modelId="{FE05E096-C44B-4280-A719-20A865E11769}" type="pres">
      <dgm:prSet presAssocID="{6169B54A-2B11-4EBA-A791-11D9D30426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o"/>
        </a:ext>
      </dgm:extLst>
    </dgm:pt>
    <dgm:pt modelId="{BB31AD52-9C1B-4F69-A274-5DE5B990FBE9}" type="pres">
      <dgm:prSet presAssocID="{6169B54A-2B11-4EBA-A791-11D9D3042648}" presName="spaceRect" presStyleCnt="0"/>
      <dgm:spPr/>
    </dgm:pt>
    <dgm:pt modelId="{851A54D5-92E4-4339-A59C-4D17951F73FB}" type="pres">
      <dgm:prSet presAssocID="{6169B54A-2B11-4EBA-A791-11D9D30426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C6AE1D-FD08-417E-A690-DE6AD0B68DBA}" srcId="{E05BC542-ECA9-4EB8-A3B4-8A808BA5DD5F}" destId="{328207D5-2F3A-4F89-80AE-F2E27C3E3C82}" srcOrd="0" destOrd="0" parTransId="{E6CA424A-B24F-4839-B55E-F001DFAAFE86}" sibTransId="{49C7EAE4-1F81-44C8-8AE8-497FC6122139}"/>
    <dgm:cxn modelId="{0603404C-10BF-4250-885B-FE0CA2908782}" srcId="{E05BC542-ECA9-4EB8-A3B4-8A808BA5DD5F}" destId="{6169B54A-2B11-4EBA-A791-11D9D3042648}" srcOrd="2" destOrd="0" parTransId="{9157E9A6-E1DA-4E50-B88D-037FEB8B2287}" sibTransId="{C39EF690-BEE4-4142-BE9F-0541D6D501CF}"/>
    <dgm:cxn modelId="{8722376D-7F94-4CD2-99CF-109924D5CC46}" type="presOf" srcId="{6169B54A-2B11-4EBA-A791-11D9D3042648}" destId="{851A54D5-92E4-4339-A59C-4D17951F73FB}" srcOrd="0" destOrd="0" presId="urn:microsoft.com/office/officeart/2018/2/layout/IconVerticalSolidList"/>
    <dgm:cxn modelId="{1F737A80-984F-4580-8C37-6DB5E9413300}" type="presOf" srcId="{328207D5-2F3A-4F89-80AE-F2E27C3E3C82}" destId="{376C24ED-323F-45A6-B39B-9A533C1D8716}" srcOrd="0" destOrd="0" presId="urn:microsoft.com/office/officeart/2018/2/layout/IconVerticalSolidList"/>
    <dgm:cxn modelId="{516E6C9D-B906-4BE5-B4FB-4CBE15F38449}" type="presOf" srcId="{DAADD157-A347-4988-AB30-4047B2BAC7B3}" destId="{CB818272-D932-4725-8C85-C3F86E4A770D}" srcOrd="0" destOrd="0" presId="urn:microsoft.com/office/officeart/2018/2/layout/IconVerticalSolidList"/>
    <dgm:cxn modelId="{7ADE78A6-048E-49A0-9D3A-29F8CF00B707}" type="presOf" srcId="{E05BC542-ECA9-4EB8-A3B4-8A808BA5DD5F}" destId="{A8DF161F-4A74-4275-AA35-1660F0E39A87}" srcOrd="0" destOrd="0" presId="urn:microsoft.com/office/officeart/2018/2/layout/IconVerticalSolidList"/>
    <dgm:cxn modelId="{201795FD-0E6F-48B3-BE51-FDFE49C9B373}" srcId="{E05BC542-ECA9-4EB8-A3B4-8A808BA5DD5F}" destId="{DAADD157-A347-4988-AB30-4047B2BAC7B3}" srcOrd="1" destOrd="0" parTransId="{3A67320D-8A3B-497C-A754-BF8AED7AD220}" sibTransId="{3962C587-70C2-4B65-9C46-310BC920C5D5}"/>
    <dgm:cxn modelId="{610E5427-BD7E-4180-9F56-ADBF095331B6}" type="presParOf" srcId="{A8DF161F-4A74-4275-AA35-1660F0E39A87}" destId="{3DCBB21B-DD24-4073-A476-51AC77FC8A09}" srcOrd="0" destOrd="0" presId="urn:microsoft.com/office/officeart/2018/2/layout/IconVerticalSolidList"/>
    <dgm:cxn modelId="{EBB6E336-0E59-4038-9C20-DB7C32C86F1C}" type="presParOf" srcId="{3DCBB21B-DD24-4073-A476-51AC77FC8A09}" destId="{B0F86E9D-1C46-4786-B94C-5B02EC50272D}" srcOrd="0" destOrd="0" presId="urn:microsoft.com/office/officeart/2018/2/layout/IconVerticalSolidList"/>
    <dgm:cxn modelId="{E45D83E0-E008-464F-84C9-8D31C8E14062}" type="presParOf" srcId="{3DCBB21B-DD24-4073-A476-51AC77FC8A09}" destId="{9BA6D92B-64A3-4F80-AB77-58424ABDEE42}" srcOrd="1" destOrd="0" presId="urn:microsoft.com/office/officeart/2018/2/layout/IconVerticalSolidList"/>
    <dgm:cxn modelId="{A3A85054-6742-4336-ACD6-F36E961A0727}" type="presParOf" srcId="{3DCBB21B-DD24-4073-A476-51AC77FC8A09}" destId="{C8B92B18-6187-419E-BA74-810D9D5978A6}" srcOrd="2" destOrd="0" presId="urn:microsoft.com/office/officeart/2018/2/layout/IconVerticalSolidList"/>
    <dgm:cxn modelId="{5BB0DDAF-1CFB-422B-9CF4-1169CF88C106}" type="presParOf" srcId="{3DCBB21B-DD24-4073-A476-51AC77FC8A09}" destId="{376C24ED-323F-45A6-B39B-9A533C1D8716}" srcOrd="3" destOrd="0" presId="urn:microsoft.com/office/officeart/2018/2/layout/IconVerticalSolidList"/>
    <dgm:cxn modelId="{8DA2A6B3-1123-4B6C-B2B9-E872A94E54DB}" type="presParOf" srcId="{A8DF161F-4A74-4275-AA35-1660F0E39A87}" destId="{F0F8BF17-11BD-43AC-A900-5F757261804B}" srcOrd="1" destOrd="0" presId="urn:microsoft.com/office/officeart/2018/2/layout/IconVerticalSolidList"/>
    <dgm:cxn modelId="{0E0894E0-B014-440F-A325-FD626C5B915F}" type="presParOf" srcId="{A8DF161F-4A74-4275-AA35-1660F0E39A87}" destId="{5CA58726-CE53-4719-B1D2-4581AEF888AA}" srcOrd="2" destOrd="0" presId="urn:microsoft.com/office/officeart/2018/2/layout/IconVerticalSolidList"/>
    <dgm:cxn modelId="{A728C6B5-B083-44C3-AC8D-1B13F1AF6AAC}" type="presParOf" srcId="{5CA58726-CE53-4719-B1D2-4581AEF888AA}" destId="{1EE6B522-B8CF-43D3-9711-F2A6A796F3AF}" srcOrd="0" destOrd="0" presId="urn:microsoft.com/office/officeart/2018/2/layout/IconVerticalSolidList"/>
    <dgm:cxn modelId="{034B509B-A333-444E-8D79-A045307D9A7B}" type="presParOf" srcId="{5CA58726-CE53-4719-B1D2-4581AEF888AA}" destId="{BE5CA061-7983-41FB-8C82-A5CED1AA2262}" srcOrd="1" destOrd="0" presId="urn:microsoft.com/office/officeart/2018/2/layout/IconVerticalSolidList"/>
    <dgm:cxn modelId="{2A775E43-04A2-47C0-8D5A-F9E4888B39A9}" type="presParOf" srcId="{5CA58726-CE53-4719-B1D2-4581AEF888AA}" destId="{2D8861DE-F649-4DCB-A852-0D5B87DFDF3B}" srcOrd="2" destOrd="0" presId="urn:microsoft.com/office/officeart/2018/2/layout/IconVerticalSolidList"/>
    <dgm:cxn modelId="{72200BFD-1EAB-468D-859F-FA2F685AEF27}" type="presParOf" srcId="{5CA58726-CE53-4719-B1D2-4581AEF888AA}" destId="{CB818272-D932-4725-8C85-C3F86E4A770D}" srcOrd="3" destOrd="0" presId="urn:microsoft.com/office/officeart/2018/2/layout/IconVerticalSolidList"/>
    <dgm:cxn modelId="{62492F6C-1AEC-4A1A-857A-98DF972BDED5}" type="presParOf" srcId="{A8DF161F-4A74-4275-AA35-1660F0E39A87}" destId="{93226D5E-25FF-40FE-A516-DF2585A6383D}" srcOrd="3" destOrd="0" presId="urn:microsoft.com/office/officeart/2018/2/layout/IconVerticalSolidList"/>
    <dgm:cxn modelId="{B0429ADF-3706-4682-BB8B-6868D5CE7A6F}" type="presParOf" srcId="{A8DF161F-4A74-4275-AA35-1660F0E39A87}" destId="{CBF84FEF-9835-4E7C-B10B-868211829321}" srcOrd="4" destOrd="0" presId="urn:microsoft.com/office/officeart/2018/2/layout/IconVerticalSolidList"/>
    <dgm:cxn modelId="{7563434D-0ECE-4451-8F47-2883C3CA880A}" type="presParOf" srcId="{CBF84FEF-9835-4E7C-B10B-868211829321}" destId="{46206B7C-ACC9-4FBB-B286-84649F9E9836}" srcOrd="0" destOrd="0" presId="urn:microsoft.com/office/officeart/2018/2/layout/IconVerticalSolidList"/>
    <dgm:cxn modelId="{D226BA8A-F1A3-46B0-81BA-D3E2A11BF444}" type="presParOf" srcId="{CBF84FEF-9835-4E7C-B10B-868211829321}" destId="{FE05E096-C44B-4280-A719-20A865E11769}" srcOrd="1" destOrd="0" presId="urn:microsoft.com/office/officeart/2018/2/layout/IconVerticalSolidList"/>
    <dgm:cxn modelId="{0AAF46F7-1A18-465D-8983-6B6CCED3B645}" type="presParOf" srcId="{CBF84FEF-9835-4E7C-B10B-868211829321}" destId="{BB31AD52-9C1B-4F69-A274-5DE5B990FBE9}" srcOrd="2" destOrd="0" presId="urn:microsoft.com/office/officeart/2018/2/layout/IconVerticalSolidList"/>
    <dgm:cxn modelId="{AEEF7C8D-AA69-4C8E-826D-C18006DF6959}" type="presParOf" srcId="{CBF84FEF-9835-4E7C-B10B-868211829321}" destId="{851A54D5-92E4-4339-A59C-4D17951F73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0D9D3A-6E50-4CD1-9931-9AD9D5205D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A87016-ECA4-4C7E-ACDF-E11E80BF4A27}">
      <dgm:prSet/>
      <dgm:spPr/>
      <dgm:t>
        <a:bodyPr/>
        <a:lstStyle/>
        <a:p>
          <a:r>
            <a:rPr lang="it-IT" dirty="0"/>
            <a:t>Questo metodo al contrario del precedente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non è supervisionato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F5BD3AD-4FEA-4C72-BA0A-836753A85EEF}" type="parTrans" cxnId="{959A63DF-872D-4B19-AB64-B1292EAE1B12}">
      <dgm:prSet/>
      <dgm:spPr/>
      <dgm:t>
        <a:bodyPr/>
        <a:lstStyle/>
        <a:p>
          <a:endParaRPr lang="en-US"/>
        </a:p>
      </dgm:t>
    </dgm:pt>
    <dgm:pt modelId="{FABAA712-5377-481F-B1CF-1692EED22A98}" type="sibTrans" cxnId="{959A63DF-872D-4B19-AB64-B1292EAE1B12}">
      <dgm:prSet/>
      <dgm:spPr/>
      <dgm:t>
        <a:bodyPr/>
        <a:lstStyle/>
        <a:p>
          <a:endParaRPr lang="en-US"/>
        </a:p>
      </dgm:t>
    </dgm:pt>
    <dgm:pt modelId="{2C968E7E-A3BD-4FEB-B195-7C3455D93A8B}">
      <dgm:prSet/>
      <dgm:spPr/>
      <dgm:t>
        <a:bodyPr/>
        <a:lstStyle/>
        <a:p>
          <a:r>
            <a:rPr lang="it-IT" dirty="0"/>
            <a:t>Il valore di </a:t>
          </a:r>
          <a:r>
            <a:rPr lang="el-GR" b="1" i="1" dirty="0"/>
            <a:t>χ</a:t>
          </a:r>
          <a:r>
            <a:rPr lang="el-GR" b="1" i="1" baseline="30000" dirty="0"/>
            <a:t>2</a:t>
          </a:r>
          <a:r>
            <a:rPr lang="en-US" b="1" i="1" baseline="30000" dirty="0"/>
            <a:t> </a:t>
          </a:r>
          <a:r>
            <a:rPr lang="it-IT" dirty="0"/>
            <a:t>per un termine è proporzionale alla differenza tra la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frequenza attesa </a:t>
          </a:r>
          <a:r>
            <a:rPr lang="it-IT" dirty="0"/>
            <a:t>di quel termine (la frequenza media del termine) e quella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realmente osservata </a:t>
          </a:r>
          <a:r>
            <a:rPr lang="it-IT" dirty="0"/>
            <a:t>per le etichette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1532A2-78A2-48E1-A162-38DB4D81612A}" type="parTrans" cxnId="{AF31D440-8565-4597-BAC5-02ACCF9C2D0C}">
      <dgm:prSet/>
      <dgm:spPr/>
      <dgm:t>
        <a:bodyPr/>
        <a:lstStyle/>
        <a:p>
          <a:endParaRPr lang="en-US"/>
        </a:p>
      </dgm:t>
    </dgm:pt>
    <dgm:pt modelId="{E0E15B94-1D64-43CF-A16C-5B236B1F6CD3}" type="sibTrans" cxnId="{AF31D440-8565-4597-BAC5-02ACCF9C2D0C}">
      <dgm:prSet/>
      <dgm:spPr/>
      <dgm:t>
        <a:bodyPr/>
        <a:lstStyle/>
        <a:p>
          <a:endParaRPr lang="en-US"/>
        </a:p>
      </dgm:t>
    </dgm:pt>
    <dgm:pt modelId="{D69BE2D2-56CB-48DA-828E-DE08AB19CA55}">
      <dgm:prSet/>
      <dgm:spPr/>
      <dgm:t>
        <a:bodyPr/>
        <a:lstStyle/>
        <a:p>
          <a:r>
            <a:rPr lang="it-IT" dirty="0"/>
            <a:t>Vengono poi selezionati i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primi </a:t>
          </a:r>
          <a:r>
            <a:rPr lang="it-IT" b="1" i="1" dirty="0">
              <a:solidFill>
                <a:schemeClr val="bg1">
                  <a:lumMod val="85000"/>
                  <a:lumOff val="15000"/>
                </a:schemeClr>
              </a:solidFill>
            </a:rPr>
            <a:t>k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dirty="0"/>
            <a:t>termini con </a:t>
          </a:r>
          <a:r>
            <a:rPr lang="el-GR" b="1" i="1" dirty="0"/>
            <a:t>χ</a:t>
          </a:r>
          <a:r>
            <a:rPr lang="el-GR" b="1" i="1" baseline="30000" dirty="0"/>
            <a:t>2</a:t>
          </a:r>
          <a:r>
            <a:rPr lang="en-US" b="1" i="1" baseline="30000" dirty="0"/>
            <a:t> </a:t>
          </a:r>
          <a:r>
            <a:rPr lang="it-IT" dirty="0"/>
            <a:t>più elevato</a:t>
          </a:r>
          <a:endParaRPr lang="en-US" dirty="0"/>
        </a:p>
      </dgm:t>
    </dgm:pt>
    <dgm:pt modelId="{568D2FC0-B01E-4356-925F-0809EBAA0E83}" type="parTrans" cxnId="{44233239-70DB-4721-AEE4-958BDD324F77}">
      <dgm:prSet/>
      <dgm:spPr/>
      <dgm:t>
        <a:bodyPr/>
        <a:lstStyle/>
        <a:p>
          <a:endParaRPr lang="en-US"/>
        </a:p>
      </dgm:t>
    </dgm:pt>
    <dgm:pt modelId="{3421011C-D03D-453A-8CEC-EDC0D7ADC4C2}" type="sibTrans" cxnId="{44233239-70DB-4721-AEE4-958BDD324F77}">
      <dgm:prSet/>
      <dgm:spPr/>
      <dgm:t>
        <a:bodyPr/>
        <a:lstStyle/>
        <a:p>
          <a:endParaRPr lang="en-US"/>
        </a:p>
      </dgm:t>
    </dgm:pt>
    <dgm:pt modelId="{E51EFE46-30C6-455E-B4FD-E2D3C0630E2D}">
      <dgm:prSet/>
      <dgm:spPr/>
      <dgm:t>
        <a:bodyPr/>
        <a:lstStyle/>
        <a:p>
          <a:r>
            <a:rPr lang="it-IT" dirty="0"/>
            <a:t>I valori dei termini rimasti sono poi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normalizzati</a:t>
          </a:r>
          <a:r>
            <a:rPr lang="it-IT" i="0" dirty="0">
              <a:solidFill>
                <a:schemeClr val="bg1">
                  <a:lumMod val="85000"/>
                  <a:lumOff val="15000"/>
                </a:schemeClr>
              </a:solidFill>
            </a:rPr>
            <a:t> (una distanza euclidea su valori normalizzati equivale ad una cosine </a:t>
          </a:r>
          <a:r>
            <a:rPr lang="it-IT" i="0" dirty="0" err="1">
              <a:solidFill>
                <a:schemeClr val="bg1">
                  <a:lumMod val="85000"/>
                  <a:lumOff val="15000"/>
                </a:schemeClr>
              </a:solidFill>
            </a:rPr>
            <a:t>distance</a:t>
          </a:r>
          <a:r>
            <a:rPr lang="it-IT" i="0" dirty="0">
              <a:solidFill>
                <a:schemeClr val="bg1">
                  <a:lumMod val="85000"/>
                  <a:lumOff val="15000"/>
                </a:schemeClr>
              </a:solidFill>
            </a:rPr>
            <a:t> sui valori originali) 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AF96CFE5-DB18-4503-B348-C0B59DEA4C3C}" type="parTrans" cxnId="{EB4D20D2-B29E-4616-AC0A-5FECFA099EE3}">
      <dgm:prSet/>
      <dgm:spPr/>
      <dgm:t>
        <a:bodyPr/>
        <a:lstStyle/>
        <a:p>
          <a:endParaRPr lang="en-US"/>
        </a:p>
      </dgm:t>
    </dgm:pt>
    <dgm:pt modelId="{2DEB0569-4539-441E-9153-09E70821AB05}" type="sibTrans" cxnId="{EB4D20D2-B29E-4616-AC0A-5FECFA099EE3}">
      <dgm:prSet/>
      <dgm:spPr/>
      <dgm:t>
        <a:bodyPr/>
        <a:lstStyle/>
        <a:p>
          <a:endParaRPr lang="en-US"/>
        </a:p>
      </dgm:t>
    </dgm:pt>
    <dgm:pt modelId="{D6AB37DC-943C-46B5-8C77-97398AC5D85F}" type="pres">
      <dgm:prSet presAssocID="{5B0D9D3A-6E50-4CD1-9931-9AD9D5205D54}" presName="root" presStyleCnt="0">
        <dgm:presLayoutVars>
          <dgm:dir/>
          <dgm:resizeHandles val="exact"/>
        </dgm:presLayoutVars>
      </dgm:prSet>
      <dgm:spPr/>
    </dgm:pt>
    <dgm:pt modelId="{D9FF6063-0FD5-4B46-B1C8-469811E17E21}" type="pres">
      <dgm:prSet presAssocID="{3AA87016-ECA4-4C7E-ACDF-E11E80BF4A27}" presName="compNode" presStyleCnt="0"/>
      <dgm:spPr/>
    </dgm:pt>
    <dgm:pt modelId="{ED4A1724-0FF5-45D4-8112-CE45DE89C721}" type="pres">
      <dgm:prSet presAssocID="{3AA87016-ECA4-4C7E-ACDF-E11E80BF4A27}" presName="bgRect" presStyleLbl="bgShp" presStyleIdx="0" presStyleCnt="4" custLinFactNeighborX="988" custLinFactNeighborY="-4436"/>
      <dgm:spPr/>
    </dgm:pt>
    <dgm:pt modelId="{11AD96E0-B1A5-40CF-9BE9-98BD62833A33}" type="pres">
      <dgm:prSet presAssocID="{3AA87016-ECA4-4C7E-ACDF-E11E80BF4A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chetta"/>
        </a:ext>
      </dgm:extLst>
    </dgm:pt>
    <dgm:pt modelId="{6BA748D7-E509-4002-B57F-81CD592D1CB0}" type="pres">
      <dgm:prSet presAssocID="{3AA87016-ECA4-4C7E-ACDF-E11E80BF4A27}" presName="spaceRect" presStyleCnt="0"/>
      <dgm:spPr/>
    </dgm:pt>
    <dgm:pt modelId="{5BF58209-474D-4548-B3A8-130F36E553EF}" type="pres">
      <dgm:prSet presAssocID="{3AA87016-ECA4-4C7E-ACDF-E11E80BF4A27}" presName="parTx" presStyleLbl="revTx" presStyleIdx="0" presStyleCnt="4">
        <dgm:presLayoutVars>
          <dgm:chMax val="0"/>
          <dgm:chPref val="0"/>
        </dgm:presLayoutVars>
      </dgm:prSet>
      <dgm:spPr/>
    </dgm:pt>
    <dgm:pt modelId="{1FA2976C-F66D-4D43-9040-46DF003F2E8E}" type="pres">
      <dgm:prSet presAssocID="{FABAA712-5377-481F-B1CF-1692EED22A98}" presName="sibTrans" presStyleCnt="0"/>
      <dgm:spPr/>
    </dgm:pt>
    <dgm:pt modelId="{0CF2383F-AA28-494B-A695-238F946CF20F}" type="pres">
      <dgm:prSet presAssocID="{2C968E7E-A3BD-4FEB-B195-7C3455D93A8B}" presName="compNode" presStyleCnt="0"/>
      <dgm:spPr/>
    </dgm:pt>
    <dgm:pt modelId="{EAE89A22-E2EC-44ED-B736-F5EA1E0EF349}" type="pres">
      <dgm:prSet presAssocID="{2C968E7E-A3BD-4FEB-B195-7C3455D93A8B}" presName="bgRect" presStyleLbl="bgShp" presStyleIdx="1" presStyleCnt="4"/>
      <dgm:spPr/>
    </dgm:pt>
    <dgm:pt modelId="{21944B82-1979-4A6C-9E08-BBE0F85561B5}" type="pres">
      <dgm:prSet presAssocID="{2C968E7E-A3BD-4FEB-B195-7C3455D93A8B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sferimento"/>
        </a:ext>
      </dgm:extLst>
    </dgm:pt>
    <dgm:pt modelId="{5C22FC83-DF1E-42A9-8E4D-B82BC388C952}" type="pres">
      <dgm:prSet presAssocID="{2C968E7E-A3BD-4FEB-B195-7C3455D93A8B}" presName="spaceRect" presStyleCnt="0"/>
      <dgm:spPr/>
    </dgm:pt>
    <dgm:pt modelId="{09842605-79A8-4C03-8772-A664AC69D12B}" type="pres">
      <dgm:prSet presAssocID="{2C968E7E-A3BD-4FEB-B195-7C3455D93A8B}" presName="parTx" presStyleLbl="revTx" presStyleIdx="1" presStyleCnt="4">
        <dgm:presLayoutVars>
          <dgm:chMax val="0"/>
          <dgm:chPref val="0"/>
        </dgm:presLayoutVars>
      </dgm:prSet>
      <dgm:spPr/>
    </dgm:pt>
    <dgm:pt modelId="{F4CEAE61-688E-4E5B-82DC-013F7932D07B}" type="pres">
      <dgm:prSet presAssocID="{E0E15B94-1D64-43CF-A16C-5B236B1F6CD3}" presName="sibTrans" presStyleCnt="0"/>
      <dgm:spPr/>
    </dgm:pt>
    <dgm:pt modelId="{AA3A9001-B9A8-43DB-9353-A722BD26D8B5}" type="pres">
      <dgm:prSet presAssocID="{D69BE2D2-56CB-48DA-828E-DE08AB19CA55}" presName="compNode" presStyleCnt="0"/>
      <dgm:spPr/>
    </dgm:pt>
    <dgm:pt modelId="{7128791C-B654-42E2-8AEF-623921EDB32E}" type="pres">
      <dgm:prSet presAssocID="{D69BE2D2-56CB-48DA-828E-DE08AB19CA55}" presName="bgRect" presStyleLbl="bgShp" presStyleIdx="2" presStyleCnt="4"/>
      <dgm:spPr/>
    </dgm:pt>
    <dgm:pt modelId="{EEE3165B-6A99-454D-8CA8-416675754C94}" type="pres">
      <dgm:prSet presAssocID="{D69BE2D2-56CB-48DA-828E-DE08AB19CA55}" presName="iconRect" presStyleLbl="node1" presStyleIdx="2" presStyleCnt="4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ale"/>
        </a:ext>
      </dgm:extLst>
    </dgm:pt>
    <dgm:pt modelId="{B07BF044-1CBD-474C-981E-F2BF6BDB9888}" type="pres">
      <dgm:prSet presAssocID="{D69BE2D2-56CB-48DA-828E-DE08AB19CA55}" presName="spaceRect" presStyleCnt="0"/>
      <dgm:spPr/>
    </dgm:pt>
    <dgm:pt modelId="{20583081-D9C4-434C-85DE-269E07F56FAD}" type="pres">
      <dgm:prSet presAssocID="{D69BE2D2-56CB-48DA-828E-DE08AB19CA55}" presName="parTx" presStyleLbl="revTx" presStyleIdx="2" presStyleCnt="4">
        <dgm:presLayoutVars>
          <dgm:chMax val="0"/>
          <dgm:chPref val="0"/>
        </dgm:presLayoutVars>
      </dgm:prSet>
      <dgm:spPr/>
    </dgm:pt>
    <dgm:pt modelId="{12793A69-F3CC-4242-A985-0E6D2B04E680}" type="pres">
      <dgm:prSet presAssocID="{3421011C-D03D-453A-8CEC-EDC0D7ADC4C2}" presName="sibTrans" presStyleCnt="0"/>
      <dgm:spPr/>
    </dgm:pt>
    <dgm:pt modelId="{C04476FB-AEF5-47EA-BA52-2247BDCDBBCA}" type="pres">
      <dgm:prSet presAssocID="{E51EFE46-30C6-455E-B4FD-E2D3C0630E2D}" presName="compNode" presStyleCnt="0"/>
      <dgm:spPr/>
    </dgm:pt>
    <dgm:pt modelId="{45C8B808-9F64-4941-A7A2-492927558BD2}" type="pres">
      <dgm:prSet presAssocID="{E51EFE46-30C6-455E-B4FD-E2D3C0630E2D}" presName="bgRect" presStyleLbl="bgShp" presStyleIdx="3" presStyleCnt="4"/>
      <dgm:spPr/>
    </dgm:pt>
    <dgm:pt modelId="{4DE5B4D0-0583-49C0-A6F3-68243749C335}" type="pres">
      <dgm:prSet presAssocID="{E51EFE46-30C6-455E-B4FD-E2D3C0630E2D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o"/>
        </a:ext>
      </dgm:extLst>
    </dgm:pt>
    <dgm:pt modelId="{7718902E-D69C-4674-AF09-A844B7C43D9C}" type="pres">
      <dgm:prSet presAssocID="{E51EFE46-30C6-455E-B4FD-E2D3C0630E2D}" presName="spaceRect" presStyleCnt="0"/>
      <dgm:spPr/>
    </dgm:pt>
    <dgm:pt modelId="{2511FBB6-23DB-4930-8FD1-F2E95A8DC6B3}" type="pres">
      <dgm:prSet presAssocID="{E51EFE46-30C6-455E-B4FD-E2D3C0630E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CF3F22-4C52-42C8-B00D-2CD24B0E518B}" type="presOf" srcId="{3AA87016-ECA4-4C7E-ACDF-E11E80BF4A27}" destId="{5BF58209-474D-4548-B3A8-130F36E553EF}" srcOrd="0" destOrd="0" presId="urn:microsoft.com/office/officeart/2018/2/layout/IconVerticalSolidList"/>
    <dgm:cxn modelId="{44233239-70DB-4721-AEE4-958BDD324F77}" srcId="{5B0D9D3A-6E50-4CD1-9931-9AD9D5205D54}" destId="{D69BE2D2-56CB-48DA-828E-DE08AB19CA55}" srcOrd="2" destOrd="0" parTransId="{568D2FC0-B01E-4356-925F-0809EBAA0E83}" sibTransId="{3421011C-D03D-453A-8CEC-EDC0D7ADC4C2}"/>
    <dgm:cxn modelId="{AF31D440-8565-4597-BAC5-02ACCF9C2D0C}" srcId="{5B0D9D3A-6E50-4CD1-9931-9AD9D5205D54}" destId="{2C968E7E-A3BD-4FEB-B195-7C3455D93A8B}" srcOrd="1" destOrd="0" parTransId="{FA1532A2-78A2-48E1-A162-38DB4D81612A}" sibTransId="{E0E15B94-1D64-43CF-A16C-5B236B1F6CD3}"/>
    <dgm:cxn modelId="{CE3B745B-A820-42FA-8129-28BB6F201DCF}" type="presOf" srcId="{E51EFE46-30C6-455E-B4FD-E2D3C0630E2D}" destId="{2511FBB6-23DB-4930-8FD1-F2E95A8DC6B3}" srcOrd="0" destOrd="0" presId="urn:microsoft.com/office/officeart/2018/2/layout/IconVerticalSolidList"/>
    <dgm:cxn modelId="{AE75FA70-087E-4858-87AE-D5F305CF57F9}" type="presOf" srcId="{D69BE2D2-56CB-48DA-828E-DE08AB19CA55}" destId="{20583081-D9C4-434C-85DE-269E07F56FAD}" srcOrd="0" destOrd="0" presId="urn:microsoft.com/office/officeart/2018/2/layout/IconVerticalSolidList"/>
    <dgm:cxn modelId="{6692B27C-68BC-4EEE-9EAC-88861FD3E313}" type="presOf" srcId="{2C968E7E-A3BD-4FEB-B195-7C3455D93A8B}" destId="{09842605-79A8-4C03-8772-A664AC69D12B}" srcOrd="0" destOrd="0" presId="urn:microsoft.com/office/officeart/2018/2/layout/IconVerticalSolidList"/>
    <dgm:cxn modelId="{4C63B48F-D42E-4F79-9040-181A2769879C}" type="presOf" srcId="{5B0D9D3A-6E50-4CD1-9931-9AD9D5205D54}" destId="{D6AB37DC-943C-46B5-8C77-97398AC5D85F}" srcOrd="0" destOrd="0" presId="urn:microsoft.com/office/officeart/2018/2/layout/IconVerticalSolidList"/>
    <dgm:cxn modelId="{EB4D20D2-B29E-4616-AC0A-5FECFA099EE3}" srcId="{5B0D9D3A-6E50-4CD1-9931-9AD9D5205D54}" destId="{E51EFE46-30C6-455E-B4FD-E2D3C0630E2D}" srcOrd="3" destOrd="0" parTransId="{AF96CFE5-DB18-4503-B348-C0B59DEA4C3C}" sibTransId="{2DEB0569-4539-441E-9153-09E70821AB05}"/>
    <dgm:cxn modelId="{959A63DF-872D-4B19-AB64-B1292EAE1B12}" srcId="{5B0D9D3A-6E50-4CD1-9931-9AD9D5205D54}" destId="{3AA87016-ECA4-4C7E-ACDF-E11E80BF4A27}" srcOrd="0" destOrd="0" parTransId="{4F5BD3AD-4FEA-4C72-BA0A-836753A85EEF}" sibTransId="{FABAA712-5377-481F-B1CF-1692EED22A98}"/>
    <dgm:cxn modelId="{644B874F-9083-4902-BC84-D52C9D869AD3}" type="presParOf" srcId="{D6AB37DC-943C-46B5-8C77-97398AC5D85F}" destId="{D9FF6063-0FD5-4B46-B1C8-469811E17E21}" srcOrd="0" destOrd="0" presId="urn:microsoft.com/office/officeart/2018/2/layout/IconVerticalSolidList"/>
    <dgm:cxn modelId="{BA337C06-020C-4D41-A364-950A9511D03A}" type="presParOf" srcId="{D9FF6063-0FD5-4B46-B1C8-469811E17E21}" destId="{ED4A1724-0FF5-45D4-8112-CE45DE89C721}" srcOrd="0" destOrd="0" presId="urn:microsoft.com/office/officeart/2018/2/layout/IconVerticalSolidList"/>
    <dgm:cxn modelId="{E09419DB-6C93-4BF3-97BE-8BF67E0C492D}" type="presParOf" srcId="{D9FF6063-0FD5-4B46-B1C8-469811E17E21}" destId="{11AD96E0-B1A5-40CF-9BE9-98BD62833A33}" srcOrd="1" destOrd="0" presId="urn:microsoft.com/office/officeart/2018/2/layout/IconVerticalSolidList"/>
    <dgm:cxn modelId="{509DDA41-AF6D-4BA5-BE76-9AC96190695A}" type="presParOf" srcId="{D9FF6063-0FD5-4B46-B1C8-469811E17E21}" destId="{6BA748D7-E509-4002-B57F-81CD592D1CB0}" srcOrd="2" destOrd="0" presId="urn:microsoft.com/office/officeart/2018/2/layout/IconVerticalSolidList"/>
    <dgm:cxn modelId="{FCC73342-E800-44F0-98E9-9A08D72755C6}" type="presParOf" srcId="{D9FF6063-0FD5-4B46-B1C8-469811E17E21}" destId="{5BF58209-474D-4548-B3A8-130F36E553EF}" srcOrd="3" destOrd="0" presId="urn:microsoft.com/office/officeart/2018/2/layout/IconVerticalSolidList"/>
    <dgm:cxn modelId="{6A8D71C0-E9B3-404E-B3D2-8C3312AD0E70}" type="presParOf" srcId="{D6AB37DC-943C-46B5-8C77-97398AC5D85F}" destId="{1FA2976C-F66D-4D43-9040-46DF003F2E8E}" srcOrd="1" destOrd="0" presId="urn:microsoft.com/office/officeart/2018/2/layout/IconVerticalSolidList"/>
    <dgm:cxn modelId="{EA0BB54A-DA84-449F-B2EC-CF68BCB6B1C9}" type="presParOf" srcId="{D6AB37DC-943C-46B5-8C77-97398AC5D85F}" destId="{0CF2383F-AA28-494B-A695-238F946CF20F}" srcOrd="2" destOrd="0" presId="urn:microsoft.com/office/officeart/2018/2/layout/IconVerticalSolidList"/>
    <dgm:cxn modelId="{0AEDDEF5-D9AB-48BB-B0E1-65D59425ADBA}" type="presParOf" srcId="{0CF2383F-AA28-494B-A695-238F946CF20F}" destId="{EAE89A22-E2EC-44ED-B736-F5EA1E0EF349}" srcOrd="0" destOrd="0" presId="urn:microsoft.com/office/officeart/2018/2/layout/IconVerticalSolidList"/>
    <dgm:cxn modelId="{865305D4-C13B-432E-99B3-D972BA97F9CF}" type="presParOf" srcId="{0CF2383F-AA28-494B-A695-238F946CF20F}" destId="{21944B82-1979-4A6C-9E08-BBE0F85561B5}" srcOrd="1" destOrd="0" presId="urn:microsoft.com/office/officeart/2018/2/layout/IconVerticalSolidList"/>
    <dgm:cxn modelId="{EC084323-3DA7-4DAC-8561-4E2A7631EFB9}" type="presParOf" srcId="{0CF2383F-AA28-494B-A695-238F946CF20F}" destId="{5C22FC83-DF1E-42A9-8E4D-B82BC388C952}" srcOrd="2" destOrd="0" presId="urn:microsoft.com/office/officeart/2018/2/layout/IconVerticalSolidList"/>
    <dgm:cxn modelId="{143059E5-8E3B-436C-9D66-BD678F31F0F4}" type="presParOf" srcId="{0CF2383F-AA28-494B-A695-238F946CF20F}" destId="{09842605-79A8-4C03-8772-A664AC69D12B}" srcOrd="3" destOrd="0" presId="urn:microsoft.com/office/officeart/2018/2/layout/IconVerticalSolidList"/>
    <dgm:cxn modelId="{8DAB7D10-58D2-445A-A02C-DF492328C4A5}" type="presParOf" srcId="{D6AB37DC-943C-46B5-8C77-97398AC5D85F}" destId="{F4CEAE61-688E-4E5B-82DC-013F7932D07B}" srcOrd="3" destOrd="0" presId="urn:microsoft.com/office/officeart/2018/2/layout/IconVerticalSolidList"/>
    <dgm:cxn modelId="{DE37E337-FF22-4FA1-B785-812A55138960}" type="presParOf" srcId="{D6AB37DC-943C-46B5-8C77-97398AC5D85F}" destId="{AA3A9001-B9A8-43DB-9353-A722BD26D8B5}" srcOrd="4" destOrd="0" presId="urn:microsoft.com/office/officeart/2018/2/layout/IconVerticalSolidList"/>
    <dgm:cxn modelId="{8E8397E2-C64A-4F4A-99F2-97DEB088E8C2}" type="presParOf" srcId="{AA3A9001-B9A8-43DB-9353-A722BD26D8B5}" destId="{7128791C-B654-42E2-8AEF-623921EDB32E}" srcOrd="0" destOrd="0" presId="urn:microsoft.com/office/officeart/2018/2/layout/IconVerticalSolidList"/>
    <dgm:cxn modelId="{8CB1C871-265C-4E71-8118-C68A3A5F45A7}" type="presParOf" srcId="{AA3A9001-B9A8-43DB-9353-A722BD26D8B5}" destId="{EEE3165B-6A99-454D-8CA8-416675754C94}" srcOrd="1" destOrd="0" presId="urn:microsoft.com/office/officeart/2018/2/layout/IconVerticalSolidList"/>
    <dgm:cxn modelId="{0954DABF-9FEB-4178-B9B1-339987A3DBB6}" type="presParOf" srcId="{AA3A9001-B9A8-43DB-9353-A722BD26D8B5}" destId="{B07BF044-1CBD-474C-981E-F2BF6BDB9888}" srcOrd="2" destOrd="0" presId="urn:microsoft.com/office/officeart/2018/2/layout/IconVerticalSolidList"/>
    <dgm:cxn modelId="{726FEBAF-C77D-4750-BA3F-AF06BFC1BD8A}" type="presParOf" srcId="{AA3A9001-B9A8-43DB-9353-A722BD26D8B5}" destId="{20583081-D9C4-434C-85DE-269E07F56FAD}" srcOrd="3" destOrd="0" presId="urn:microsoft.com/office/officeart/2018/2/layout/IconVerticalSolidList"/>
    <dgm:cxn modelId="{0A5578AE-7363-47C2-91BF-15680125D7BE}" type="presParOf" srcId="{D6AB37DC-943C-46B5-8C77-97398AC5D85F}" destId="{12793A69-F3CC-4242-A985-0E6D2B04E680}" srcOrd="5" destOrd="0" presId="urn:microsoft.com/office/officeart/2018/2/layout/IconVerticalSolidList"/>
    <dgm:cxn modelId="{B27095BB-B58F-4DF1-8F6B-7D84ECE8A1CC}" type="presParOf" srcId="{D6AB37DC-943C-46B5-8C77-97398AC5D85F}" destId="{C04476FB-AEF5-47EA-BA52-2247BDCDBBCA}" srcOrd="6" destOrd="0" presId="urn:microsoft.com/office/officeart/2018/2/layout/IconVerticalSolidList"/>
    <dgm:cxn modelId="{6D99385F-50E0-4045-A8CE-90E42A9BE79C}" type="presParOf" srcId="{C04476FB-AEF5-47EA-BA52-2247BDCDBBCA}" destId="{45C8B808-9F64-4941-A7A2-492927558BD2}" srcOrd="0" destOrd="0" presId="urn:microsoft.com/office/officeart/2018/2/layout/IconVerticalSolidList"/>
    <dgm:cxn modelId="{233747F1-19ED-4E00-98CB-B7D927149B08}" type="presParOf" srcId="{C04476FB-AEF5-47EA-BA52-2247BDCDBBCA}" destId="{4DE5B4D0-0583-49C0-A6F3-68243749C335}" srcOrd="1" destOrd="0" presId="urn:microsoft.com/office/officeart/2018/2/layout/IconVerticalSolidList"/>
    <dgm:cxn modelId="{63B38555-4B68-45F2-A635-84BDCD64D322}" type="presParOf" srcId="{C04476FB-AEF5-47EA-BA52-2247BDCDBBCA}" destId="{7718902E-D69C-4674-AF09-A844B7C43D9C}" srcOrd="2" destOrd="0" presId="urn:microsoft.com/office/officeart/2018/2/layout/IconVerticalSolidList"/>
    <dgm:cxn modelId="{21BB4B2F-D9F9-4C1C-8C28-DDBFA4B197FD}" type="presParOf" srcId="{C04476FB-AEF5-47EA-BA52-2247BDCDBBCA}" destId="{2511FBB6-23DB-4930-8FD1-F2E95A8DC6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0D9D3A-6E50-4CD1-9931-9AD9D5205D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A87016-ECA4-4C7E-ACDF-E11E80BF4A27}">
      <dgm:prSet/>
      <dgm:spPr/>
      <dgm:t>
        <a:bodyPr/>
        <a:lstStyle/>
        <a:p>
          <a:r>
            <a:rPr lang="it-IT" dirty="0"/>
            <a:t>Questo metodo al contrario del precedente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non è supervisionato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F5BD3AD-4FEA-4C72-BA0A-836753A85EEF}" type="parTrans" cxnId="{959A63DF-872D-4B19-AB64-B1292EAE1B12}">
      <dgm:prSet/>
      <dgm:spPr/>
      <dgm:t>
        <a:bodyPr/>
        <a:lstStyle/>
        <a:p>
          <a:endParaRPr lang="en-US"/>
        </a:p>
      </dgm:t>
    </dgm:pt>
    <dgm:pt modelId="{FABAA712-5377-481F-B1CF-1692EED22A98}" type="sibTrans" cxnId="{959A63DF-872D-4B19-AB64-B1292EAE1B12}">
      <dgm:prSet/>
      <dgm:spPr/>
      <dgm:t>
        <a:bodyPr/>
        <a:lstStyle/>
        <a:p>
          <a:endParaRPr lang="en-US"/>
        </a:p>
      </dgm:t>
    </dgm:pt>
    <dgm:pt modelId="{2C968E7E-A3BD-4FEB-B195-7C3455D93A8B}">
      <dgm:prSet/>
      <dgm:spPr/>
      <dgm:t>
        <a:bodyPr/>
        <a:lstStyle/>
        <a:p>
          <a:r>
            <a:rPr lang="it-IT" dirty="0"/>
            <a:t>Il valore assegnato ad un termine è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proporzionale alla frequenza nel documento </a:t>
          </a:r>
          <a:r>
            <a:rPr lang="it-IT" dirty="0"/>
            <a:t>(in proporzione della dimensione del documento), ma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inversamente proporzionale alla frequenza nella collezione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1532A2-78A2-48E1-A162-38DB4D81612A}" type="parTrans" cxnId="{AF31D440-8565-4597-BAC5-02ACCF9C2D0C}">
      <dgm:prSet/>
      <dgm:spPr/>
      <dgm:t>
        <a:bodyPr/>
        <a:lstStyle/>
        <a:p>
          <a:endParaRPr lang="en-US"/>
        </a:p>
      </dgm:t>
    </dgm:pt>
    <dgm:pt modelId="{E0E15B94-1D64-43CF-A16C-5B236B1F6CD3}" type="sibTrans" cxnId="{AF31D440-8565-4597-BAC5-02ACCF9C2D0C}">
      <dgm:prSet/>
      <dgm:spPr/>
      <dgm:t>
        <a:bodyPr/>
        <a:lstStyle/>
        <a:p>
          <a:endParaRPr lang="en-US"/>
        </a:p>
      </dgm:t>
    </dgm:pt>
    <dgm:pt modelId="{D69BE2D2-56CB-48DA-828E-DE08AB19CA55}">
      <dgm:prSet/>
      <dgm:spPr/>
      <dgm:t>
        <a:bodyPr/>
        <a:lstStyle/>
        <a:p>
          <a:r>
            <a:rPr lang="it-IT" dirty="0"/>
            <a:t>I termini sono poi selezionati in base ad una soglia di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frequenza massima e minima </a:t>
          </a:r>
          <a:r>
            <a:rPr lang="it-IT" dirty="0"/>
            <a:t>tra tutti i documenti (sopra o sotto una certa soglia non sono utili per una classificazione o clustering)</a:t>
          </a:r>
          <a:endParaRPr lang="en-US" dirty="0"/>
        </a:p>
      </dgm:t>
    </dgm:pt>
    <dgm:pt modelId="{568D2FC0-B01E-4356-925F-0809EBAA0E83}" type="parTrans" cxnId="{44233239-70DB-4721-AEE4-958BDD324F77}">
      <dgm:prSet/>
      <dgm:spPr/>
      <dgm:t>
        <a:bodyPr/>
        <a:lstStyle/>
        <a:p>
          <a:endParaRPr lang="en-US"/>
        </a:p>
      </dgm:t>
    </dgm:pt>
    <dgm:pt modelId="{3421011C-D03D-453A-8CEC-EDC0D7ADC4C2}" type="sibTrans" cxnId="{44233239-70DB-4721-AEE4-958BDD324F77}">
      <dgm:prSet/>
      <dgm:spPr/>
      <dgm:t>
        <a:bodyPr/>
        <a:lstStyle/>
        <a:p>
          <a:endParaRPr lang="en-US"/>
        </a:p>
      </dgm:t>
    </dgm:pt>
    <dgm:pt modelId="{E51EFE46-30C6-455E-B4FD-E2D3C0630E2D}">
      <dgm:prSet/>
      <dgm:spPr/>
      <dgm:t>
        <a:bodyPr/>
        <a:lstStyle/>
        <a:p>
          <a:r>
            <a:rPr lang="it-IT" dirty="0"/>
            <a:t>Può anche assegnato un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valore massimo </a:t>
          </a:r>
          <a:r>
            <a:rPr lang="it-IT" dirty="0"/>
            <a:t>di termini e nel caso i </a:t>
          </a:r>
          <a:r>
            <a:rPr lang="it-IT" b="1" i="1" dirty="0"/>
            <a:t>K</a:t>
          </a:r>
          <a:r>
            <a:rPr lang="it-IT" dirty="0"/>
            <a:t> con valore più elevato vengono selezionati</a:t>
          </a:r>
          <a:endParaRPr lang="en-US" dirty="0"/>
        </a:p>
      </dgm:t>
    </dgm:pt>
    <dgm:pt modelId="{AF96CFE5-DB18-4503-B348-C0B59DEA4C3C}" type="parTrans" cxnId="{EB4D20D2-B29E-4616-AC0A-5FECFA099EE3}">
      <dgm:prSet/>
      <dgm:spPr/>
      <dgm:t>
        <a:bodyPr/>
        <a:lstStyle/>
        <a:p>
          <a:endParaRPr lang="en-US"/>
        </a:p>
      </dgm:t>
    </dgm:pt>
    <dgm:pt modelId="{2DEB0569-4539-441E-9153-09E70821AB05}" type="sibTrans" cxnId="{EB4D20D2-B29E-4616-AC0A-5FECFA099EE3}">
      <dgm:prSet/>
      <dgm:spPr/>
      <dgm:t>
        <a:bodyPr/>
        <a:lstStyle/>
        <a:p>
          <a:endParaRPr lang="en-US"/>
        </a:p>
      </dgm:t>
    </dgm:pt>
    <dgm:pt modelId="{D6AB37DC-943C-46B5-8C77-97398AC5D85F}" type="pres">
      <dgm:prSet presAssocID="{5B0D9D3A-6E50-4CD1-9931-9AD9D5205D54}" presName="root" presStyleCnt="0">
        <dgm:presLayoutVars>
          <dgm:dir/>
          <dgm:resizeHandles val="exact"/>
        </dgm:presLayoutVars>
      </dgm:prSet>
      <dgm:spPr/>
    </dgm:pt>
    <dgm:pt modelId="{D9FF6063-0FD5-4B46-B1C8-469811E17E21}" type="pres">
      <dgm:prSet presAssocID="{3AA87016-ECA4-4C7E-ACDF-E11E80BF4A27}" presName="compNode" presStyleCnt="0"/>
      <dgm:spPr/>
    </dgm:pt>
    <dgm:pt modelId="{ED4A1724-0FF5-45D4-8112-CE45DE89C721}" type="pres">
      <dgm:prSet presAssocID="{3AA87016-ECA4-4C7E-ACDF-E11E80BF4A27}" presName="bgRect" presStyleLbl="bgShp" presStyleIdx="0" presStyleCnt="4" custLinFactNeighborX="988" custLinFactNeighborY="-4436"/>
      <dgm:spPr/>
    </dgm:pt>
    <dgm:pt modelId="{11AD96E0-B1A5-40CF-9BE9-98BD62833A33}" type="pres">
      <dgm:prSet presAssocID="{3AA87016-ECA4-4C7E-ACDF-E11E80BF4A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chetta"/>
        </a:ext>
      </dgm:extLst>
    </dgm:pt>
    <dgm:pt modelId="{6BA748D7-E509-4002-B57F-81CD592D1CB0}" type="pres">
      <dgm:prSet presAssocID="{3AA87016-ECA4-4C7E-ACDF-E11E80BF4A27}" presName="spaceRect" presStyleCnt="0"/>
      <dgm:spPr/>
    </dgm:pt>
    <dgm:pt modelId="{5BF58209-474D-4548-B3A8-130F36E553EF}" type="pres">
      <dgm:prSet presAssocID="{3AA87016-ECA4-4C7E-ACDF-E11E80BF4A27}" presName="parTx" presStyleLbl="revTx" presStyleIdx="0" presStyleCnt="4">
        <dgm:presLayoutVars>
          <dgm:chMax val="0"/>
          <dgm:chPref val="0"/>
        </dgm:presLayoutVars>
      </dgm:prSet>
      <dgm:spPr/>
    </dgm:pt>
    <dgm:pt modelId="{1FA2976C-F66D-4D43-9040-46DF003F2E8E}" type="pres">
      <dgm:prSet presAssocID="{FABAA712-5377-481F-B1CF-1692EED22A98}" presName="sibTrans" presStyleCnt="0"/>
      <dgm:spPr/>
    </dgm:pt>
    <dgm:pt modelId="{0CF2383F-AA28-494B-A695-238F946CF20F}" type="pres">
      <dgm:prSet presAssocID="{2C968E7E-A3BD-4FEB-B195-7C3455D93A8B}" presName="compNode" presStyleCnt="0"/>
      <dgm:spPr/>
    </dgm:pt>
    <dgm:pt modelId="{EAE89A22-E2EC-44ED-B736-F5EA1E0EF349}" type="pres">
      <dgm:prSet presAssocID="{2C968E7E-A3BD-4FEB-B195-7C3455D93A8B}" presName="bgRect" presStyleLbl="bgShp" presStyleIdx="1" presStyleCnt="4"/>
      <dgm:spPr/>
    </dgm:pt>
    <dgm:pt modelId="{21944B82-1979-4A6C-9E08-BBE0F85561B5}" type="pres">
      <dgm:prSet presAssocID="{2C968E7E-A3BD-4FEB-B195-7C3455D93A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sferimento"/>
        </a:ext>
      </dgm:extLst>
    </dgm:pt>
    <dgm:pt modelId="{5C22FC83-DF1E-42A9-8E4D-B82BC388C952}" type="pres">
      <dgm:prSet presAssocID="{2C968E7E-A3BD-4FEB-B195-7C3455D93A8B}" presName="spaceRect" presStyleCnt="0"/>
      <dgm:spPr/>
    </dgm:pt>
    <dgm:pt modelId="{09842605-79A8-4C03-8772-A664AC69D12B}" type="pres">
      <dgm:prSet presAssocID="{2C968E7E-A3BD-4FEB-B195-7C3455D93A8B}" presName="parTx" presStyleLbl="revTx" presStyleIdx="1" presStyleCnt="4">
        <dgm:presLayoutVars>
          <dgm:chMax val="0"/>
          <dgm:chPref val="0"/>
        </dgm:presLayoutVars>
      </dgm:prSet>
      <dgm:spPr/>
    </dgm:pt>
    <dgm:pt modelId="{F4CEAE61-688E-4E5B-82DC-013F7932D07B}" type="pres">
      <dgm:prSet presAssocID="{E0E15B94-1D64-43CF-A16C-5B236B1F6CD3}" presName="sibTrans" presStyleCnt="0"/>
      <dgm:spPr/>
    </dgm:pt>
    <dgm:pt modelId="{AA3A9001-B9A8-43DB-9353-A722BD26D8B5}" type="pres">
      <dgm:prSet presAssocID="{D69BE2D2-56CB-48DA-828E-DE08AB19CA55}" presName="compNode" presStyleCnt="0"/>
      <dgm:spPr/>
    </dgm:pt>
    <dgm:pt modelId="{7128791C-B654-42E2-8AEF-623921EDB32E}" type="pres">
      <dgm:prSet presAssocID="{D69BE2D2-56CB-48DA-828E-DE08AB19CA55}" presName="bgRect" presStyleLbl="bgShp" presStyleIdx="2" presStyleCnt="4"/>
      <dgm:spPr/>
    </dgm:pt>
    <dgm:pt modelId="{EEE3165B-6A99-454D-8CA8-416675754C94}" type="pres">
      <dgm:prSet presAssocID="{D69BE2D2-56CB-48DA-828E-DE08AB19CA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ale"/>
        </a:ext>
      </dgm:extLst>
    </dgm:pt>
    <dgm:pt modelId="{B07BF044-1CBD-474C-981E-F2BF6BDB9888}" type="pres">
      <dgm:prSet presAssocID="{D69BE2D2-56CB-48DA-828E-DE08AB19CA55}" presName="spaceRect" presStyleCnt="0"/>
      <dgm:spPr/>
    </dgm:pt>
    <dgm:pt modelId="{20583081-D9C4-434C-85DE-269E07F56FAD}" type="pres">
      <dgm:prSet presAssocID="{D69BE2D2-56CB-48DA-828E-DE08AB19CA55}" presName="parTx" presStyleLbl="revTx" presStyleIdx="2" presStyleCnt="4">
        <dgm:presLayoutVars>
          <dgm:chMax val="0"/>
          <dgm:chPref val="0"/>
        </dgm:presLayoutVars>
      </dgm:prSet>
      <dgm:spPr/>
    </dgm:pt>
    <dgm:pt modelId="{12793A69-F3CC-4242-A985-0E6D2B04E680}" type="pres">
      <dgm:prSet presAssocID="{3421011C-D03D-453A-8CEC-EDC0D7ADC4C2}" presName="sibTrans" presStyleCnt="0"/>
      <dgm:spPr/>
    </dgm:pt>
    <dgm:pt modelId="{C04476FB-AEF5-47EA-BA52-2247BDCDBBCA}" type="pres">
      <dgm:prSet presAssocID="{E51EFE46-30C6-455E-B4FD-E2D3C0630E2D}" presName="compNode" presStyleCnt="0"/>
      <dgm:spPr/>
    </dgm:pt>
    <dgm:pt modelId="{45C8B808-9F64-4941-A7A2-492927558BD2}" type="pres">
      <dgm:prSet presAssocID="{E51EFE46-30C6-455E-B4FD-E2D3C0630E2D}" presName="bgRect" presStyleLbl="bgShp" presStyleIdx="3" presStyleCnt="4"/>
      <dgm:spPr/>
    </dgm:pt>
    <dgm:pt modelId="{4DE5B4D0-0583-49C0-A6F3-68243749C335}" type="pres">
      <dgm:prSet presAssocID="{E51EFE46-30C6-455E-B4FD-E2D3C0630E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o"/>
        </a:ext>
      </dgm:extLst>
    </dgm:pt>
    <dgm:pt modelId="{7718902E-D69C-4674-AF09-A844B7C43D9C}" type="pres">
      <dgm:prSet presAssocID="{E51EFE46-30C6-455E-B4FD-E2D3C0630E2D}" presName="spaceRect" presStyleCnt="0"/>
      <dgm:spPr/>
    </dgm:pt>
    <dgm:pt modelId="{2511FBB6-23DB-4930-8FD1-F2E95A8DC6B3}" type="pres">
      <dgm:prSet presAssocID="{E51EFE46-30C6-455E-B4FD-E2D3C0630E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CF3F22-4C52-42C8-B00D-2CD24B0E518B}" type="presOf" srcId="{3AA87016-ECA4-4C7E-ACDF-E11E80BF4A27}" destId="{5BF58209-474D-4548-B3A8-130F36E553EF}" srcOrd="0" destOrd="0" presId="urn:microsoft.com/office/officeart/2018/2/layout/IconVerticalSolidList"/>
    <dgm:cxn modelId="{44233239-70DB-4721-AEE4-958BDD324F77}" srcId="{5B0D9D3A-6E50-4CD1-9931-9AD9D5205D54}" destId="{D69BE2D2-56CB-48DA-828E-DE08AB19CA55}" srcOrd="2" destOrd="0" parTransId="{568D2FC0-B01E-4356-925F-0809EBAA0E83}" sibTransId="{3421011C-D03D-453A-8CEC-EDC0D7ADC4C2}"/>
    <dgm:cxn modelId="{AF31D440-8565-4597-BAC5-02ACCF9C2D0C}" srcId="{5B0D9D3A-6E50-4CD1-9931-9AD9D5205D54}" destId="{2C968E7E-A3BD-4FEB-B195-7C3455D93A8B}" srcOrd="1" destOrd="0" parTransId="{FA1532A2-78A2-48E1-A162-38DB4D81612A}" sibTransId="{E0E15B94-1D64-43CF-A16C-5B236B1F6CD3}"/>
    <dgm:cxn modelId="{CE3B745B-A820-42FA-8129-28BB6F201DCF}" type="presOf" srcId="{E51EFE46-30C6-455E-B4FD-E2D3C0630E2D}" destId="{2511FBB6-23DB-4930-8FD1-F2E95A8DC6B3}" srcOrd="0" destOrd="0" presId="urn:microsoft.com/office/officeart/2018/2/layout/IconVerticalSolidList"/>
    <dgm:cxn modelId="{AE75FA70-087E-4858-87AE-D5F305CF57F9}" type="presOf" srcId="{D69BE2D2-56CB-48DA-828E-DE08AB19CA55}" destId="{20583081-D9C4-434C-85DE-269E07F56FAD}" srcOrd="0" destOrd="0" presId="urn:microsoft.com/office/officeart/2018/2/layout/IconVerticalSolidList"/>
    <dgm:cxn modelId="{6692B27C-68BC-4EEE-9EAC-88861FD3E313}" type="presOf" srcId="{2C968E7E-A3BD-4FEB-B195-7C3455D93A8B}" destId="{09842605-79A8-4C03-8772-A664AC69D12B}" srcOrd="0" destOrd="0" presId="urn:microsoft.com/office/officeart/2018/2/layout/IconVerticalSolidList"/>
    <dgm:cxn modelId="{4C63B48F-D42E-4F79-9040-181A2769879C}" type="presOf" srcId="{5B0D9D3A-6E50-4CD1-9931-9AD9D5205D54}" destId="{D6AB37DC-943C-46B5-8C77-97398AC5D85F}" srcOrd="0" destOrd="0" presId="urn:microsoft.com/office/officeart/2018/2/layout/IconVerticalSolidList"/>
    <dgm:cxn modelId="{EB4D20D2-B29E-4616-AC0A-5FECFA099EE3}" srcId="{5B0D9D3A-6E50-4CD1-9931-9AD9D5205D54}" destId="{E51EFE46-30C6-455E-B4FD-E2D3C0630E2D}" srcOrd="3" destOrd="0" parTransId="{AF96CFE5-DB18-4503-B348-C0B59DEA4C3C}" sibTransId="{2DEB0569-4539-441E-9153-09E70821AB05}"/>
    <dgm:cxn modelId="{959A63DF-872D-4B19-AB64-B1292EAE1B12}" srcId="{5B0D9D3A-6E50-4CD1-9931-9AD9D5205D54}" destId="{3AA87016-ECA4-4C7E-ACDF-E11E80BF4A27}" srcOrd="0" destOrd="0" parTransId="{4F5BD3AD-4FEA-4C72-BA0A-836753A85EEF}" sibTransId="{FABAA712-5377-481F-B1CF-1692EED22A98}"/>
    <dgm:cxn modelId="{644B874F-9083-4902-BC84-D52C9D869AD3}" type="presParOf" srcId="{D6AB37DC-943C-46B5-8C77-97398AC5D85F}" destId="{D9FF6063-0FD5-4B46-B1C8-469811E17E21}" srcOrd="0" destOrd="0" presId="urn:microsoft.com/office/officeart/2018/2/layout/IconVerticalSolidList"/>
    <dgm:cxn modelId="{BA337C06-020C-4D41-A364-950A9511D03A}" type="presParOf" srcId="{D9FF6063-0FD5-4B46-B1C8-469811E17E21}" destId="{ED4A1724-0FF5-45D4-8112-CE45DE89C721}" srcOrd="0" destOrd="0" presId="urn:microsoft.com/office/officeart/2018/2/layout/IconVerticalSolidList"/>
    <dgm:cxn modelId="{E09419DB-6C93-4BF3-97BE-8BF67E0C492D}" type="presParOf" srcId="{D9FF6063-0FD5-4B46-B1C8-469811E17E21}" destId="{11AD96E0-B1A5-40CF-9BE9-98BD62833A33}" srcOrd="1" destOrd="0" presId="urn:microsoft.com/office/officeart/2018/2/layout/IconVerticalSolidList"/>
    <dgm:cxn modelId="{509DDA41-AF6D-4BA5-BE76-9AC96190695A}" type="presParOf" srcId="{D9FF6063-0FD5-4B46-B1C8-469811E17E21}" destId="{6BA748D7-E509-4002-B57F-81CD592D1CB0}" srcOrd="2" destOrd="0" presId="urn:microsoft.com/office/officeart/2018/2/layout/IconVerticalSolidList"/>
    <dgm:cxn modelId="{FCC73342-E800-44F0-98E9-9A08D72755C6}" type="presParOf" srcId="{D9FF6063-0FD5-4B46-B1C8-469811E17E21}" destId="{5BF58209-474D-4548-B3A8-130F36E553EF}" srcOrd="3" destOrd="0" presId="urn:microsoft.com/office/officeart/2018/2/layout/IconVerticalSolidList"/>
    <dgm:cxn modelId="{6A8D71C0-E9B3-404E-B3D2-8C3312AD0E70}" type="presParOf" srcId="{D6AB37DC-943C-46B5-8C77-97398AC5D85F}" destId="{1FA2976C-F66D-4D43-9040-46DF003F2E8E}" srcOrd="1" destOrd="0" presId="urn:microsoft.com/office/officeart/2018/2/layout/IconVerticalSolidList"/>
    <dgm:cxn modelId="{EA0BB54A-DA84-449F-B2EC-CF68BCB6B1C9}" type="presParOf" srcId="{D6AB37DC-943C-46B5-8C77-97398AC5D85F}" destId="{0CF2383F-AA28-494B-A695-238F946CF20F}" srcOrd="2" destOrd="0" presId="urn:microsoft.com/office/officeart/2018/2/layout/IconVerticalSolidList"/>
    <dgm:cxn modelId="{0AEDDEF5-D9AB-48BB-B0E1-65D59425ADBA}" type="presParOf" srcId="{0CF2383F-AA28-494B-A695-238F946CF20F}" destId="{EAE89A22-E2EC-44ED-B736-F5EA1E0EF349}" srcOrd="0" destOrd="0" presId="urn:microsoft.com/office/officeart/2018/2/layout/IconVerticalSolidList"/>
    <dgm:cxn modelId="{865305D4-C13B-432E-99B3-D972BA97F9CF}" type="presParOf" srcId="{0CF2383F-AA28-494B-A695-238F946CF20F}" destId="{21944B82-1979-4A6C-9E08-BBE0F85561B5}" srcOrd="1" destOrd="0" presId="urn:microsoft.com/office/officeart/2018/2/layout/IconVerticalSolidList"/>
    <dgm:cxn modelId="{EC084323-3DA7-4DAC-8561-4E2A7631EFB9}" type="presParOf" srcId="{0CF2383F-AA28-494B-A695-238F946CF20F}" destId="{5C22FC83-DF1E-42A9-8E4D-B82BC388C952}" srcOrd="2" destOrd="0" presId="urn:microsoft.com/office/officeart/2018/2/layout/IconVerticalSolidList"/>
    <dgm:cxn modelId="{143059E5-8E3B-436C-9D66-BD678F31F0F4}" type="presParOf" srcId="{0CF2383F-AA28-494B-A695-238F946CF20F}" destId="{09842605-79A8-4C03-8772-A664AC69D12B}" srcOrd="3" destOrd="0" presId="urn:microsoft.com/office/officeart/2018/2/layout/IconVerticalSolidList"/>
    <dgm:cxn modelId="{8DAB7D10-58D2-445A-A02C-DF492328C4A5}" type="presParOf" srcId="{D6AB37DC-943C-46B5-8C77-97398AC5D85F}" destId="{F4CEAE61-688E-4E5B-82DC-013F7932D07B}" srcOrd="3" destOrd="0" presId="urn:microsoft.com/office/officeart/2018/2/layout/IconVerticalSolidList"/>
    <dgm:cxn modelId="{DE37E337-FF22-4FA1-B785-812A55138960}" type="presParOf" srcId="{D6AB37DC-943C-46B5-8C77-97398AC5D85F}" destId="{AA3A9001-B9A8-43DB-9353-A722BD26D8B5}" srcOrd="4" destOrd="0" presId="urn:microsoft.com/office/officeart/2018/2/layout/IconVerticalSolidList"/>
    <dgm:cxn modelId="{8E8397E2-C64A-4F4A-99F2-97DEB088E8C2}" type="presParOf" srcId="{AA3A9001-B9A8-43DB-9353-A722BD26D8B5}" destId="{7128791C-B654-42E2-8AEF-623921EDB32E}" srcOrd="0" destOrd="0" presId="urn:microsoft.com/office/officeart/2018/2/layout/IconVerticalSolidList"/>
    <dgm:cxn modelId="{8CB1C871-265C-4E71-8118-C68A3A5F45A7}" type="presParOf" srcId="{AA3A9001-B9A8-43DB-9353-A722BD26D8B5}" destId="{EEE3165B-6A99-454D-8CA8-416675754C94}" srcOrd="1" destOrd="0" presId="urn:microsoft.com/office/officeart/2018/2/layout/IconVerticalSolidList"/>
    <dgm:cxn modelId="{0954DABF-9FEB-4178-B9B1-339987A3DBB6}" type="presParOf" srcId="{AA3A9001-B9A8-43DB-9353-A722BD26D8B5}" destId="{B07BF044-1CBD-474C-981E-F2BF6BDB9888}" srcOrd="2" destOrd="0" presId="urn:microsoft.com/office/officeart/2018/2/layout/IconVerticalSolidList"/>
    <dgm:cxn modelId="{726FEBAF-C77D-4750-BA3F-AF06BFC1BD8A}" type="presParOf" srcId="{AA3A9001-B9A8-43DB-9353-A722BD26D8B5}" destId="{20583081-D9C4-434C-85DE-269E07F56FAD}" srcOrd="3" destOrd="0" presId="urn:microsoft.com/office/officeart/2018/2/layout/IconVerticalSolidList"/>
    <dgm:cxn modelId="{0A5578AE-7363-47C2-91BF-15680125D7BE}" type="presParOf" srcId="{D6AB37DC-943C-46B5-8C77-97398AC5D85F}" destId="{12793A69-F3CC-4242-A985-0E6D2B04E680}" srcOrd="5" destOrd="0" presId="urn:microsoft.com/office/officeart/2018/2/layout/IconVerticalSolidList"/>
    <dgm:cxn modelId="{B27095BB-B58F-4DF1-8F6B-7D84ECE8A1CC}" type="presParOf" srcId="{D6AB37DC-943C-46B5-8C77-97398AC5D85F}" destId="{C04476FB-AEF5-47EA-BA52-2247BDCDBBCA}" srcOrd="6" destOrd="0" presId="urn:microsoft.com/office/officeart/2018/2/layout/IconVerticalSolidList"/>
    <dgm:cxn modelId="{6D99385F-50E0-4045-A8CE-90E42A9BE79C}" type="presParOf" srcId="{C04476FB-AEF5-47EA-BA52-2247BDCDBBCA}" destId="{45C8B808-9F64-4941-A7A2-492927558BD2}" srcOrd="0" destOrd="0" presId="urn:microsoft.com/office/officeart/2018/2/layout/IconVerticalSolidList"/>
    <dgm:cxn modelId="{233747F1-19ED-4E00-98CB-B7D927149B08}" type="presParOf" srcId="{C04476FB-AEF5-47EA-BA52-2247BDCDBBCA}" destId="{4DE5B4D0-0583-49C0-A6F3-68243749C335}" srcOrd="1" destOrd="0" presId="urn:microsoft.com/office/officeart/2018/2/layout/IconVerticalSolidList"/>
    <dgm:cxn modelId="{63B38555-4B68-45F2-A635-84BDCD64D322}" type="presParOf" srcId="{C04476FB-AEF5-47EA-BA52-2247BDCDBBCA}" destId="{7718902E-D69C-4674-AF09-A844B7C43D9C}" srcOrd="2" destOrd="0" presId="urn:microsoft.com/office/officeart/2018/2/layout/IconVerticalSolidList"/>
    <dgm:cxn modelId="{21BB4B2F-D9F9-4C1C-8C28-DDBFA4B197FD}" type="presParOf" srcId="{C04476FB-AEF5-47EA-BA52-2247BDCDBBCA}" destId="{2511FBB6-23DB-4930-8FD1-F2E95A8DC6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468E-43D0-4177-B22B-A1BD6262D9CF}">
      <dsp:nvSpPr>
        <dsp:cNvPr id="0" name=""/>
        <dsp:cNvSpPr/>
      </dsp:nvSpPr>
      <dsp:spPr>
        <a:xfrm>
          <a:off x="478800" y="10619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7E59-A873-49E2-ADC3-E3F29B619996}">
      <dsp:nvSpPr>
        <dsp:cNvPr id="0" name=""/>
        <dsp:cNvSpPr/>
      </dsp:nvSpPr>
      <dsp:spPr>
        <a:xfrm>
          <a:off x="712800" y="12959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BD86-585E-4392-A6BF-F68071BA7032}">
      <dsp:nvSpPr>
        <dsp:cNvPr id="0" name=""/>
        <dsp:cNvSpPr/>
      </dsp:nvSpPr>
      <dsp:spPr>
        <a:xfrm>
          <a:off x="12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Vettorizzazione dei concetti presenti all’interno dei plot mediante l’utilizzo di </a:t>
          </a:r>
          <a:r>
            <a:rPr lang="it-IT" sz="1100" i="1" kern="1200" dirty="0" err="1">
              <a:solidFill>
                <a:schemeClr val="accent4"/>
              </a:solidFill>
            </a:rPr>
            <a:t>tokenizer</a:t>
          </a:r>
          <a:r>
            <a:rPr lang="it-IT" sz="1100" kern="1200" dirty="0"/>
            <a:t> e </a:t>
          </a:r>
          <a:r>
            <a:rPr lang="it-IT" sz="1100" i="1" kern="1200" dirty="0" err="1">
              <a:solidFill>
                <a:schemeClr val="accent4"/>
              </a:solidFill>
            </a:rPr>
            <a:t>stemmer</a:t>
          </a:r>
          <a:r>
            <a:rPr lang="it-IT" sz="1100" kern="1200" dirty="0">
              <a:solidFill>
                <a:schemeClr val="accent4"/>
              </a:solidFill>
            </a:rPr>
            <a:t>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127800" y="2501919"/>
        <a:ext cx="1800000" cy="787500"/>
      </dsp:txXfrm>
    </dsp:sp>
    <dsp:sp modelId="{81E79820-0204-4832-A154-0780E9E7E29B}">
      <dsp:nvSpPr>
        <dsp:cNvPr id="0" name=""/>
        <dsp:cNvSpPr/>
      </dsp:nvSpPr>
      <dsp:spPr>
        <a:xfrm>
          <a:off x="2593800" y="10619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3CF34-BE77-4743-9374-DC0806A8BB8B}">
      <dsp:nvSpPr>
        <dsp:cNvPr id="0" name=""/>
        <dsp:cNvSpPr/>
      </dsp:nvSpPr>
      <dsp:spPr>
        <a:xfrm>
          <a:off x="282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9DB5-89F0-48FC-BA92-FB037D809E89}">
      <dsp:nvSpPr>
        <dsp:cNvPr id="0" name=""/>
        <dsp:cNvSpPr/>
      </dsp:nvSpPr>
      <dsp:spPr>
        <a:xfrm>
          <a:off x="224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 err="1"/>
            <a:t>Dimensionality</a:t>
          </a:r>
          <a:r>
            <a:rPr lang="it-IT" sz="1100" kern="1200" dirty="0"/>
            <a:t> </a:t>
          </a:r>
          <a:r>
            <a:rPr lang="it-IT" sz="1100" kern="1200" dirty="0" err="1"/>
            <a:t>reduction</a:t>
          </a:r>
          <a:r>
            <a:rPr lang="it-IT" sz="1100" kern="1200" dirty="0"/>
            <a:t> eseguita con la tecnica </a:t>
          </a:r>
          <a:br>
            <a:rPr lang="it-IT" sz="1100" kern="1200" dirty="0"/>
          </a:br>
          <a:r>
            <a:rPr lang="it-IT" sz="1100" i="1" kern="1200" dirty="0" err="1">
              <a:solidFill>
                <a:schemeClr val="accent4"/>
              </a:solidFill>
            </a:rPr>
            <a:t>Tf-idf</a:t>
          </a:r>
          <a:r>
            <a:rPr lang="it-IT" sz="1100" kern="1200" dirty="0">
              <a:solidFill>
                <a:schemeClr val="accent4"/>
              </a:solidFill>
            </a:rPr>
            <a:t> 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2242800" y="2501919"/>
        <a:ext cx="1800000" cy="787500"/>
      </dsp:txXfrm>
    </dsp:sp>
    <dsp:sp modelId="{313160A2-CBDE-4C3D-A373-C5379C52F7CC}">
      <dsp:nvSpPr>
        <dsp:cNvPr id="0" name=""/>
        <dsp:cNvSpPr/>
      </dsp:nvSpPr>
      <dsp:spPr>
        <a:xfrm>
          <a:off x="4708800" y="10619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341F-C207-42BB-8A57-5B029E36F0C6}">
      <dsp:nvSpPr>
        <dsp:cNvPr id="0" name=""/>
        <dsp:cNvSpPr/>
      </dsp:nvSpPr>
      <dsp:spPr>
        <a:xfrm>
          <a:off x="494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42800-735B-4B32-BC53-9F1151B3FEF6}">
      <dsp:nvSpPr>
        <dsp:cNvPr id="0" name=""/>
        <dsp:cNvSpPr/>
      </dsp:nvSpPr>
      <dsp:spPr>
        <a:xfrm>
          <a:off x="435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Ottimizzazione dei parametri per la </a:t>
          </a:r>
          <a:r>
            <a:rPr lang="it-IT" sz="1100" i="1" kern="1200" dirty="0" err="1"/>
            <a:t>Tf-idf</a:t>
          </a:r>
          <a:r>
            <a:rPr lang="it-IT" sz="1100" kern="1200" dirty="0"/>
            <a:t> utilizzando un algoritmo di </a:t>
          </a:r>
          <a:r>
            <a:rPr lang="it-IT" sz="1100" i="1" kern="1200" dirty="0">
              <a:solidFill>
                <a:schemeClr val="accent4"/>
              </a:solidFill>
            </a:rPr>
            <a:t>evoluzione differenziale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4357800" y="2501919"/>
        <a:ext cx="1800000" cy="787500"/>
      </dsp:txXfrm>
    </dsp:sp>
    <dsp:sp modelId="{7DF0EB55-0110-4F0A-9C3D-EF711717C1B9}">
      <dsp:nvSpPr>
        <dsp:cNvPr id="0" name=""/>
        <dsp:cNvSpPr/>
      </dsp:nvSpPr>
      <dsp:spPr>
        <a:xfrm>
          <a:off x="6823800" y="10619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4C83-36B8-4D33-A1FD-480DA71A34C4}">
      <dsp:nvSpPr>
        <dsp:cNvPr id="0" name=""/>
        <dsp:cNvSpPr/>
      </dsp:nvSpPr>
      <dsp:spPr>
        <a:xfrm>
          <a:off x="705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08FB2-36E8-4BC5-BC7A-5B14C8760420}">
      <dsp:nvSpPr>
        <dsp:cNvPr id="0" name=""/>
        <dsp:cNvSpPr/>
      </dsp:nvSpPr>
      <dsp:spPr>
        <a:xfrm>
          <a:off x="647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Classificazione con l’utilizzo di un classificatore </a:t>
          </a:r>
          <a:r>
            <a:rPr lang="it-IT" sz="1100" i="1" kern="1200" dirty="0">
              <a:solidFill>
                <a:schemeClr val="accent4"/>
              </a:solidFill>
            </a:rPr>
            <a:t>random </a:t>
          </a:r>
          <a:r>
            <a:rPr lang="it-IT" sz="1100" i="1" kern="1200" dirty="0" err="1">
              <a:solidFill>
                <a:schemeClr val="accent4"/>
              </a:solidFill>
            </a:rPr>
            <a:t>forest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6472800" y="2501919"/>
        <a:ext cx="1800000" cy="787500"/>
      </dsp:txXfrm>
    </dsp:sp>
    <dsp:sp modelId="{5105B49E-02AA-4C2F-A486-0FE3A025E3CF}">
      <dsp:nvSpPr>
        <dsp:cNvPr id="0" name=""/>
        <dsp:cNvSpPr/>
      </dsp:nvSpPr>
      <dsp:spPr>
        <a:xfrm>
          <a:off x="8938800" y="10619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52E6D-8A28-4875-AB24-4861856932A7}">
      <dsp:nvSpPr>
        <dsp:cNvPr id="0" name=""/>
        <dsp:cNvSpPr/>
      </dsp:nvSpPr>
      <dsp:spPr>
        <a:xfrm>
          <a:off x="917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0D8F-BAA1-4DE3-93CA-A95FD769A7F7}">
      <dsp:nvSpPr>
        <dsp:cNvPr id="0" name=""/>
        <dsp:cNvSpPr/>
      </dsp:nvSpPr>
      <dsp:spPr>
        <a:xfrm>
          <a:off x="858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Clustering mediante un algoritmo </a:t>
          </a:r>
          <a:r>
            <a:rPr lang="it-IT" sz="1100" i="1" kern="1200" dirty="0" err="1">
              <a:solidFill>
                <a:schemeClr val="accent4"/>
              </a:solidFill>
            </a:rPr>
            <a:t>agglomerativo</a:t>
          </a:r>
          <a:r>
            <a:rPr lang="it-IT" sz="1100" i="1" kern="1200" dirty="0">
              <a:solidFill>
                <a:schemeClr val="accent4"/>
              </a:solidFill>
            </a:rPr>
            <a:t> gerarchico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8587800" y="2501919"/>
        <a:ext cx="18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86E9D-1C46-4786-B94C-5B02EC50272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D92B-64A3-4F80-AB77-58424ABDEE4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24ED-323F-45A6-B39B-9A533C1D871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Il metodo è supervisionato da un </a:t>
          </a:r>
          <a:r>
            <a:rPr lang="it-IT" sz="2300" b="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etichetta</a:t>
          </a:r>
          <a:r>
            <a:rPr lang="it-IT" sz="2300" kern="1200" dirty="0"/>
            <a:t> per ogni film che indica se è adatto a bambini o per adulti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1EE6B522-B8CF-43D3-9711-F2A6A796F3A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A061-7983-41FB-8C82-A5CED1AA226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8272-D932-4725-8C85-C3F86E4A770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Il valore di </a:t>
          </a:r>
          <a:r>
            <a:rPr lang="el-GR" sz="2300" b="1" i="1" kern="1200" dirty="0"/>
            <a:t>χ</a:t>
          </a:r>
          <a:r>
            <a:rPr lang="el-GR" sz="2300" b="1" i="1" kern="1200" baseline="30000" dirty="0"/>
            <a:t>2</a:t>
          </a:r>
          <a:r>
            <a:rPr lang="en-US" sz="2300" b="1" i="1" kern="1200" baseline="30000" dirty="0"/>
            <a:t> </a:t>
          </a:r>
          <a:r>
            <a:rPr lang="it-IT" sz="2300" kern="1200" dirty="0"/>
            <a:t>per un termine è proporzionale alla differenza tra la </a:t>
          </a:r>
          <a:r>
            <a:rPr lang="it-IT" sz="23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frequenza attesa </a:t>
          </a:r>
          <a:r>
            <a:rPr lang="it-IT" sz="2300" kern="1200" dirty="0"/>
            <a:t>di quel termine (la frequenza media del termine) e quella </a:t>
          </a:r>
          <a:r>
            <a:rPr lang="it-IT" sz="23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realmente osservata </a:t>
          </a:r>
          <a:r>
            <a:rPr lang="it-IT" sz="2300" kern="1200" dirty="0"/>
            <a:t>per le etichette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46206B7C-ACC9-4FBB-B286-84649F9E983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E096-C44B-4280-A719-20A865E1176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A54D5-92E4-4339-A59C-4D17951F73F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stati selezionati i </a:t>
          </a:r>
          <a:r>
            <a:rPr lang="it-IT" sz="23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primi </a:t>
          </a:r>
          <a:r>
            <a:rPr lang="it-IT" sz="2300" b="1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k</a:t>
          </a:r>
          <a:r>
            <a:rPr lang="it-IT" sz="23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sz="2300" kern="1200" dirty="0"/>
            <a:t>termini con </a:t>
          </a:r>
          <a:r>
            <a:rPr lang="el-GR" sz="2300" b="1" i="1" kern="1200" dirty="0"/>
            <a:t>χ</a:t>
          </a:r>
          <a:r>
            <a:rPr lang="el-GR" sz="2300" b="1" i="1" kern="1200" baseline="30000" dirty="0"/>
            <a:t>2</a:t>
          </a:r>
          <a:r>
            <a:rPr lang="en-US" sz="2300" b="1" i="1" kern="1200" baseline="30000" dirty="0"/>
            <a:t> </a:t>
          </a:r>
          <a:r>
            <a:rPr lang="it-IT" sz="2300" kern="1200" dirty="0"/>
            <a:t>più elevato</a:t>
          </a:r>
          <a:endParaRPr lang="en-US" sz="23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A1724-0FF5-45D4-8112-CE45DE89C721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96E0-B1A5-40CF-9BE9-98BD62833A3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58209-474D-4548-B3A8-130F36E553E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Questo metodo al contrario del precedente 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non è supervisionato</a:t>
          </a:r>
          <a:endParaRPr lang="en-US" sz="20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1805"/>
        <a:ext cx="9458416" cy="915310"/>
      </dsp:txXfrm>
    </dsp:sp>
    <dsp:sp modelId="{EAE89A22-E2EC-44ED-B736-F5EA1E0EF34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44B82-1979-4A6C-9E08-BBE0F85561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2605-79A8-4C03-8772-A664AC69D12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Il valore di </a:t>
          </a:r>
          <a:r>
            <a:rPr lang="el-GR" sz="2000" b="1" i="1" kern="1200" dirty="0"/>
            <a:t>χ</a:t>
          </a:r>
          <a:r>
            <a:rPr lang="el-GR" sz="2000" b="1" i="1" kern="1200" baseline="30000" dirty="0"/>
            <a:t>2</a:t>
          </a:r>
          <a:r>
            <a:rPr lang="en-US" sz="2000" b="1" i="1" kern="1200" baseline="30000" dirty="0"/>
            <a:t> </a:t>
          </a:r>
          <a:r>
            <a:rPr lang="it-IT" sz="2000" kern="1200" dirty="0"/>
            <a:t>per un termine è proporzionale alla differenza tra la 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frequenza attesa </a:t>
          </a:r>
          <a:r>
            <a:rPr lang="it-IT" sz="2000" kern="1200" dirty="0"/>
            <a:t>di quel termine (la frequenza media del termine) e quella 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realmente osservata </a:t>
          </a:r>
          <a:r>
            <a:rPr lang="it-IT" sz="2000" kern="1200" dirty="0"/>
            <a:t>per le etichette</a:t>
          </a:r>
          <a:endParaRPr lang="en-US" sz="20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1145944"/>
        <a:ext cx="9458416" cy="915310"/>
      </dsp:txXfrm>
    </dsp:sp>
    <dsp:sp modelId="{7128791C-B654-42E2-8AEF-623921EDB32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165B-6A99-454D-8CA8-416675754C9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3081-D9C4-434C-85DE-269E07F56FA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Vengono poi selezionati i 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primi </a:t>
          </a:r>
          <a:r>
            <a:rPr lang="it-IT" sz="2000" b="1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k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sz="2000" kern="1200" dirty="0"/>
            <a:t>termini con </a:t>
          </a:r>
          <a:r>
            <a:rPr lang="el-GR" sz="2000" b="1" i="1" kern="1200" dirty="0"/>
            <a:t>χ</a:t>
          </a:r>
          <a:r>
            <a:rPr lang="el-GR" sz="2000" b="1" i="1" kern="1200" baseline="30000" dirty="0"/>
            <a:t>2</a:t>
          </a:r>
          <a:r>
            <a:rPr lang="en-US" sz="2000" b="1" i="1" kern="1200" baseline="30000" dirty="0"/>
            <a:t> </a:t>
          </a:r>
          <a:r>
            <a:rPr lang="it-IT" sz="2000" kern="1200" dirty="0"/>
            <a:t>più elevato</a:t>
          </a:r>
          <a:endParaRPr lang="en-US" sz="2000" kern="1200" dirty="0"/>
        </a:p>
      </dsp:txBody>
      <dsp:txXfrm>
        <a:off x="1057183" y="2290082"/>
        <a:ext cx="9458416" cy="915310"/>
      </dsp:txXfrm>
    </dsp:sp>
    <dsp:sp modelId="{45C8B808-9F64-4941-A7A2-492927558BD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5B4D0-0583-49C0-A6F3-68243749C33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FBB6-23DB-4930-8FD1-F2E95A8DC6B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 valori dei termini rimasti sono poi 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normalizzati</a:t>
          </a:r>
          <a:r>
            <a:rPr lang="it-IT" sz="200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 (una distanza euclidea su valori normalizzati equivale ad una cosine </a:t>
          </a:r>
          <a:r>
            <a:rPr lang="it-IT" sz="2000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distance</a:t>
          </a:r>
          <a:r>
            <a:rPr lang="it-IT" sz="200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 sui valori originali) </a:t>
          </a:r>
          <a:endParaRPr lang="en-US" sz="20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A1724-0FF5-45D4-8112-CE45DE89C721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96E0-B1A5-40CF-9BE9-98BD62833A3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58209-474D-4548-B3A8-130F36E553E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Questo metodo al contrario del precedente </a:t>
          </a:r>
          <a:r>
            <a:rPr lang="it-IT" sz="18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non è supervisionato</a:t>
          </a:r>
          <a:endParaRPr lang="en-US" sz="18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1805"/>
        <a:ext cx="9458416" cy="915310"/>
      </dsp:txXfrm>
    </dsp:sp>
    <dsp:sp modelId="{EAE89A22-E2EC-44ED-B736-F5EA1E0EF34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44B82-1979-4A6C-9E08-BBE0F85561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2605-79A8-4C03-8772-A664AC69D12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Il valore assegnato ad un termine è </a:t>
          </a:r>
          <a:r>
            <a:rPr lang="it-IT" sz="18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proporzionale alla frequenza nel documento </a:t>
          </a:r>
          <a:r>
            <a:rPr lang="it-IT" sz="1800" kern="1200" dirty="0"/>
            <a:t>(in proporzione della dimensione del documento), ma </a:t>
          </a:r>
          <a:r>
            <a:rPr lang="it-IT" sz="18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inversamente proporzionale alla frequenza nella collezione</a:t>
          </a:r>
          <a:endParaRPr lang="en-US" sz="18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1145944"/>
        <a:ext cx="9458416" cy="915310"/>
      </dsp:txXfrm>
    </dsp:sp>
    <dsp:sp modelId="{7128791C-B654-42E2-8AEF-623921EDB32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165B-6A99-454D-8CA8-416675754C9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3081-D9C4-434C-85DE-269E07F56FA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 termini sono poi selezionati in base ad una soglia di </a:t>
          </a:r>
          <a:r>
            <a:rPr lang="it-IT" sz="18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frequenza massima e minima </a:t>
          </a:r>
          <a:r>
            <a:rPr lang="it-IT" sz="1800" kern="1200" dirty="0"/>
            <a:t>tra tutti i documenti (sopra o sotto una certa soglia non sono utili per una classificazione o clustering)</a:t>
          </a:r>
          <a:endParaRPr lang="en-US" sz="1800" kern="1200" dirty="0"/>
        </a:p>
      </dsp:txBody>
      <dsp:txXfrm>
        <a:off x="1057183" y="2290082"/>
        <a:ext cx="9458416" cy="915310"/>
      </dsp:txXfrm>
    </dsp:sp>
    <dsp:sp modelId="{45C8B808-9F64-4941-A7A2-492927558BD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5B4D0-0583-49C0-A6F3-68243749C33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FBB6-23DB-4930-8FD1-F2E95A8DC6B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Può anche assegnato un </a:t>
          </a:r>
          <a:r>
            <a:rPr lang="it-IT" sz="18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valore massimo </a:t>
          </a:r>
          <a:r>
            <a:rPr lang="it-IT" sz="1800" kern="1200" dirty="0"/>
            <a:t>di termini e nel caso i </a:t>
          </a:r>
          <a:r>
            <a:rPr lang="it-IT" sz="1800" b="1" i="1" kern="1200" dirty="0"/>
            <a:t>K</a:t>
          </a:r>
          <a:r>
            <a:rPr lang="it-IT" sz="1800" kern="1200" dirty="0"/>
            <a:t> con valore più elevato vengono selezionati</a:t>
          </a:r>
          <a:endParaRPr lang="en-US" sz="1800" kern="1200" dirty="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3850EE2-9F27-440B-A030-DF8424E591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18A499-7D27-4DEA-B931-CCA706F22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0554-A8B4-4174-A341-6094283FA2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65EC53-10C1-43F9-B7FD-99AC0342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C6D503-6B8C-4D7A-83F8-D229CA9780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94A7-0EBF-4410-922B-3599931267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825-EC94-4DD7-99F2-91ECD6BB016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AB79-178F-4603-9A6D-2D812C60C4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295E1-DFB0-4375-AA8A-58BBC203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8" b="590"/>
          <a:stretch/>
        </p:blipFill>
        <p:spPr>
          <a:xfrm>
            <a:off x="3594398" y="0"/>
            <a:ext cx="859760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E3CD2-2201-4F9D-91CA-F61BB659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 dirty="0">
                <a:solidFill>
                  <a:schemeClr val="accent1"/>
                </a:solidFill>
              </a:rPr>
              <a:t>PisaFlix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4E777D-2BF8-4EAB-B652-A1293C5D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Progetto per il corso di </a:t>
            </a:r>
            <a:r>
              <a:rPr lang="it-IT" sz="2000" i="1" dirty="0"/>
              <a:t>Data Mining and Machine Learning</a:t>
            </a:r>
          </a:p>
          <a:p>
            <a:pPr algn="l"/>
            <a:r>
              <a:rPr lang="it-IT" sz="1600" i="1" dirty="0">
                <a:solidFill>
                  <a:schemeClr val="accent4"/>
                </a:solidFill>
              </a:rPr>
              <a:t>Stefano Petrocchi</a:t>
            </a:r>
          </a:p>
          <a:p>
            <a:pPr algn="l"/>
            <a:endParaRPr lang="en-US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44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D2D01-8266-4405-85FA-88A90674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i="1" dirty="0" err="1">
                <a:solidFill>
                  <a:schemeClr val="accent2"/>
                </a:solidFill>
              </a:rPr>
              <a:t>Tf-idf</a:t>
            </a:r>
            <a:r>
              <a:rPr lang="it-IT" b="1" dirty="0">
                <a:solidFill>
                  <a:schemeClr val="accent2"/>
                </a:solidFill>
              </a:rPr>
              <a:t> Feature </a:t>
            </a:r>
            <a:r>
              <a:rPr lang="it-IT" b="1" dirty="0" err="1">
                <a:solidFill>
                  <a:schemeClr val="accent2"/>
                </a:solidFill>
              </a:rPr>
              <a:t>Selection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5AB4FE-ADE1-4803-AC88-C7657DD49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688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061A3E8E-D59B-47BA-9EC3-F8BD1C460C39}"/>
              </a:ext>
            </a:extLst>
          </p:cNvPr>
          <p:cNvSpPr/>
          <p:nvPr/>
        </p:nvSpPr>
        <p:spPr>
          <a:xfrm>
            <a:off x="1019694" y="1939635"/>
            <a:ext cx="720436" cy="775855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1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C4C187-1190-4146-A01E-FCDE62D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Scopo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CACEC-095F-485F-B286-87238A0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Ampliamento del progetto di </a:t>
            </a:r>
            <a:r>
              <a:rPr lang="it-IT" sz="2400" i="1" dirty="0"/>
              <a:t>Large Scale and Multi-</a:t>
            </a:r>
            <a:r>
              <a:rPr lang="it-IT" sz="2400" i="1" dirty="0" err="1"/>
              <a:t>Structured</a:t>
            </a:r>
            <a:r>
              <a:rPr lang="it-IT" sz="2400" i="1" dirty="0"/>
              <a:t> Databases </a:t>
            </a:r>
            <a:r>
              <a:rPr lang="it-IT" sz="2400" dirty="0"/>
              <a:t>con l’aggiunta di moduli per:</a:t>
            </a:r>
          </a:p>
          <a:p>
            <a:r>
              <a:rPr lang="it-IT" sz="2400" dirty="0" err="1">
                <a:solidFill>
                  <a:schemeClr val="accent4"/>
                </a:solidFill>
              </a:rPr>
              <a:t>Safe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  <a:r>
              <a:rPr lang="it-IT" sz="2400" dirty="0" err="1">
                <a:solidFill>
                  <a:schemeClr val="accent4"/>
                </a:solidFill>
              </a:rPr>
              <a:t>Search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permette di filtrare contenuti per adulti attraverso una soglia mobile di </a:t>
            </a:r>
            <a:r>
              <a:rPr lang="it-IT" sz="2400" i="1" dirty="0" err="1"/>
              <a:t>adultness</a:t>
            </a:r>
            <a:r>
              <a:rPr lang="it-IT" sz="2400" dirty="0"/>
              <a:t> consentita</a:t>
            </a:r>
          </a:p>
          <a:p>
            <a:r>
              <a:rPr lang="it-IT" sz="2400" dirty="0">
                <a:solidFill>
                  <a:schemeClr val="accent4"/>
                </a:solidFill>
              </a:rPr>
              <a:t>Suggerimento di Contenuti: </a:t>
            </a:r>
            <a:r>
              <a:rPr lang="it-IT" sz="2400" dirty="0"/>
              <a:t>nuovi contenuti vengono suggeriti all’utente i base ai suoi film preferiti</a:t>
            </a:r>
            <a:endParaRPr lang="it-IT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6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F95584-5372-4B29-8F25-C294967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chemeClr val="accent1"/>
                </a:solidFill>
              </a:rPr>
              <a:t>Dataset Utilizzati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28A5856-2A22-4225-9780-62F4157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it-IT" sz="2400" dirty="0"/>
              <a:t>Dataset di oltre 33000 film con trama, attori principali, registi, genere, titolo e data di uscita, prelevati da </a:t>
            </a:r>
            <a:r>
              <a:rPr lang="it-IT" sz="2400" i="1" dirty="0">
                <a:solidFill>
                  <a:schemeClr val="accent4"/>
                </a:solidFill>
              </a:rPr>
              <a:t>Wikipedia</a:t>
            </a:r>
          </a:p>
          <a:p>
            <a:r>
              <a:rPr lang="it-IT" sz="2400" dirty="0"/>
              <a:t>Dataset di circa 5000 pellicole con titolo, data di uscita e rating </a:t>
            </a:r>
            <a:r>
              <a:rPr lang="it-IT" sz="2400" b="1" dirty="0"/>
              <a:t>MPAA</a:t>
            </a:r>
            <a:r>
              <a:rPr lang="it-IT" sz="2400" dirty="0"/>
              <a:t>, prelevati da </a:t>
            </a:r>
            <a:r>
              <a:rPr lang="it-IT" sz="2400" i="1" dirty="0">
                <a:solidFill>
                  <a:schemeClr val="accent4"/>
                </a:solidFill>
              </a:rPr>
              <a:t>IMDB</a:t>
            </a:r>
            <a:endParaRPr lang="it-IT" sz="2400" b="1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A7F26F9-5039-459F-AE4A-F1BBA705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56000-33FD-4D1E-BE4A-1CD4241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Procedimento</a:t>
            </a:r>
            <a:endParaRPr lang="en-US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7340D24-F6C2-4A29-A806-B10498E4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375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09240-88AE-4AE1-A45A-EB78C3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Tokenization e Stemming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0EBD026-C58F-4560-B0D0-461D192E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Una stessa tecnica di </a:t>
            </a:r>
            <a:r>
              <a:rPr lang="it-IT" sz="2000" dirty="0" err="1"/>
              <a:t>preprocessing</a:t>
            </a:r>
            <a:r>
              <a:rPr lang="it-IT" sz="2000" dirty="0"/>
              <a:t> è stata utilizzata, sia per il clustering che per la classificazione, sulle trame dei film:</a:t>
            </a:r>
          </a:p>
          <a:p>
            <a:r>
              <a:rPr lang="it-IT" sz="2000" dirty="0"/>
              <a:t>Le parole presenti all’interno delle trame sono state suddivise mediante un processo di </a:t>
            </a:r>
            <a:r>
              <a:rPr lang="it-IT" sz="2000" i="1" dirty="0" err="1">
                <a:solidFill>
                  <a:schemeClr val="accent4"/>
                </a:solidFill>
              </a:rPr>
              <a:t>tokenization</a:t>
            </a:r>
            <a:r>
              <a:rPr lang="it-IT" sz="2000" dirty="0"/>
              <a:t>, ogni token è costituito da uno fino a tre</a:t>
            </a:r>
            <a:r>
              <a:rPr lang="it-IT" sz="2000" i="1" dirty="0"/>
              <a:t> </a:t>
            </a:r>
            <a:r>
              <a:rPr lang="it-IT" sz="2000" i="1" dirty="0">
                <a:solidFill>
                  <a:schemeClr val="accent4"/>
                </a:solidFill>
              </a:rPr>
              <a:t>n-grammi</a:t>
            </a:r>
            <a:r>
              <a:rPr lang="it-IT" sz="2000" i="1" dirty="0"/>
              <a:t> </a:t>
            </a:r>
          </a:p>
          <a:p>
            <a:r>
              <a:rPr lang="it-IT" sz="2000" dirty="0"/>
              <a:t>I </a:t>
            </a:r>
            <a:r>
              <a:rPr lang="it-IT" sz="2000" i="1" dirty="0"/>
              <a:t>token</a:t>
            </a:r>
            <a:r>
              <a:rPr lang="it-IT" sz="2000" dirty="0"/>
              <a:t> così ottenuti sono stati poi filtrati eliminando tutte le </a:t>
            </a:r>
            <a:r>
              <a:rPr lang="it-IT" sz="2000" i="1" dirty="0">
                <a:solidFill>
                  <a:schemeClr val="accent4"/>
                </a:solidFill>
              </a:rPr>
              <a:t>stop</a:t>
            </a:r>
            <a:r>
              <a:rPr lang="it-IT" sz="2000" i="1" dirty="0"/>
              <a:t> </a:t>
            </a:r>
            <a:r>
              <a:rPr lang="it-IT" sz="2000" i="1" dirty="0">
                <a:solidFill>
                  <a:schemeClr val="accent4"/>
                </a:solidFill>
              </a:rPr>
              <a:t>words</a:t>
            </a:r>
            <a:r>
              <a:rPr lang="it-IT" sz="2000" i="1" dirty="0"/>
              <a:t> </a:t>
            </a:r>
            <a:r>
              <a:rPr lang="it-IT" sz="2000" dirty="0"/>
              <a:t>e i </a:t>
            </a:r>
            <a:r>
              <a:rPr lang="it-IT" sz="2000" i="1" dirty="0">
                <a:solidFill>
                  <a:schemeClr val="accent4"/>
                </a:solidFill>
              </a:rPr>
              <a:t>nomi</a:t>
            </a:r>
            <a:r>
              <a:rPr lang="it-IT" sz="2000" dirty="0"/>
              <a:t> propri di persona presenti tra di essi</a:t>
            </a:r>
          </a:p>
          <a:p>
            <a:r>
              <a:rPr lang="it-IT" sz="2000" dirty="0"/>
              <a:t>I rimanenti token sono infine stati elaborati ricavando le radici delle parole utilizzando uno </a:t>
            </a:r>
            <a:r>
              <a:rPr lang="it-IT" sz="2000" i="1" dirty="0" err="1">
                <a:solidFill>
                  <a:schemeClr val="accent4"/>
                </a:solidFill>
              </a:rPr>
              <a:t>snowball</a:t>
            </a:r>
            <a:r>
              <a:rPr lang="it-IT" sz="2000" dirty="0"/>
              <a:t> </a:t>
            </a:r>
            <a:r>
              <a:rPr lang="it-IT" sz="2000" i="1" dirty="0" err="1">
                <a:solidFill>
                  <a:schemeClr val="accent4"/>
                </a:solidFill>
              </a:rPr>
              <a:t>stemmer</a:t>
            </a:r>
            <a:endParaRPr lang="it-IT" sz="2000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ete">
            <a:extLst>
              <a:ext uri="{FF2B5EF4-FFF2-40B4-BE49-F238E27FC236}">
                <a16:creationId xmlns:a16="http://schemas.microsoft.com/office/drawing/2014/main" id="{15F4E7A6-0F5F-44F6-ADD1-7AF8F535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5834D-7AE4-4598-8F51-D0BF93CB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Dimensionality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Reduction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0865A-9788-479C-B371-23F7950F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Il numero di termini ottenuti nei passi precedenti risulta troppo elevato per una classificazione o clustering, per questo sono state testate le seguenti tecniche di riduzione della </a:t>
            </a:r>
            <a:r>
              <a:rPr lang="it-IT" sz="2200" dirty="0" err="1"/>
              <a:t>dimensionalità</a:t>
            </a:r>
            <a:r>
              <a:rPr lang="it-IT" sz="2200" dirty="0"/>
              <a:t>:</a:t>
            </a:r>
          </a:p>
          <a:p>
            <a:r>
              <a:rPr lang="it-IT" sz="2200" i="1" dirty="0">
                <a:solidFill>
                  <a:schemeClr val="accent3"/>
                </a:solidFill>
              </a:rPr>
              <a:t>Select k-best supervisionato </a:t>
            </a:r>
            <a:r>
              <a:rPr lang="it-IT" sz="2200" dirty="0"/>
              <a:t>con metodo:</a:t>
            </a:r>
          </a:p>
          <a:p>
            <a:pPr lvl="1"/>
            <a:r>
              <a:rPr lang="el-GR" sz="2200" b="1" i="1" dirty="0">
                <a:solidFill>
                  <a:schemeClr val="accent5"/>
                </a:solidFill>
              </a:rPr>
              <a:t>χ</a:t>
            </a:r>
            <a:r>
              <a:rPr lang="el-GR" sz="2200" b="1" i="1" baseline="30000" dirty="0">
                <a:solidFill>
                  <a:schemeClr val="accent5"/>
                </a:solidFill>
              </a:rPr>
              <a:t>2</a:t>
            </a:r>
            <a:endParaRPr lang="it-IT" sz="2200" b="1" i="1" baseline="30000" dirty="0">
              <a:solidFill>
                <a:schemeClr val="accent5"/>
              </a:solidFill>
            </a:endParaRPr>
          </a:p>
          <a:p>
            <a:pPr lvl="1"/>
            <a:r>
              <a:rPr lang="it-IT" sz="2200" i="1" dirty="0" err="1">
                <a:solidFill>
                  <a:schemeClr val="accent5"/>
                </a:solidFill>
              </a:rPr>
              <a:t>Mutual</a:t>
            </a:r>
            <a:r>
              <a:rPr lang="it-IT" sz="2200" i="1" dirty="0">
                <a:solidFill>
                  <a:schemeClr val="accent5"/>
                </a:solidFill>
              </a:rPr>
              <a:t>-information</a:t>
            </a:r>
          </a:p>
          <a:p>
            <a:r>
              <a:rPr lang="en-US" sz="2200" i="1" dirty="0">
                <a:solidFill>
                  <a:schemeClr val="accent3"/>
                </a:solidFill>
              </a:rPr>
              <a:t>Term frequency–inverse document frequency </a:t>
            </a:r>
            <a:r>
              <a:rPr lang="en-US" sz="2200" dirty="0"/>
              <a:t>(non </a:t>
            </a:r>
            <a:r>
              <a:rPr lang="en-US" sz="2200" dirty="0" err="1"/>
              <a:t>supervisionato</a:t>
            </a:r>
            <a:r>
              <a:rPr lang="en-US" sz="22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duci">
            <a:extLst>
              <a:ext uri="{FF2B5EF4-FFF2-40B4-BE49-F238E27FC236}">
                <a16:creationId xmlns:a16="http://schemas.microsoft.com/office/drawing/2014/main" id="{1EC96A7F-042A-455F-A5F5-A2F392F47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09BF04-543A-4071-8AAD-C110469D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Tempi di elaborazione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067D89-3A42-4C2E-9607-DCC7D689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Il metodo </a:t>
            </a:r>
            <a:r>
              <a:rPr lang="it-IT" sz="2400" i="1" dirty="0" err="1"/>
              <a:t>mutual-infromation</a:t>
            </a:r>
            <a:r>
              <a:rPr lang="it-IT" sz="2400" dirty="0"/>
              <a:t> è stato scartato in quanto prevedeva tempi di risposta nettamente maggiori rispetto agli altri algoritmi, che ne avrebbero impedito un’ottimizzazione efficace (sull’hardware a mia disposizione):</a:t>
            </a:r>
          </a:p>
          <a:p>
            <a:r>
              <a:rPr lang="it-IT" sz="2400" b="1" i="1" dirty="0">
                <a:solidFill>
                  <a:schemeClr val="accent4"/>
                </a:solidFill>
              </a:rPr>
              <a:t>χ</a:t>
            </a:r>
            <a:r>
              <a:rPr lang="it-IT" sz="2400" b="1" i="1" baseline="30000" dirty="0">
                <a:solidFill>
                  <a:schemeClr val="accent4"/>
                </a:solidFill>
              </a:rPr>
              <a:t>2 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meno di due minuti</a:t>
            </a:r>
            <a:endParaRPr lang="it-IT" sz="2400" b="1" i="1" baseline="30000" dirty="0"/>
          </a:p>
          <a:p>
            <a:r>
              <a:rPr lang="it-IT" sz="2400" dirty="0" err="1">
                <a:solidFill>
                  <a:schemeClr val="accent4"/>
                </a:solidFill>
              </a:rPr>
              <a:t>Tf-idf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meno di due minuti</a:t>
            </a:r>
          </a:p>
          <a:p>
            <a:r>
              <a:rPr lang="it-IT" sz="2400" dirty="0" err="1">
                <a:solidFill>
                  <a:schemeClr val="accent4"/>
                </a:solidFill>
              </a:rPr>
              <a:t>Mutual</a:t>
            </a:r>
            <a:r>
              <a:rPr lang="it-IT" sz="2400" dirty="0">
                <a:solidFill>
                  <a:schemeClr val="accent4"/>
                </a:solidFill>
              </a:rPr>
              <a:t>-info: </a:t>
            </a:r>
            <a:r>
              <a:rPr lang="it-IT" sz="2400" dirty="0">
                <a:solidFill>
                  <a:srgbClr val="FF0000"/>
                </a:solidFill>
              </a:rPr>
              <a:t>più di venti minuti </a:t>
            </a:r>
            <a:r>
              <a:rPr lang="it-IT" sz="2400" dirty="0"/>
              <a:t>(dieci volte superiore)</a:t>
            </a:r>
          </a:p>
        </p:txBody>
      </p:sp>
    </p:spTree>
    <p:extLst>
      <p:ext uri="{BB962C8B-B14F-4D97-AF65-F5344CB8AC3E}">
        <p14:creationId xmlns:p14="http://schemas.microsoft.com/office/powerpoint/2010/main" val="349037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A0A6A-58CD-4A0E-B4A8-9DF6E794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2351ACB-2ECA-4C2D-96DB-D56BF14EF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512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6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D2D01-8266-4405-85FA-88A90674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chemeClr val="accent1"/>
                </a:solidFill>
              </a:rPr>
              <a:t>χ</a:t>
            </a:r>
            <a:r>
              <a:rPr lang="it-IT" b="1" i="1" baseline="30000" dirty="0">
                <a:solidFill>
                  <a:schemeClr val="accent1"/>
                </a:solidFill>
              </a:rPr>
              <a:t>2</a:t>
            </a:r>
            <a:r>
              <a:rPr lang="it-IT" b="1" dirty="0">
                <a:solidFill>
                  <a:schemeClr val="accent1"/>
                </a:solidFill>
              </a:rPr>
              <a:t> Feature </a:t>
            </a:r>
            <a:r>
              <a:rPr lang="it-IT" b="1" dirty="0" err="1">
                <a:solidFill>
                  <a:schemeClr val="accent1"/>
                </a:solidFill>
              </a:rPr>
              <a:t>Selection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5AB4FE-ADE1-4803-AC88-C7657DD49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95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4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PisaFlix</vt:lpstr>
      <vt:lpstr>Scopo</vt:lpstr>
      <vt:lpstr>Dataset Utilizzati</vt:lpstr>
      <vt:lpstr>Procedimento</vt:lpstr>
      <vt:lpstr>Tokenization e Stemming</vt:lpstr>
      <vt:lpstr>Dimensionality Reduction</vt:lpstr>
      <vt:lpstr>Tempi di elaborazione</vt:lpstr>
      <vt:lpstr>Presentazione standard di PowerPoint</vt:lpstr>
      <vt:lpstr>χ2 Feature Selection</vt:lpstr>
      <vt:lpstr>Tf-idf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PisaFlix</dc:title>
  <dc:creator>Stefano Petrocchi</dc:creator>
  <cp:lastModifiedBy>Stefano Petrocchi</cp:lastModifiedBy>
  <cp:revision>4</cp:revision>
  <dcterms:created xsi:type="dcterms:W3CDTF">2020-01-29T10:32:22Z</dcterms:created>
  <dcterms:modified xsi:type="dcterms:W3CDTF">2020-01-29T11:14:06Z</dcterms:modified>
</cp:coreProperties>
</file>