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7" r:id="rId2"/>
    <p:sldId id="284" r:id="rId3"/>
    <p:sldId id="268" r:id="rId4"/>
    <p:sldId id="289" r:id="rId5"/>
    <p:sldId id="292" r:id="rId6"/>
    <p:sldId id="293" r:id="rId7"/>
    <p:sldId id="271" r:id="rId8"/>
    <p:sldId id="272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3B4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BB5C6-BC59-4AE5-A6E0-8DD141F892F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8C9FB-7FA1-4DCC-8035-36B8BC0E5F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3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208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1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3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1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7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Android Studio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FC0F3-E356-42D4-A7E7-74C04CF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0B03E-BCD6-441D-99D0-DE1EB7D6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Choose the device that fits for your project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In base of which device you choose you have to select the version of android that you want on it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5BC52ED-EAE1-47FE-944A-3C0A247C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512444"/>
            <a:ext cx="5384800" cy="3796283"/>
          </a:xfrm>
          <a:prstGeom prst="rect">
            <a:avLst/>
          </a:prstGeom>
          <a:noFill/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8CE5507-D53F-4221-9BE9-A4E278A4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70" y="2512444"/>
            <a:ext cx="5456130" cy="37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C2982-11F3-48C7-9E92-49C3F99E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74F5AB-C53F-4D95-83CE-9ECFF440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Choose a device’s name and its orientation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Now you can run your emulator by pressing “run app”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FD0C42-4178-4C57-B2BC-4C0EDCF8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3189197"/>
            <a:ext cx="4818741" cy="27995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13E90D-59F9-4674-ADD2-5D02D108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35" y="4322235"/>
            <a:ext cx="2829320" cy="2667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C071D1-0B40-4665-86F6-4F2BBCE4B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4" r="2748"/>
          <a:stretch/>
        </p:blipFill>
        <p:spPr>
          <a:xfrm>
            <a:off x="9651545" y="2792648"/>
            <a:ext cx="1624107" cy="3592649"/>
          </a:xfrm>
          <a:prstGeom prst="round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10EB2EE9-9FD9-4676-9076-DED4D4B24D50}"/>
              </a:ext>
            </a:extLst>
          </p:cNvPr>
          <p:cNvSpPr/>
          <p:nvPr/>
        </p:nvSpPr>
        <p:spPr>
          <a:xfrm>
            <a:off x="5341510" y="4322235"/>
            <a:ext cx="566313" cy="24250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3DF8B600-4FAE-4A5A-A8B1-B85D3829E59E}"/>
              </a:ext>
            </a:extLst>
          </p:cNvPr>
          <p:cNvSpPr/>
          <p:nvPr/>
        </p:nvSpPr>
        <p:spPr>
          <a:xfrm>
            <a:off x="9012916" y="4298006"/>
            <a:ext cx="450398" cy="26673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E138C-D9D4-48FB-95F7-CA775A01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6FBC80-A052-4103-A800-DFF1C149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Install JDK: </a:t>
            </a:r>
            <a:r>
              <a:rPr lang="en-US" dirty="0">
                <a:latin typeface="+mj-lt"/>
                <a:hlinkClick r:id="rId2"/>
              </a:rPr>
              <a:t>https://www.oracle.com/java/</a:t>
            </a:r>
            <a:r>
              <a:rPr lang="en-US" u="sng" dirty="0">
                <a:latin typeface="+mj-lt"/>
                <a:hlinkClick r:id="rId2"/>
              </a:rPr>
              <a:t>technologies</a:t>
            </a:r>
            <a:r>
              <a:rPr lang="en-US" dirty="0">
                <a:latin typeface="+mj-lt"/>
                <a:hlinkClick r:id="rId2"/>
              </a:rPr>
              <a:t>/downloads/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Install Android studio: </a:t>
            </a:r>
            <a:r>
              <a:rPr lang="en-US" dirty="0">
                <a:hlinkClick r:id="rId3"/>
              </a:rPr>
              <a:t>https://developer.android.com/studio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9564-AAAC-44E7-9EC2-4AE9F149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Create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4512-C502-4967-BC4C-F40B78FFB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964" y="1655260"/>
            <a:ext cx="44406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new project: </a:t>
            </a:r>
            <a:r>
              <a:rPr lang="en-US" sz="1800" dirty="0"/>
              <a:t> select Empty Activity 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dirty="0"/>
              <a:t>: name of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Package name</a:t>
            </a:r>
            <a:r>
              <a:rPr lang="en-US" sz="2000" dirty="0"/>
              <a:t>: name of package where it will be saved other classes and file in the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Save location</a:t>
            </a:r>
            <a:r>
              <a:rPr lang="en-US" sz="2000" dirty="0"/>
              <a:t>: choose a path in your PC to save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en-US" sz="2000" dirty="0"/>
              <a:t>: language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Minimum SDK</a:t>
            </a:r>
            <a:r>
              <a:rPr lang="en-US" sz="2000" dirty="0"/>
              <a:t>:  version of operating system (API) for develop you application (will affect on download’s capacity on Play store)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2B8C7C-70D6-4CC7-9C79-5450DF9F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62" y="1965575"/>
            <a:ext cx="6081138" cy="4144384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CBCF378F-69D3-4CB4-A4C2-DC452EB3E143}"/>
              </a:ext>
            </a:extLst>
          </p:cNvPr>
          <p:cNvSpPr/>
          <p:nvPr/>
        </p:nvSpPr>
        <p:spPr>
          <a:xfrm>
            <a:off x="5624518" y="2853850"/>
            <a:ext cx="157162" cy="147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076427-01AA-4C48-8AD2-1CD6F5A16C69}"/>
              </a:ext>
            </a:extLst>
          </p:cNvPr>
          <p:cNvSpPr/>
          <p:nvPr/>
        </p:nvSpPr>
        <p:spPr>
          <a:xfrm>
            <a:off x="5631660" y="3200215"/>
            <a:ext cx="157162" cy="147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D85BD07-8AEF-4E74-B7E1-47D075C3B511}"/>
              </a:ext>
            </a:extLst>
          </p:cNvPr>
          <p:cNvSpPr/>
          <p:nvPr/>
        </p:nvSpPr>
        <p:spPr>
          <a:xfrm>
            <a:off x="5631660" y="3484376"/>
            <a:ext cx="157162" cy="147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4C7B831-68DD-4B29-8328-00B4F1FD4108}"/>
              </a:ext>
            </a:extLst>
          </p:cNvPr>
          <p:cNvSpPr/>
          <p:nvPr/>
        </p:nvSpPr>
        <p:spPr>
          <a:xfrm>
            <a:off x="5631660" y="3804404"/>
            <a:ext cx="157162" cy="147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A69F2AF-4F72-4E55-B088-79FFDC8E2D14}"/>
              </a:ext>
            </a:extLst>
          </p:cNvPr>
          <p:cNvSpPr/>
          <p:nvPr/>
        </p:nvSpPr>
        <p:spPr>
          <a:xfrm>
            <a:off x="5631660" y="4121256"/>
            <a:ext cx="157162" cy="1476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568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B1AD1-9449-4767-85F7-BD71F175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pic>
        <p:nvPicPr>
          <p:cNvPr id="80" name="Immagine 79">
            <a:extLst>
              <a:ext uri="{FF2B5EF4-FFF2-40B4-BE49-F238E27FC236}">
                <a16:creationId xmlns:a16="http://schemas.microsoft.com/office/drawing/2014/main" id="{9B7FE3DB-B0C6-42B5-9386-5AAC5E99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08" y="1398941"/>
            <a:ext cx="9249384" cy="5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B1AD1-9449-4767-85F7-BD71F175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Toolbar &amp; Navigation Bar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F3840018-2996-4DD6-9DEA-FD3C7A4F0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39" b="96286"/>
          <a:stretch/>
        </p:blipFill>
        <p:spPr>
          <a:xfrm>
            <a:off x="1048197" y="1680201"/>
            <a:ext cx="10432578" cy="377220"/>
          </a:xfrm>
          <a:prstGeom prst="rect">
            <a:avLst/>
          </a:prstGeom>
        </p:spPr>
      </p:pic>
      <p:sp>
        <p:nvSpPr>
          <p:cNvPr id="60" name="Ovale 59">
            <a:extLst>
              <a:ext uri="{FF2B5EF4-FFF2-40B4-BE49-F238E27FC236}">
                <a16:creationId xmlns:a16="http://schemas.microsoft.com/office/drawing/2014/main" id="{3D418B10-1ADF-4435-BD0C-D929B363A99E}"/>
              </a:ext>
            </a:extLst>
          </p:cNvPr>
          <p:cNvSpPr/>
          <p:nvPr/>
        </p:nvSpPr>
        <p:spPr>
          <a:xfrm>
            <a:off x="609600" y="1680201"/>
            <a:ext cx="323215" cy="31539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D26347-9809-49D9-B43D-6F87CFE8FB27}"/>
              </a:ext>
            </a:extLst>
          </p:cNvPr>
          <p:cNvSpPr txBox="1"/>
          <p:nvPr/>
        </p:nvSpPr>
        <p:spPr>
          <a:xfrm>
            <a:off x="1048197" y="2112218"/>
            <a:ext cx="94927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ysClr val="windowText" lastClr="000000"/>
                </a:solidFill>
                <a:effectLst/>
                <a:latin typeface="+mj-lt"/>
              </a:rPr>
              <a:t>The </a:t>
            </a:r>
            <a:r>
              <a:rPr lang="en-US" sz="2400" b="1" i="0" dirty="0">
                <a:solidFill>
                  <a:sysClr val="windowText" lastClr="000000"/>
                </a:solidFill>
                <a:effectLst/>
                <a:latin typeface="+mj-lt"/>
              </a:rPr>
              <a:t>toolbar</a:t>
            </a:r>
            <a:r>
              <a:rPr lang="en-US" sz="2400" i="0" dirty="0">
                <a:solidFill>
                  <a:sysClr val="windowText" lastClr="000000"/>
                </a:solidFill>
                <a:effectLst/>
                <a:latin typeface="+mj-lt"/>
              </a:rPr>
              <a:t> lets you carry out a wide range of actions, including running your app and launching Android tools.</a:t>
            </a:r>
          </a:p>
          <a:p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10BB16D-53A5-42D5-9547-1A51DAA4E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1" r="51052" b="92394"/>
          <a:stretch/>
        </p:blipFill>
        <p:spPr>
          <a:xfrm>
            <a:off x="1048197" y="3034511"/>
            <a:ext cx="9217632" cy="42844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9997FF0-7FB2-44EF-BABA-1026AD3B42A3}"/>
              </a:ext>
            </a:extLst>
          </p:cNvPr>
          <p:cNvSpPr txBox="1"/>
          <p:nvPr/>
        </p:nvSpPr>
        <p:spPr>
          <a:xfrm>
            <a:off x="1048196" y="3646785"/>
            <a:ext cx="104325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navigation bar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helps you navigate through your project and open files for editing. It provides a more compact view of the structure visible in the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Project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window.</a:t>
            </a:r>
          </a:p>
          <a:p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3C15662-FA21-414F-ACC5-C6EAF941FD04}"/>
              </a:ext>
            </a:extLst>
          </p:cNvPr>
          <p:cNvSpPr/>
          <p:nvPr/>
        </p:nvSpPr>
        <p:spPr>
          <a:xfrm>
            <a:off x="609599" y="3091032"/>
            <a:ext cx="323215" cy="31539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11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FB06391-818F-D048-28EA-88A13608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Editor window &amp; Tool window bar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D9C6C3C-C064-A79A-83A0-F2D1EEE01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77C4E98-F1D0-4759-A4FD-5977907E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2" y="2214087"/>
            <a:ext cx="5384800" cy="3298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161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680C420-AA48-599F-6F71-800A3073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C6DC-A0E3-44E1-AD38-B2D81306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58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Select SDK</a:t>
            </a:r>
            <a:r>
              <a:rPr lang="en-US" sz="2300" dirty="0"/>
              <a:t>: It’s important for app’s compatibility according android version on mobile device. You can use API 21:android 5.0. If you want use different SDK click on ‘Help me to choose’</a:t>
            </a:r>
          </a:p>
          <a:p>
            <a:pPr marL="0" indent="0">
              <a:buNone/>
            </a:pPr>
            <a:r>
              <a:rPr lang="en-US" sz="2300" dirty="0"/>
              <a:t>If you don’t have any SDK installed, you can click ‘finish’ and  on IDE click: </a:t>
            </a:r>
          </a:p>
          <a:p>
            <a:pPr marL="0" indent="0">
              <a:buNone/>
            </a:pPr>
            <a:r>
              <a:rPr lang="en-US" sz="2200" b="1" dirty="0"/>
              <a:t>File-&gt;Settings-&gt;Appearance &amp; Behavior-&gt;System Settings-&gt;Android SDK -&gt;click one SDK-&gt;apply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300" dirty="0"/>
              <a:t>Automatically android studio will install it for you.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Note</a:t>
            </a:r>
            <a:r>
              <a:rPr lang="en-US" sz="2300" dirty="0"/>
              <a:t>: if you need in future to indicate SDK’s path, you can always find it on: </a:t>
            </a:r>
          </a:p>
          <a:p>
            <a:pPr marL="0" indent="0">
              <a:buNone/>
            </a:pPr>
            <a:r>
              <a:rPr lang="en-US" sz="2300" b="1" dirty="0"/>
              <a:t>File-&gt;Settings-&gt;Appearance &amp; Behavior-&gt;System Settings-&gt;Android SDK</a:t>
            </a:r>
          </a:p>
        </p:txBody>
      </p:sp>
    </p:spTree>
    <p:extLst>
      <p:ext uri="{BB962C8B-B14F-4D97-AF65-F5344CB8AC3E}">
        <p14:creationId xmlns:p14="http://schemas.microsoft.com/office/powerpoint/2010/main" val="53082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C89E-EDF8-446E-A5FA-F256C1F0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178C34-38C6-70A0-314E-921F1009D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project will be structured as you can see in three directory: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Manifest</a:t>
            </a:r>
            <a:r>
              <a:rPr lang="en-US" sz="2400" dirty="0"/>
              <a:t>: contains AndroidManifest.xml where will be declared the activity of our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Java:</a:t>
            </a:r>
            <a:r>
              <a:rPr lang="en-US" sz="2400" b="1" dirty="0"/>
              <a:t> </a:t>
            </a:r>
            <a:r>
              <a:rPr lang="en-US" sz="2400" dirty="0"/>
              <a:t>contains our java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Res: </a:t>
            </a:r>
            <a:r>
              <a:rPr lang="en-US" sz="2400" dirty="0"/>
              <a:t>contains layout element of our app and the image, sound resource. Also, the .xml files of the classes that define their layout</a:t>
            </a:r>
          </a:p>
          <a:p>
            <a:endParaRPr lang="en-US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A8FAB8-24BF-4D92-928B-50C8AFB8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70" y="1600201"/>
            <a:ext cx="4499260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231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1659F-7805-4EE3-ACCF-664C71D0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Create an Emulator</a:t>
            </a:r>
          </a:p>
        </p:txBody>
      </p:sp>
      <p:pic>
        <p:nvPicPr>
          <p:cNvPr id="15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D6A946-60C8-4CD5-B79F-A99C5A39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70" y="2338425"/>
            <a:ext cx="3731621" cy="4355646"/>
          </a:xfrm>
          <a:prstGeom prst="rect">
            <a:avLst/>
          </a:prstGeom>
          <a:noFill/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26E9EB15-6994-4AFC-BC6C-13F74036DA3B}"/>
              </a:ext>
            </a:extLst>
          </p:cNvPr>
          <p:cNvSpPr/>
          <p:nvPr/>
        </p:nvSpPr>
        <p:spPr>
          <a:xfrm>
            <a:off x="5191125" y="3169422"/>
            <a:ext cx="157266" cy="659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BB09AB-C53B-4969-94C0-EE7318499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24"/>
          <a:stretch/>
        </p:blipFill>
        <p:spPr>
          <a:xfrm>
            <a:off x="5942105" y="2336800"/>
            <a:ext cx="5910383" cy="43572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16FE7A6-3D9D-4730-8B9F-FC410C890274}"/>
              </a:ext>
            </a:extLst>
          </p:cNvPr>
          <p:cNvSpPr/>
          <p:nvPr/>
        </p:nvSpPr>
        <p:spPr>
          <a:xfrm>
            <a:off x="5989555" y="3038475"/>
            <a:ext cx="1383702" cy="390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DB8F11-E5DD-4334-9073-67679C657768}"/>
              </a:ext>
            </a:extLst>
          </p:cNvPr>
          <p:cNvSpPr txBox="1"/>
          <p:nvPr/>
        </p:nvSpPr>
        <p:spPr>
          <a:xfrm>
            <a:off x="975606" y="1507807"/>
            <a:ext cx="10876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Device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Click create Device</a:t>
            </a:r>
          </a:p>
        </p:txBody>
      </p:sp>
    </p:spTree>
    <p:extLst>
      <p:ext uri="{BB962C8B-B14F-4D97-AF65-F5344CB8AC3E}">
        <p14:creationId xmlns:p14="http://schemas.microsoft.com/office/powerpoint/2010/main" val="3404653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2" id="{F8517AE8-ED92-4497-8A64-700A8C394E9B}" vid="{BC8164F1-3577-4AE8-8A18-059B75887F4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915</TotalTime>
  <Words>444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Wingdings</vt:lpstr>
      <vt:lpstr>Tema2</vt:lpstr>
      <vt:lpstr>Android Studio</vt:lpstr>
      <vt:lpstr>Setup</vt:lpstr>
      <vt:lpstr>Create a Project</vt:lpstr>
      <vt:lpstr>IDE</vt:lpstr>
      <vt:lpstr>Toolbar &amp; Navigation Bar</vt:lpstr>
      <vt:lpstr>Editor window &amp; Tool window bar</vt:lpstr>
      <vt:lpstr>Important note</vt:lpstr>
      <vt:lpstr>Structure</vt:lpstr>
      <vt:lpstr>Create an Emulator</vt:lpstr>
      <vt:lpstr>Create an Emulator</vt:lpstr>
      <vt:lpstr>Create an 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Studio</dc:title>
  <dc:creator>STEFANO POLITANÒ</dc:creator>
  <cp:lastModifiedBy>STEFANO POLITANÒ</cp:lastModifiedBy>
  <cp:revision>23</cp:revision>
  <dcterms:created xsi:type="dcterms:W3CDTF">2022-03-03T15:59:55Z</dcterms:created>
  <dcterms:modified xsi:type="dcterms:W3CDTF">2022-04-28T16:38:45Z</dcterms:modified>
</cp:coreProperties>
</file>