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aMLCL6QsOeyGBHI4rabx8HHCx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3" name="Google Shape;33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8" name="Google Shape;48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585132" y="1040400"/>
            <a:ext cx="110217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5200" b="1">
                <a:solidFill>
                  <a:schemeClr val="dk1"/>
                </a:solidFill>
              </a:rPr>
              <a:t>Progetto d'esame di Machine Learning</a:t>
            </a:r>
            <a:br>
              <a:rPr lang="en-GB" sz="5200" b="1">
                <a:solidFill>
                  <a:schemeClr val="dk1"/>
                </a:solidFill>
              </a:rPr>
            </a:br>
            <a:r>
              <a:rPr lang="en-GB" sz="5200" b="1">
                <a:solidFill>
                  <a:schemeClr val="dk1"/>
                </a:solidFill>
              </a:rPr>
              <a:t>Kepler Exoplanet</a:t>
            </a:r>
            <a:endParaRPr sz="5200" b="1">
              <a:solidFill>
                <a:schemeClr val="dk1"/>
              </a:solidFill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116123" y="3847350"/>
            <a:ext cx="463726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Gagianesi Matteo 807316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Talamona Stefano 822452</a:t>
            </a:r>
            <a:endParaRPr sz="2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Considerazioni sui risultati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1705055-4752-4F28-9D92-EDE35E4A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9" y="2257261"/>
            <a:ext cx="11469701" cy="23434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Considerazioni finali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654350" y="1874850"/>
            <a:ext cx="6916200" cy="3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ottime grazie a:</a:t>
            </a:r>
            <a:endParaRPr sz="3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GB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Elevata varianza di una buona parte delle variabili del dataset</a:t>
            </a:r>
            <a:endParaRPr sz="3200"/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GB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Sbilanciamento dei valori delle variabili FLAG</a:t>
            </a:r>
            <a:endParaRPr sz="3200"/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GB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Sbilanciamento delle label target</a:t>
            </a:r>
            <a:endParaRPr sz="3200"/>
          </a:p>
        </p:txBody>
      </p:sp>
      <p:pic>
        <p:nvPicPr>
          <p:cNvPr id="180" name="Google Shape;180;p11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4098" y="3294452"/>
            <a:ext cx="2908535" cy="290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4098" y="385905"/>
            <a:ext cx="2908535" cy="290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654341" y="385894"/>
            <a:ext cx="305359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1250" y="385900"/>
            <a:ext cx="2740275" cy="22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654350" y="2397750"/>
            <a:ext cx="80391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Il dataset originale è composto da 9564 istanze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Ognuna di queste è descritta da 50 variabili,</a:t>
            </a:r>
            <a:endParaRPr sz="3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compresa la label target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32924">
            <a:off x="8482986" y="3100461"/>
            <a:ext cx="2700203" cy="295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Modifiche ed assunzioni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654361" y="2151460"/>
            <a:ext cx="731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Vengono rimosse:</a:t>
            </a:r>
            <a:endParaRPr sz="3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GB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Feature con soli valori nulli</a:t>
            </a:r>
            <a:endParaRPr sz="320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GB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Istanze con valori nulli</a:t>
            </a:r>
            <a:endParaRPr sz="320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GB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Istanze con label target "CANDIDATE"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 descr="Lightbulb and gear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0905" y="2188525"/>
            <a:ext cx="2480950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Analisi di Correlazione e PCA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340" y="1503422"/>
            <a:ext cx="5237999" cy="460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 descr="Diagram, engineer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2001" y="1467022"/>
            <a:ext cx="4687200" cy="468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0000" y="1080000"/>
            <a:ext cx="504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168" y="5385225"/>
            <a:ext cx="4738049" cy="64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168" y="4638728"/>
            <a:ext cx="4738049" cy="64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Tabl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8168" y="3892231"/>
            <a:ext cx="4738049" cy="64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 descr="Table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8168" y="3145734"/>
            <a:ext cx="4738049" cy="64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Tabl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482" y="1691271"/>
            <a:ext cx="6201450" cy="116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6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0000" y="1080000"/>
            <a:ext cx="504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 descr="Graphical user interfac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504" y="3600000"/>
            <a:ext cx="5939999" cy="75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200" y="2581205"/>
            <a:ext cx="6134400" cy="6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7" descr="Char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0000" y="1080000"/>
            <a:ext cx="504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600000"/>
            <a:ext cx="5939999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00" y="2595600"/>
            <a:ext cx="6105599" cy="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8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600000"/>
            <a:ext cx="5939999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000" y="2595600"/>
            <a:ext cx="6105599" cy="6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0000" y="1080000"/>
            <a:ext cx="50400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654341" y="385894"/>
            <a:ext cx="95382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9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600000"/>
            <a:ext cx="5939999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0000" y="1080000"/>
            <a:ext cx="504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00" y="2595600"/>
            <a:ext cx="6105599" cy="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Retrospect</vt:lpstr>
      <vt:lpstr>Progetto d'esame di Machine Learning Kepler Exoplanet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d'esame di Machine Learning Kepler Exoplanet</dc:title>
  <dc:creator>Stefano Talamona</dc:creator>
  <cp:lastModifiedBy>Stefano Talamona</cp:lastModifiedBy>
  <cp:revision>3</cp:revision>
  <dcterms:created xsi:type="dcterms:W3CDTF">2021-02-18T11:03:46Z</dcterms:created>
  <dcterms:modified xsi:type="dcterms:W3CDTF">2021-04-27T11:09:31Z</dcterms:modified>
</cp:coreProperties>
</file>