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/>
    <p:restoredTop sz="94611"/>
  </p:normalViewPr>
  <p:slideViewPr>
    <p:cSldViewPr snapToGrid="0" snapToObjects="1">
      <p:cViewPr>
        <p:scale>
          <a:sx n="112" d="100"/>
          <a:sy n="112" d="100"/>
        </p:scale>
        <p:origin x="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FF5A-A2BD-FD4A-AFE0-12AB547BC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D1D96-6F0B-7E41-B31D-F7358D613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5BDC-BEC8-4044-8AE1-A0386A07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D735-3FB1-7849-9EAD-0C6034BF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2EA3-6D31-E547-ADCA-81028F83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9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7E61-1284-A549-92A3-B409C70C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32CA1-9A57-0549-9CBF-72461B25F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DE68-2CA9-C841-B5E8-023AC958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DB85-08EE-6C43-ADF2-6465E93E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6681-E1DC-B445-9CAC-6BC03C22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6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14FE4-A016-B840-A1FB-E903774C4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321E8-0510-3842-B317-E72C23CFF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69E0-C50F-D447-B670-184C4A48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FFC3-44F1-2446-AC22-DB95D364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41C5-CCC3-0744-A798-FBB5322D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0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C6E4-8EBF-854A-A6C0-252ED29B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659A-3378-BA4E-B87B-12B9A456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177A-8001-DE46-80C2-09E21F19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A1F0-0FE1-E346-B10C-454373F8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E0063-58CC-B24F-8E7B-EC6702E8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4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4FE9-5D16-9A4A-8FF0-1FC9CEDB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AF08-5160-E440-8DE3-0608339A7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985F-6218-AE49-8331-DC9B3A13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0785-C587-144C-BED8-8C0A96E9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4249-8A9C-EF41-848E-90E02DD3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B2BB-CE43-2D48-8438-5C43CB21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90AE-A6EB-AD43-AD7A-D5B223DAC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01202-32B6-1F44-BE1C-D0394C171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45CEA-9B32-8245-A5C8-9D15DFFA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2D-542B-1D48-ADCD-08884D76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5BA0B-D35C-7142-AE54-992979C2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983C-6F91-7B41-A322-990BBB4C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DD2B4-BF21-1747-A4DF-EDD38AAFF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F8686-4D4D-CC46-AE12-3AC4D5AE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A4DD6-CF20-DD4A-997F-6417FF1C7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45330-1757-B945-8F77-404191A84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EEEFB-EF46-6C43-BDBC-FFBA57F5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2CEB4-0719-7548-BDD3-329EA6E9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77948-9809-3C44-AB08-40F1965D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4CCE-7761-4045-87ED-ED04028E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B6989-D103-1B41-B7FC-9DF65D16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F34E7-E77E-8C4A-A99D-B7A9C52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BBCF2-E0BA-AF40-A450-1657DF8F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6ECC0-ADA3-9A4D-8988-FFAB22A6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F3F5-4D84-E746-9DC6-0F1EB44E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F7C26-20FE-0F46-B4DC-6DCED822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2D0F-11FE-D24C-8C8D-FA84CE92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D982-B391-2B48-8E04-FA83D362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76538-5742-5844-A155-D6BBB682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5F80-BD07-BC47-8AD6-22BD90D7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50563-0567-B641-B16C-0DD7855E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7FBA-1A6A-A540-80BD-8983E9BD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8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42B7-4921-FF4F-8D5F-133535F7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31221-E543-1345-B8C1-99EFCAB55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45985-5E8F-AB4D-B266-AF0F568A2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9D234-E6CC-6942-B5C6-37555AE4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DCE4-1A93-4644-92C2-D5E8CED5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DB188-EE6E-4845-88B0-315B0B52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5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2E36D-1647-E847-8E94-414E11AE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852D-14AA-7B49-B7D9-E3A9F276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4D9F1-A6E7-BC45-9ACC-508FA88D6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F392-DBDF-6842-8400-5A8310564639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2D14-BCE4-004C-852C-0C62DFC0B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E570-BB1F-F149-859A-68C9D8D97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0C24BD-5ED0-3149-B1FC-2D005672AB90}"/>
              </a:ext>
            </a:extLst>
          </p:cNvPr>
          <p:cNvSpPr txBox="1"/>
          <p:nvPr/>
        </p:nvSpPr>
        <p:spPr>
          <a:xfrm>
            <a:off x="368135" y="851018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CE80F-BEFB-344B-A846-DB11F4A41908}"/>
              </a:ext>
            </a:extLst>
          </p:cNvPr>
          <p:cNvSpPr txBox="1"/>
          <p:nvPr/>
        </p:nvSpPr>
        <p:spPr>
          <a:xfrm>
            <a:off x="2017600" y="1558200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94F6A-04DD-A64D-B357-D21199FF15A1}"/>
              </a:ext>
            </a:extLst>
          </p:cNvPr>
          <p:cNvSpPr txBox="1"/>
          <p:nvPr/>
        </p:nvSpPr>
        <p:spPr>
          <a:xfrm>
            <a:off x="2080919" y="2432695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</a:t>
            </a:r>
          </a:p>
          <a:p>
            <a:pPr algn="ctr"/>
            <a:r>
              <a:rPr lang="en-US" dirty="0"/>
              <a:t>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9EC00-50A9-D74D-9340-787442BB82E6}"/>
              </a:ext>
            </a:extLst>
          </p:cNvPr>
          <p:cNvSpPr txBox="1"/>
          <p:nvPr/>
        </p:nvSpPr>
        <p:spPr>
          <a:xfrm>
            <a:off x="1151085" y="712519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Univ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A8E5C-7582-6042-8CF0-6A787153A663}"/>
              </a:ext>
            </a:extLst>
          </p:cNvPr>
          <p:cNvSpPr txBox="1"/>
          <p:nvPr/>
        </p:nvSpPr>
        <p:spPr>
          <a:xfrm>
            <a:off x="2017600" y="712519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Info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2BA07C-C16D-9B4E-B1F5-D0DD38857A9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913669" y="1035684"/>
            <a:ext cx="2374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F3A726-4A5A-F448-B89C-0346277C125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762150" y="1035685"/>
            <a:ext cx="25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7854B2-8768-1B46-A58C-619255D85C2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2458587" y="1358850"/>
            <a:ext cx="0" cy="19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A21BC3-B2EB-6E40-BCBE-9A6C60A6230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58587" y="2204531"/>
            <a:ext cx="0" cy="22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B6BD3B-512E-8549-890C-CB7E9C18E6B4}"/>
              </a:ext>
            </a:extLst>
          </p:cNvPr>
          <p:cNvSpPr txBox="1"/>
          <p:nvPr/>
        </p:nvSpPr>
        <p:spPr>
          <a:xfrm>
            <a:off x="3167759" y="712519"/>
            <a:ext cx="54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38B126-AC31-7744-A70E-D07F1F8869DE}"/>
              </a:ext>
            </a:extLst>
          </p:cNvPr>
          <p:cNvSpPr txBox="1"/>
          <p:nvPr/>
        </p:nvSpPr>
        <p:spPr>
          <a:xfrm>
            <a:off x="3189496" y="1558199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AE6C8A-3661-3547-99FF-FF23730A668A}"/>
              </a:ext>
            </a:extLst>
          </p:cNvPr>
          <p:cNvSpPr txBox="1"/>
          <p:nvPr/>
        </p:nvSpPr>
        <p:spPr>
          <a:xfrm>
            <a:off x="3094117" y="2403879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4EA02E-7764-2B4B-94C6-98978B147ADA}"/>
              </a:ext>
            </a:extLst>
          </p:cNvPr>
          <p:cNvSpPr txBox="1"/>
          <p:nvPr/>
        </p:nvSpPr>
        <p:spPr>
          <a:xfrm>
            <a:off x="3140861" y="3249559"/>
            <a:ext cx="59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115A-BA46-534E-8B12-FEC03E6AE209}"/>
              </a:ext>
            </a:extLst>
          </p:cNvPr>
          <p:cNvSpPr txBox="1"/>
          <p:nvPr/>
        </p:nvSpPr>
        <p:spPr>
          <a:xfrm>
            <a:off x="3176063" y="4095239"/>
            <a:ext cx="52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size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3E5EE5-7489-DE46-B8F9-8DD4E24E3746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2899573" y="1035685"/>
            <a:ext cx="26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8DF5C0-3A9C-9748-A25C-B9AEB26CF0B0}"/>
              </a:ext>
            </a:extLst>
          </p:cNvPr>
          <p:cNvCxnSpPr/>
          <p:nvPr/>
        </p:nvCxnSpPr>
        <p:spPr>
          <a:xfrm>
            <a:off x="3440526" y="135885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BA01E6-7AD1-A04E-8C74-E415B195708D}"/>
              </a:ext>
            </a:extLst>
          </p:cNvPr>
          <p:cNvCxnSpPr/>
          <p:nvPr/>
        </p:nvCxnSpPr>
        <p:spPr>
          <a:xfrm flipH="1">
            <a:off x="3440526" y="220453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69D6C1-B7FA-854F-AEE8-1162716414C3}"/>
              </a:ext>
            </a:extLst>
          </p:cNvPr>
          <p:cNvCxnSpPr/>
          <p:nvPr/>
        </p:nvCxnSpPr>
        <p:spPr>
          <a:xfrm>
            <a:off x="3440526" y="305021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83AF93-7238-0F4B-BC4B-20E3256024E3}"/>
              </a:ext>
            </a:extLst>
          </p:cNvPr>
          <p:cNvCxnSpPr/>
          <p:nvPr/>
        </p:nvCxnSpPr>
        <p:spPr>
          <a:xfrm>
            <a:off x="3440526" y="3895890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D46D6B-C63B-4845-B2C1-3B180E055CF4}"/>
              </a:ext>
            </a:extLst>
          </p:cNvPr>
          <p:cNvSpPr txBox="1"/>
          <p:nvPr/>
        </p:nvSpPr>
        <p:spPr>
          <a:xfrm>
            <a:off x="3094630" y="4940919"/>
            <a:ext cx="69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procs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3BA901-0F6A-0A4A-8B8E-876A6355AB44}"/>
              </a:ext>
            </a:extLst>
          </p:cNvPr>
          <p:cNvCxnSpPr>
            <a:stCxn id="24" idx="2"/>
            <a:endCxn id="35" idx="0"/>
          </p:cNvCxnSpPr>
          <p:nvPr/>
        </p:nvCxnSpPr>
        <p:spPr>
          <a:xfrm>
            <a:off x="3440527" y="4741570"/>
            <a:ext cx="256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7DE7C7C-2713-0144-AFAF-85FCD2B83678}"/>
              </a:ext>
            </a:extLst>
          </p:cNvPr>
          <p:cNvSpPr txBox="1"/>
          <p:nvPr/>
        </p:nvSpPr>
        <p:spPr>
          <a:xfrm>
            <a:off x="3939415" y="712518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F323C2-16AF-4842-A758-87AAAE8878BF}"/>
              </a:ext>
            </a:extLst>
          </p:cNvPr>
          <p:cNvSpPr txBox="1"/>
          <p:nvPr/>
        </p:nvSpPr>
        <p:spPr>
          <a:xfrm>
            <a:off x="3913768" y="1558198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751E54-16D2-C343-A264-BF9A8E67F653}"/>
              </a:ext>
            </a:extLst>
          </p:cNvPr>
          <p:cNvSpPr txBox="1"/>
          <p:nvPr/>
        </p:nvSpPr>
        <p:spPr>
          <a:xfrm>
            <a:off x="3939415" y="240387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04174A-A17E-8940-9138-22FCB21AC339}"/>
              </a:ext>
            </a:extLst>
          </p:cNvPr>
          <p:cNvSpPr txBox="1"/>
          <p:nvPr/>
        </p:nvSpPr>
        <p:spPr>
          <a:xfrm>
            <a:off x="3939414" y="324955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426923-5FDA-EF40-B1A6-17DC01BAA7F8}"/>
              </a:ext>
            </a:extLst>
          </p:cNvPr>
          <p:cNvCxnSpPr/>
          <p:nvPr/>
        </p:nvCxnSpPr>
        <p:spPr>
          <a:xfrm>
            <a:off x="4220101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32FA82-8214-B34D-BA19-679B57107CF9}"/>
              </a:ext>
            </a:extLst>
          </p:cNvPr>
          <p:cNvCxnSpPr/>
          <p:nvPr/>
        </p:nvCxnSpPr>
        <p:spPr>
          <a:xfrm flipH="1">
            <a:off x="4220101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0E43E-FD4B-2243-AAD4-490B712CCD73}"/>
              </a:ext>
            </a:extLst>
          </p:cNvPr>
          <p:cNvCxnSpPr/>
          <p:nvPr/>
        </p:nvCxnSpPr>
        <p:spPr>
          <a:xfrm>
            <a:off x="4220101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870AC8-6969-DC4F-AF26-9946EB954855}"/>
              </a:ext>
            </a:extLst>
          </p:cNvPr>
          <p:cNvSpPr txBox="1"/>
          <p:nvPr/>
        </p:nvSpPr>
        <p:spPr>
          <a:xfrm>
            <a:off x="4652813" y="712518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43ACFD-E38B-F044-9676-CF1F90DC10E5}"/>
              </a:ext>
            </a:extLst>
          </p:cNvPr>
          <p:cNvSpPr txBox="1"/>
          <p:nvPr/>
        </p:nvSpPr>
        <p:spPr>
          <a:xfrm>
            <a:off x="5445058" y="494091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E8EC23-2339-F549-8408-00DDE9054F27}"/>
              </a:ext>
            </a:extLst>
          </p:cNvPr>
          <p:cNvSpPr txBox="1"/>
          <p:nvPr/>
        </p:nvSpPr>
        <p:spPr>
          <a:xfrm>
            <a:off x="4652814" y="240387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37B522-0092-4444-A6B8-931A7FC6DCFA}"/>
              </a:ext>
            </a:extLst>
          </p:cNvPr>
          <p:cNvSpPr txBox="1"/>
          <p:nvPr/>
        </p:nvSpPr>
        <p:spPr>
          <a:xfrm>
            <a:off x="4652814" y="324955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55E6B-CAB6-834B-A6BA-BA0C814603E1}"/>
              </a:ext>
            </a:extLst>
          </p:cNvPr>
          <p:cNvCxnSpPr/>
          <p:nvPr/>
        </p:nvCxnSpPr>
        <p:spPr>
          <a:xfrm>
            <a:off x="4933499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19E91E-0E40-E14A-8525-4AAFF6EC33EC}"/>
              </a:ext>
            </a:extLst>
          </p:cNvPr>
          <p:cNvCxnSpPr/>
          <p:nvPr/>
        </p:nvCxnSpPr>
        <p:spPr>
          <a:xfrm flipH="1">
            <a:off x="4933499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82C1E4D-4992-DA42-87D8-843520207171}"/>
              </a:ext>
            </a:extLst>
          </p:cNvPr>
          <p:cNvCxnSpPr/>
          <p:nvPr/>
        </p:nvCxnSpPr>
        <p:spPr>
          <a:xfrm>
            <a:off x="4933499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827CE1-59FE-8040-A4CB-A826632B61EC}"/>
              </a:ext>
            </a:extLst>
          </p:cNvPr>
          <p:cNvCxnSpPr>
            <a:cxnSpLocks/>
            <a:stCxn id="19" idx="3"/>
            <a:endCxn id="38" idx="1"/>
          </p:cNvCxnSpPr>
          <p:nvPr/>
        </p:nvCxnSpPr>
        <p:spPr>
          <a:xfrm flipV="1">
            <a:off x="3713293" y="1035684"/>
            <a:ext cx="2261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9BABC93-0BB5-034D-8FB3-EFC5C7353791}"/>
              </a:ext>
            </a:extLst>
          </p:cNvPr>
          <p:cNvCxnSpPr>
            <a:cxnSpLocks/>
          </p:cNvCxnSpPr>
          <p:nvPr/>
        </p:nvCxnSpPr>
        <p:spPr>
          <a:xfrm>
            <a:off x="4463553" y="1035684"/>
            <a:ext cx="254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A19214-DDB9-D44B-8EA3-4249B46AC799}"/>
              </a:ext>
            </a:extLst>
          </p:cNvPr>
          <p:cNvSpPr txBox="1"/>
          <p:nvPr/>
        </p:nvSpPr>
        <p:spPr>
          <a:xfrm>
            <a:off x="5451727" y="712518"/>
            <a:ext cx="59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DD76B8-A872-B544-A1DF-BEAB9A738EB1}"/>
              </a:ext>
            </a:extLst>
          </p:cNvPr>
          <p:cNvSpPr txBox="1"/>
          <p:nvPr/>
        </p:nvSpPr>
        <p:spPr>
          <a:xfrm>
            <a:off x="5428226" y="169669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8B029F-CDC6-5C4F-A940-90C104B226ED}"/>
              </a:ext>
            </a:extLst>
          </p:cNvPr>
          <p:cNvSpPr txBox="1"/>
          <p:nvPr/>
        </p:nvSpPr>
        <p:spPr>
          <a:xfrm>
            <a:off x="5419571" y="240387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pPr algn="ctr"/>
            <a:r>
              <a:rPr lang="en-US" dirty="0"/>
              <a:t>rank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FD4E88-2A50-DF47-A743-AFAA1A91BBFF}"/>
              </a:ext>
            </a:extLst>
          </p:cNvPr>
          <p:cNvSpPr txBox="1"/>
          <p:nvPr/>
        </p:nvSpPr>
        <p:spPr>
          <a:xfrm>
            <a:off x="5404983" y="324955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rank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E8F246-1F8A-904B-80E7-158023549607}"/>
              </a:ext>
            </a:extLst>
          </p:cNvPr>
          <p:cNvCxnSpPr/>
          <p:nvPr/>
        </p:nvCxnSpPr>
        <p:spPr>
          <a:xfrm>
            <a:off x="5751392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77F01F5-6EC2-B546-A3B3-1DDBE770A1B5}"/>
              </a:ext>
            </a:extLst>
          </p:cNvPr>
          <p:cNvCxnSpPr/>
          <p:nvPr/>
        </p:nvCxnSpPr>
        <p:spPr>
          <a:xfrm flipH="1">
            <a:off x="5751392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CB4E89-F368-A04C-9623-6A6BC4991DEE}"/>
              </a:ext>
            </a:extLst>
          </p:cNvPr>
          <p:cNvCxnSpPr/>
          <p:nvPr/>
        </p:nvCxnSpPr>
        <p:spPr>
          <a:xfrm>
            <a:off x="5751392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A9B3D7D-28A7-F84C-A301-F36EC557B2EC}"/>
              </a:ext>
            </a:extLst>
          </p:cNvPr>
          <p:cNvSpPr txBox="1"/>
          <p:nvPr/>
        </p:nvSpPr>
        <p:spPr>
          <a:xfrm>
            <a:off x="5404983" y="409523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ID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ED66996-2B56-A842-BD26-C327605089B4}"/>
              </a:ext>
            </a:extLst>
          </p:cNvPr>
          <p:cNvCxnSpPr/>
          <p:nvPr/>
        </p:nvCxnSpPr>
        <p:spPr>
          <a:xfrm>
            <a:off x="5751392" y="3895889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A342577-CFD8-454C-AE7A-D909C51FEE91}"/>
              </a:ext>
            </a:extLst>
          </p:cNvPr>
          <p:cNvSpPr txBox="1"/>
          <p:nvPr/>
        </p:nvSpPr>
        <p:spPr>
          <a:xfrm>
            <a:off x="6296594" y="712518"/>
            <a:ext cx="59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34D407-5EA6-2E47-9CAC-AB1365D9AF29}"/>
              </a:ext>
            </a:extLst>
          </p:cNvPr>
          <p:cNvSpPr txBox="1"/>
          <p:nvPr/>
        </p:nvSpPr>
        <p:spPr>
          <a:xfrm>
            <a:off x="6273093" y="169669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20C28E-4AFB-CD42-9188-A70FE00B9C7B}"/>
              </a:ext>
            </a:extLst>
          </p:cNvPr>
          <p:cNvSpPr txBox="1"/>
          <p:nvPr/>
        </p:nvSpPr>
        <p:spPr>
          <a:xfrm>
            <a:off x="6264438" y="240387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pPr algn="ctr"/>
            <a:r>
              <a:rPr lang="en-US" dirty="0"/>
              <a:t>rank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EA9C1A-E1F6-3049-98A9-FD2FB905D02E}"/>
              </a:ext>
            </a:extLst>
          </p:cNvPr>
          <p:cNvSpPr txBox="1"/>
          <p:nvPr/>
        </p:nvSpPr>
        <p:spPr>
          <a:xfrm>
            <a:off x="6249850" y="324955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rank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C369BD-FAFD-FC43-9EEF-FDD99CEA84A4}"/>
              </a:ext>
            </a:extLst>
          </p:cNvPr>
          <p:cNvCxnSpPr/>
          <p:nvPr/>
        </p:nvCxnSpPr>
        <p:spPr>
          <a:xfrm>
            <a:off x="6596259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EC3F33-DA39-884C-870C-3E44DDB20386}"/>
              </a:ext>
            </a:extLst>
          </p:cNvPr>
          <p:cNvCxnSpPr/>
          <p:nvPr/>
        </p:nvCxnSpPr>
        <p:spPr>
          <a:xfrm flipH="1">
            <a:off x="6596259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5F6DAA8-B3F2-B141-BC95-6F0B73B85BC4}"/>
              </a:ext>
            </a:extLst>
          </p:cNvPr>
          <p:cNvCxnSpPr/>
          <p:nvPr/>
        </p:nvCxnSpPr>
        <p:spPr>
          <a:xfrm>
            <a:off x="6596259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AAC0D2A-D35F-284E-A6A3-79EC0A2E0BC9}"/>
              </a:ext>
            </a:extLst>
          </p:cNvPr>
          <p:cNvSpPr txBox="1"/>
          <p:nvPr/>
        </p:nvSpPr>
        <p:spPr>
          <a:xfrm>
            <a:off x="6249850" y="409523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ID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EB5D8C6-469A-2847-85FA-512C5286FD7D}"/>
              </a:ext>
            </a:extLst>
          </p:cNvPr>
          <p:cNvCxnSpPr/>
          <p:nvPr/>
        </p:nvCxnSpPr>
        <p:spPr>
          <a:xfrm>
            <a:off x="6596259" y="3895889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002B021-64D9-C147-8D04-0E6FCC6091D6}"/>
              </a:ext>
            </a:extLst>
          </p:cNvPr>
          <p:cNvSpPr txBox="1"/>
          <p:nvPr/>
        </p:nvSpPr>
        <p:spPr>
          <a:xfrm>
            <a:off x="4627165" y="154017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023A20-2E89-3441-9C21-496202A9E368}"/>
              </a:ext>
            </a:extLst>
          </p:cNvPr>
          <p:cNvSpPr txBox="1"/>
          <p:nvPr/>
        </p:nvSpPr>
        <p:spPr>
          <a:xfrm>
            <a:off x="6289925" y="4940915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1ED18F2-5E96-2D41-BD19-E2F56833BBCE}"/>
              </a:ext>
            </a:extLst>
          </p:cNvPr>
          <p:cNvCxnSpPr>
            <a:stCxn id="67" idx="2"/>
            <a:endCxn id="50" idx="0"/>
          </p:cNvCxnSpPr>
          <p:nvPr/>
        </p:nvCxnSpPr>
        <p:spPr>
          <a:xfrm>
            <a:off x="5751392" y="4741569"/>
            <a:ext cx="0" cy="199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E06345D-33F8-8E43-8337-01A3216111C8}"/>
              </a:ext>
            </a:extLst>
          </p:cNvPr>
          <p:cNvCxnSpPr>
            <a:stCxn id="82" idx="2"/>
            <a:endCxn id="87" idx="0"/>
          </p:cNvCxnSpPr>
          <p:nvPr/>
        </p:nvCxnSpPr>
        <p:spPr>
          <a:xfrm>
            <a:off x="6596259" y="4741569"/>
            <a:ext cx="0" cy="199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E0D321F-5FC9-9D44-A195-591F9962C813}"/>
              </a:ext>
            </a:extLst>
          </p:cNvPr>
          <p:cNvSpPr txBox="1"/>
          <p:nvPr/>
        </p:nvSpPr>
        <p:spPr>
          <a:xfrm>
            <a:off x="5459484" y="5786592"/>
            <a:ext cx="59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rank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B8634C-970D-9E43-8CD1-66942CFB581A}"/>
              </a:ext>
            </a:extLst>
          </p:cNvPr>
          <p:cNvSpPr txBox="1"/>
          <p:nvPr/>
        </p:nvSpPr>
        <p:spPr>
          <a:xfrm>
            <a:off x="6304351" y="5786591"/>
            <a:ext cx="59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rank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0A69FE0-5DC4-AF40-9740-354D5DACBFEA}"/>
              </a:ext>
            </a:extLst>
          </p:cNvPr>
          <p:cNvCxnSpPr>
            <a:endCxn id="92" idx="0"/>
          </p:cNvCxnSpPr>
          <p:nvPr/>
        </p:nvCxnSpPr>
        <p:spPr>
          <a:xfrm>
            <a:off x="5757835" y="5587245"/>
            <a:ext cx="0" cy="199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62F9C48-C4B1-E44E-BB10-C40F883755AC}"/>
              </a:ext>
            </a:extLst>
          </p:cNvPr>
          <p:cNvCxnSpPr>
            <a:endCxn id="93" idx="0"/>
          </p:cNvCxnSpPr>
          <p:nvPr/>
        </p:nvCxnSpPr>
        <p:spPr>
          <a:xfrm>
            <a:off x="6602702" y="5587245"/>
            <a:ext cx="0" cy="199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E2CE82A-421A-7B43-9976-2ECE5EF10870}"/>
              </a:ext>
            </a:extLst>
          </p:cNvPr>
          <p:cNvCxnSpPr>
            <a:stCxn id="49" idx="3"/>
            <a:endCxn id="60" idx="1"/>
          </p:cNvCxnSpPr>
          <p:nvPr/>
        </p:nvCxnSpPr>
        <p:spPr>
          <a:xfrm>
            <a:off x="5214185" y="1035684"/>
            <a:ext cx="237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BA386BA-2A4C-0E41-9328-8FD4E747BE4E}"/>
              </a:ext>
            </a:extLst>
          </p:cNvPr>
          <p:cNvCxnSpPr>
            <a:stCxn id="60" idx="3"/>
            <a:endCxn id="75" idx="1"/>
          </p:cNvCxnSpPr>
          <p:nvPr/>
        </p:nvCxnSpPr>
        <p:spPr>
          <a:xfrm>
            <a:off x="6051058" y="1035684"/>
            <a:ext cx="245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46BA77-2CF3-AE4F-9A14-D7479B364762}"/>
              </a:ext>
            </a:extLst>
          </p:cNvPr>
          <p:cNvSpPr txBox="1"/>
          <p:nvPr/>
        </p:nvSpPr>
        <p:spPr>
          <a:xfrm>
            <a:off x="7218493" y="1235032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03CB6B-2185-E345-B2A9-26A44FE64D7D}"/>
              </a:ext>
            </a:extLst>
          </p:cNvPr>
          <p:cNvSpPr txBox="1"/>
          <p:nvPr/>
        </p:nvSpPr>
        <p:spPr>
          <a:xfrm>
            <a:off x="7202591" y="2137410"/>
            <a:ext cx="695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Peers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F3EB8D-599D-8D4A-BA9E-663B115FBD0E}"/>
              </a:ext>
            </a:extLst>
          </p:cNvPr>
          <p:cNvSpPr txBox="1"/>
          <p:nvPr/>
        </p:nvSpPr>
        <p:spPr>
          <a:xfrm>
            <a:off x="7101922" y="3039788"/>
            <a:ext cx="89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cpusets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647CD32D-8412-C74D-BA31-5552A783E01F}"/>
              </a:ext>
            </a:extLst>
          </p:cNvPr>
          <p:cNvCxnSpPr>
            <a:stCxn id="75" idx="3"/>
            <a:endCxn id="100" idx="0"/>
          </p:cNvCxnSpPr>
          <p:nvPr/>
        </p:nvCxnSpPr>
        <p:spPr>
          <a:xfrm>
            <a:off x="6895925" y="1035684"/>
            <a:ext cx="654390" cy="1993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4AFC405-89C4-1842-B4F6-4DB3EE7D8F3B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7550315" y="1881363"/>
            <a:ext cx="0" cy="25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8665300-0F8F-0D4F-AC30-EDABA39E937A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 flipH="1">
            <a:off x="7550314" y="2783741"/>
            <a:ext cx="1" cy="25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0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1E8901-6623-A143-AB69-50DEC0E7E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" y="260350"/>
            <a:ext cx="84709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9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5EDD8A-2E55-A542-B220-F16E65B95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" y="254000"/>
            <a:ext cx="73914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0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2365FC-C5BC-4F4F-94C7-60B51482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40" y="392430"/>
            <a:ext cx="67945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1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69</Words>
  <Application>Microsoft Macintosh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Castain</dc:creator>
  <cp:lastModifiedBy>Ralph Castain</cp:lastModifiedBy>
  <cp:revision>18</cp:revision>
  <cp:lastPrinted>2018-11-16T02:35:35Z</cp:lastPrinted>
  <dcterms:created xsi:type="dcterms:W3CDTF">2018-11-15T22:05:19Z</dcterms:created>
  <dcterms:modified xsi:type="dcterms:W3CDTF">2018-11-16T03:09:01Z</dcterms:modified>
</cp:coreProperties>
</file>