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594" r:id="rId8"/>
    <p:sldId id="405" r:id="rId9"/>
    <p:sldId id="404" r:id="rId10"/>
    <p:sldId id="403" r:id="rId11"/>
    <p:sldId id="535" r:id="rId12"/>
    <p:sldId id="598" r:id="rId13"/>
    <p:sldId id="601" r:id="rId14"/>
    <p:sldId id="6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11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FF5A-A2BD-FD4A-AFE0-12AB547BC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1D96-6F0B-7E41-B31D-F7358D61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5BDC-BEC8-4044-8AE1-A0386A07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735-3FB1-7849-9EAD-0C6034B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2EA3-6D31-E547-ADCA-81028F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7E61-1284-A549-92A3-B409C7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32CA1-9A57-0549-9CBF-72461B25F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DE68-2CA9-C841-B5E8-023AC958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DB85-08EE-6C43-ADF2-6465E93E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6681-E1DC-B445-9CAC-6BC03C22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14FE4-A016-B840-A1FB-E903774C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321E8-0510-3842-B317-E72C23CF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69E0-C50F-D447-B670-184C4A48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FFC3-44F1-2446-AC22-DB95D364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41C5-CCC3-0744-A798-FBB5322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0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C6E4-8EBF-854A-A6C0-252ED29B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659A-3378-BA4E-B87B-12B9A456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177A-8001-DE46-80C2-09E21F19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A1F0-0FE1-E346-B10C-454373F8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0063-58CC-B24F-8E7B-EC6702E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FE9-5D16-9A4A-8FF0-1FC9CED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AF08-5160-E440-8DE3-0608339A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985F-6218-AE49-8331-DC9B3A13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0785-C587-144C-BED8-8C0A96E9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4249-8A9C-EF41-848E-90E02DD3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B2BB-CE43-2D48-8438-5C43CB2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90AE-A6EB-AD43-AD7A-D5B223DAC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01202-32B6-1F44-BE1C-D0394C17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45CEA-9B32-8245-A5C8-9D15DFFA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2D-542B-1D48-ADCD-08884D76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BA0B-D35C-7142-AE54-992979C2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983C-6F91-7B41-A322-990BBB4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DD2B4-BF21-1747-A4DF-EDD38AAF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8686-4D4D-CC46-AE12-3AC4D5AE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A4DD6-CF20-DD4A-997F-6417FF1C7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45330-1757-B945-8F77-404191A84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EEEFB-EF46-6C43-BDBC-FFBA57F5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CEB4-0719-7548-BDD3-329EA6E9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7948-9809-3C44-AB08-40F1965D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4CCE-7761-4045-87ED-ED04028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B6989-D103-1B41-B7FC-9DF65D16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34E7-E77E-8C4A-A99D-B7A9C52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BBCF2-E0BA-AF40-A450-1657DF8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6ECC0-ADA3-9A4D-8988-FFAB22A6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F3F5-4D84-E746-9DC6-0F1EB44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7C26-20FE-0F46-B4DC-6DCED822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2D0F-11FE-D24C-8C8D-FA84CE92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D982-B391-2B48-8E04-FA83D362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76538-5742-5844-A155-D6BBB682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5F80-BD07-BC47-8AD6-22BD90D7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50563-0567-B641-B16C-0DD7855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FBA-1A6A-A540-80BD-8983E9BD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2B7-4921-FF4F-8D5F-133535F7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31221-E543-1345-B8C1-99EFCAB55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45985-5E8F-AB4D-B266-AF0F568A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D234-E6CC-6942-B5C6-37555AE4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ADCE4-1A93-4644-92C2-D5E8CED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B188-EE6E-4845-88B0-315B0B52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2E36D-1647-E847-8E94-414E11AE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852D-14AA-7B49-B7D9-E3A9F276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D9F1-A6E7-BC45-9ACC-508FA88D6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F392-DBDF-6842-8400-5A8310564639}" type="datetimeFigureOut">
              <a:rPr lang="en-US" smtClean="0"/>
              <a:t>7/15/20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2D14-BCE4-004C-852C-0C62DFC0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E570-BB1F-F149-859A-68C9D8D97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7101-C424-EB4C-8241-20DE8B0E34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C24BD-5ED0-3149-B1FC-2D005672AB90}"/>
              </a:ext>
            </a:extLst>
          </p:cNvPr>
          <p:cNvSpPr txBox="1"/>
          <p:nvPr/>
        </p:nvSpPr>
        <p:spPr>
          <a:xfrm>
            <a:off x="368135" y="851018"/>
            <a:ext cx="5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CE80F-BEFB-344B-A846-DB11F4A41908}"/>
              </a:ext>
            </a:extLst>
          </p:cNvPr>
          <p:cNvSpPr txBox="1"/>
          <p:nvPr/>
        </p:nvSpPr>
        <p:spPr>
          <a:xfrm>
            <a:off x="2017600" y="1558200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94F6A-04DD-A64D-B357-D21199FF15A1}"/>
              </a:ext>
            </a:extLst>
          </p:cNvPr>
          <p:cNvSpPr txBox="1"/>
          <p:nvPr/>
        </p:nvSpPr>
        <p:spPr>
          <a:xfrm>
            <a:off x="2080919" y="243269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9EC00-50A9-D74D-9340-787442BB82E6}"/>
              </a:ext>
            </a:extLst>
          </p:cNvPr>
          <p:cNvSpPr txBox="1"/>
          <p:nvPr/>
        </p:nvSpPr>
        <p:spPr>
          <a:xfrm>
            <a:off x="1151085" y="71251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Univ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A8E5C-7582-6042-8CF0-6A787153A663}"/>
              </a:ext>
            </a:extLst>
          </p:cNvPr>
          <p:cNvSpPr txBox="1"/>
          <p:nvPr/>
        </p:nvSpPr>
        <p:spPr>
          <a:xfrm>
            <a:off x="2017600" y="712519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2BA07C-C16D-9B4E-B1F5-D0DD38857A9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913669" y="1035684"/>
            <a:ext cx="237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F3A726-4A5A-F448-B89C-0346277C125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762150" y="1035685"/>
            <a:ext cx="25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7854B2-8768-1B46-A58C-619255D85C2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2458587" y="1358850"/>
            <a:ext cx="0" cy="1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A21BC3-B2EB-6E40-BCBE-9A6C60A6230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58587" y="2204531"/>
            <a:ext cx="0" cy="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B6BD3B-512E-8549-890C-CB7E9C18E6B4}"/>
              </a:ext>
            </a:extLst>
          </p:cNvPr>
          <p:cNvSpPr txBox="1"/>
          <p:nvPr/>
        </p:nvSpPr>
        <p:spPr>
          <a:xfrm>
            <a:off x="3167759" y="712519"/>
            <a:ext cx="54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8B126-AC31-7744-A70E-D07F1F8869DE}"/>
              </a:ext>
            </a:extLst>
          </p:cNvPr>
          <p:cNvSpPr txBox="1"/>
          <p:nvPr/>
        </p:nvSpPr>
        <p:spPr>
          <a:xfrm>
            <a:off x="3189496" y="1558199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E6C8A-3661-3547-99FF-FF23730A668A}"/>
              </a:ext>
            </a:extLst>
          </p:cNvPr>
          <p:cNvSpPr txBox="1"/>
          <p:nvPr/>
        </p:nvSpPr>
        <p:spPr>
          <a:xfrm>
            <a:off x="3094117" y="2403879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EA02E-7764-2B4B-94C6-98978B147ADA}"/>
              </a:ext>
            </a:extLst>
          </p:cNvPr>
          <p:cNvSpPr txBox="1"/>
          <p:nvPr/>
        </p:nvSpPr>
        <p:spPr>
          <a:xfrm>
            <a:off x="3140861" y="3249559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115A-BA46-534E-8B12-FEC03E6AE209}"/>
              </a:ext>
            </a:extLst>
          </p:cNvPr>
          <p:cNvSpPr txBox="1"/>
          <p:nvPr/>
        </p:nvSpPr>
        <p:spPr>
          <a:xfrm>
            <a:off x="3176063" y="4095239"/>
            <a:ext cx="52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size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3E5EE5-7489-DE46-B8F9-8DD4E24E3746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899573" y="1035685"/>
            <a:ext cx="26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8DF5C0-3A9C-9748-A25C-B9AEB26CF0B0}"/>
              </a:ext>
            </a:extLst>
          </p:cNvPr>
          <p:cNvCxnSpPr/>
          <p:nvPr/>
        </p:nvCxnSpPr>
        <p:spPr>
          <a:xfrm>
            <a:off x="3440526" y="135885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BA01E6-7AD1-A04E-8C74-E415B195708D}"/>
              </a:ext>
            </a:extLst>
          </p:cNvPr>
          <p:cNvCxnSpPr/>
          <p:nvPr/>
        </p:nvCxnSpPr>
        <p:spPr>
          <a:xfrm flipH="1">
            <a:off x="3440526" y="220453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69D6C1-B7FA-854F-AEE8-1162716414C3}"/>
              </a:ext>
            </a:extLst>
          </p:cNvPr>
          <p:cNvCxnSpPr/>
          <p:nvPr/>
        </p:nvCxnSpPr>
        <p:spPr>
          <a:xfrm>
            <a:off x="3440526" y="3050210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83AF93-7238-0F4B-BC4B-20E3256024E3}"/>
              </a:ext>
            </a:extLst>
          </p:cNvPr>
          <p:cNvCxnSpPr/>
          <p:nvPr/>
        </p:nvCxnSpPr>
        <p:spPr>
          <a:xfrm>
            <a:off x="3440526" y="389589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D46D6B-C63B-4845-B2C1-3B180E055CF4}"/>
              </a:ext>
            </a:extLst>
          </p:cNvPr>
          <p:cNvSpPr txBox="1"/>
          <p:nvPr/>
        </p:nvSpPr>
        <p:spPr>
          <a:xfrm>
            <a:off x="3094374" y="4940919"/>
            <a:ext cx="69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procs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BA901-0F6A-0A4A-8B8E-876A6355AB44}"/>
              </a:ext>
            </a:extLst>
          </p:cNvPr>
          <p:cNvCxnSpPr>
            <a:stCxn id="24" idx="2"/>
            <a:endCxn id="35" idx="0"/>
          </p:cNvCxnSpPr>
          <p:nvPr/>
        </p:nvCxnSpPr>
        <p:spPr>
          <a:xfrm>
            <a:off x="3440527" y="4741570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DE7C7C-2713-0144-AFAF-85FCD2B83678}"/>
              </a:ext>
            </a:extLst>
          </p:cNvPr>
          <p:cNvSpPr txBox="1"/>
          <p:nvPr/>
        </p:nvSpPr>
        <p:spPr>
          <a:xfrm>
            <a:off x="3939415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F323C2-16AF-4842-A758-87AAAE8878BF}"/>
              </a:ext>
            </a:extLst>
          </p:cNvPr>
          <p:cNvSpPr txBox="1"/>
          <p:nvPr/>
        </p:nvSpPr>
        <p:spPr>
          <a:xfrm>
            <a:off x="3913768" y="1558198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751E54-16D2-C343-A264-BF9A8E67F653}"/>
              </a:ext>
            </a:extLst>
          </p:cNvPr>
          <p:cNvSpPr txBox="1"/>
          <p:nvPr/>
        </p:nvSpPr>
        <p:spPr>
          <a:xfrm>
            <a:off x="3939415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4174A-A17E-8940-9138-22FCB21AC339}"/>
              </a:ext>
            </a:extLst>
          </p:cNvPr>
          <p:cNvSpPr txBox="1"/>
          <p:nvPr/>
        </p:nvSpPr>
        <p:spPr>
          <a:xfrm>
            <a:off x="39394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426923-5FDA-EF40-B1A6-17DC01BAA7F8}"/>
              </a:ext>
            </a:extLst>
          </p:cNvPr>
          <p:cNvCxnSpPr/>
          <p:nvPr/>
        </p:nvCxnSpPr>
        <p:spPr>
          <a:xfrm>
            <a:off x="4220101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32FA82-8214-B34D-BA19-679B57107CF9}"/>
              </a:ext>
            </a:extLst>
          </p:cNvPr>
          <p:cNvCxnSpPr/>
          <p:nvPr/>
        </p:nvCxnSpPr>
        <p:spPr>
          <a:xfrm flipH="1">
            <a:off x="4220101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0E43E-FD4B-2243-AAD4-490B712CCD73}"/>
              </a:ext>
            </a:extLst>
          </p:cNvPr>
          <p:cNvCxnSpPr/>
          <p:nvPr/>
        </p:nvCxnSpPr>
        <p:spPr>
          <a:xfrm>
            <a:off x="4220101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870AC8-6969-DC4F-AF26-9946EB954855}"/>
              </a:ext>
            </a:extLst>
          </p:cNvPr>
          <p:cNvSpPr txBox="1"/>
          <p:nvPr/>
        </p:nvSpPr>
        <p:spPr>
          <a:xfrm>
            <a:off x="4652813" y="712518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43ACFD-E38B-F044-9676-CF1F90DC10E5}"/>
              </a:ext>
            </a:extLst>
          </p:cNvPr>
          <p:cNvSpPr txBox="1"/>
          <p:nvPr/>
        </p:nvSpPr>
        <p:spPr>
          <a:xfrm>
            <a:off x="5445058" y="494091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E8EC23-2339-F549-8408-00DDE9054F27}"/>
              </a:ext>
            </a:extLst>
          </p:cNvPr>
          <p:cNvSpPr txBox="1"/>
          <p:nvPr/>
        </p:nvSpPr>
        <p:spPr>
          <a:xfrm>
            <a:off x="4652814" y="240387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37B522-0092-4444-A6B8-931A7FC6DCFA}"/>
              </a:ext>
            </a:extLst>
          </p:cNvPr>
          <p:cNvSpPr txBox="1"/>
          <p:nvPr/>
        </p:nvSpPr>
        <p:spPr>
          <a:xfrm>
            <a:off x="4652814" y="3249558"/>
            <a:ext cx="56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55E6B-CAB6-834B-A6BA-BA0C814603E1}"/>
              </a:ext>
            </a:extLst>
          </p:cNvPr>
          <p:cNvCxnSpPr/>
          <p:nvPr/>
        </p:nvCxnSpPr>
        <p:spPr>
          <a:xfrm>
            <a:off x="493349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B19E91E-0E40-E14A-8525-4AAFF6EC33EC}"/>
              </a:ext>
            </a:extLst>
          </p:cNvPr>
          <p:cNvCxnSpPr/>
          <p:nvPr/>
        </p:nvCxnSpPr>
        <p:spPr>
          <a:xfrm flipH="1">
            <a:off x="493349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2C1E4D-4992-DA42-87D8-843520207171}"/>
              </a:ext>
            </a:extLst>
          </p:cNvPr>
          <p:cNvCxnSpPr/>
          <p:nvPr/>
        </p:nvCxnSpPr>
        <p:spPr>
          <a:xfrm>
            <a:off x="493349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9BABC93-0BB5-034D-8FB3-EFC5C7353791}"/>
              </a:ext>
            </a:extLst>
          </p:cNvPr>
          <p:cNvCxnSpPr>
            <a:cxnSpLocks/>
          </p:cNvCxnSpPr>
          <p:nvPr/>
        </p:nvCxnSpPr>
        <p:spPr>
          <a:xfrm>
            <a:off x="4463553" y="1035684"/>
            <a:ext cx="25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A19214-DDB9-D44B-8EA3-4249B46AC799}"/>
              </a:ext>
            </a:extLst>
          </p:cNvPr>
          <p:cNvSpPr txBox="1"/>
          <p:nvPr/>
        </p:nvSpPr>
        <p:spPr>
          <a:xfrm>
            <a:off x="5451727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DD76B8-A872-B544-A1DF-BEAB9A738EB1}"/>
              </a:ext>
            </a:extLst>
          </p:cNvPr>
          <p:cNvSpPr txBox="1"/>
          <p:nvPr/>
        </p:nvSpPr>
        <p:spPr>
          <a:xfrm>
            <a:off x="5428226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8B029F-CDC6-5C4F-A940-90C104B226ED}"/>
              </a:ext>
            </a:extLst>
          </p:cNvPr>
          <p:cNvSpPr txBox="1"/>
          <p:nvPr/>
        </p:nvSpPr>
        <p:spPr>
          <a:xfrm>
            <a:off x="5419571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D4E88-2A50-DF47-A743-AFAA1A91BBFF}"/>
              </a:ext>
            </a:extLst>
          </p:cNvPr>
          <p:cNvSpPr txBox="1"/>
          <p:nvPr/>
        </p:nvSpPr>
        <p:spPr>
          <a:xfrm>
            <a:off x="5404983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E8F246-1F8A-904B-80E7-158023549607}"/>
              </a:ext>
            </a:extLst>
          </p:cNvPr>
          <p:cNvCxnSpPr/>
          <p:nvPr/>
        </p:nvCxnSpPr>
        <p:spPr>
          <a:xfrm>
            <a:off x="5751392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7F01F5-6EC2-B546-A3B3-1DDBE770A1B5}"/>
              </a:ext>
            </a:extLst>
          </p:cNvPr>
          <p:cNvCxnSpPr/>
          <p:nvPr/>
        </p:nvCxnSpPr>
        <p:spPr>
          <a:xfrm flipH="1">
            <a:off x="5751392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CB4E89-F368-A04C-9623-6A6BC4991DEE}"/>
              </a:ext>
            </a:extLst>
          </p:cNvPr>
          <p:cNvCxnSpPr/>
          <p:nvPr/>
        </p:nvCxnSpPr>
        <p:spPr>
          <a:xfrm>
            <a:off x="5751392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A9B3D7D-28A7-F84C-A301-F36EC557B2EC}"/>
              </a:ext>
            </a:extLst>
          </p:cNvPr>
          <p:cNvSpPr txBox="1"/>
          <p:nvPr/>
        </p:nvSpPr>
        <p:spPr>
          <a:xfrm>
            <a:off x="5404983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ED66996-2B56-A842-BD26-C327605089B4}"/>
              </a:ext>
            </a:extLst>
          </p:cNvPr>
          <p:cNvCxnSpPr/>
          <p:nvPr/>
        </p:nvCxnSpPr>
        <p:spPr>
          <a:xfrm>
            <a:off x="5751392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A342577-CFD8-454C-AE7A-D909C51FEE91}"/>
              </a:ext>
            </a:extLst>
          </p:cNvPr>
          <p:cNvSpPr txBox="1"/>
          <p:nvPr/>
        </p:nvSpPr>
        <p:spPr>
          <a:xfrm>
            <a:off x="6296594" y="712518"/>
            <a:ext cx="599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</a:t>
            </a:r>
          </a:p>
          <a:p>
            <a:pPr algn="ctr"/>
            <a:r>
              <a:rPr lang="en-US" dirty="0"/>
              <a:t>info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34D407-5EA6-2E47-9CAC-AB1365D9AF29}"/>
              </a:ext>
            </a:extLst>
          </p:cNvPr>
          <p:cNvSpPr txBox="1"/>
          <p:nvPr/>
        </p:nvSpPr>
        <p:spPr>
          <a:xfrm>
            <a:off x="6273093" y="16966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20C28E-4AFB-CD42-9188-A70FE00B9C7B}"/>
              </a:ext>
            </a:extLst>
          </p:cNvPr>
          <p:cNvSpPr txBox="1"/>
          <p:nvPr/>
        </p:nvSpPr>
        <p:spPr>
          <a:xfrm>
            <a:off x="6264438" y="240387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EA9C1A-E1F6-3049-98A9-FD2FB905D02E}"/>
              </a:ext>
            </a:extLst>
          </p:cNvPr>
          <p:cNvSpPr txBox="1"/>
          <p:nvPr/>
        </p:nvSpPr>
        <p:spPr>
          <a:xfrm>
            <a:off x="6249850" y="324955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C369BD-FAFD-FC43-9EEF-FDD99CEA84A4}"/>
              </a:ext>
            </a:extLst>
          </p:cNvPr>
          <p:cNvCxnSpPr/>
          <p:nvPr/>
        </p:nvCxnSpPr>
        <p:spPr>
          <a:xfrm>
            <a:off x="6596259" y="135884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EC3F33-DA39-884C-870C-3E44DDB20386}"/>
              </a:ext>
            </a:extLst>
          </p:cNvPr>
          <p:cNvCxnSpPr/>
          <p:nvPr/>
        </p:nvCxnSpPr>
        <p:spPr>
          <a:xfrm flipH="1">
            <a:off x="6596259" y="220452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F6DAA8-B3F2-B141-BC95-6F0B73B85BC4}"/>
              </a:ext>
            </a:extLst>
          </p:cNvPr>
          <p:cNvCxnSpPr/>
          <p:nvPr/>
        </p:nvCxnSpPr>
        <p:spPr>
          <a:xfrm>
            <a:off x="6596259" y="3050209"/>
            <a:ext cx="1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AAC0D2A-D35F-284E-A6A3-79EC0A2E0BC9}"/>
              </a:ext>
            </a:extLst>
          </p:cNvPr>
          <p:cNvSpPr txBox="1"/>
          <p:nvPr/>
        </p:nvSpPr>
        <p:spPr>
          <a:xfrm>
            <a:off x="6249850" y="4095238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B5D8C6-469A-2847-85FA-512C5286FD7D}"/>
              </a:ext>
            </a:extLst>
          </p:cNvPr>
          <p:cNvCxnSpPr/>
          <p:nvPr/>
        </p:nvCxnSpPr>
        <p:spPr>
          <a:xfrm>
            <a:off x="6596259" y="3895889"/>
            <a:ext cx="0" cy="19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002B021-64D9-C147-8D04-0E6FCC6091D6}"/>
              </a:ext>
            </a:extLst>
          </p:cNvPr>
          <p:cNvSpPr txBox="1"/>
          <p:nvPr/>
        </p:nvSpPr>
        <p:spPr>
          <a:xfrm>
            <a:off x="4627165" y="154017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023A20-2E89-3441-9C21-496202A9E368}"/>
              </a:ext>
            </a:extLst>
          </p:cNvPr>
          <p:cNvSpPr txBox="1"/>
          <p:nvPr/>
        </p:nvSpPr>
        <p:spPr>
          <a:xfrm>
            <a:off x="6289925" y="494091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num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ED18F2-5E96-2D41-BD19-E2F56833BBCE}"/>
              </a:ext>
            </a:extLst>
          </p:cNvPr>
          <p:cNvCxnSpPr>
            <a:stCxn id="67" idx="2"/>
            <a:endCxn id="50" idx="0"/>
          </p:cNvCxnSpPr>
          <p:nvPr/>
        </p:nvCxnSpPr>
        <p:spPr>
          <a:xfrm>
            <a:off x="5751392" y="4741569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06345D-33F8-8E43-8337-01A3216111C8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>
            <a:off x="6596259" y="4741569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E0D321F-5FC9-9D44-A195-591F9962C813}"/>
              </a:ext>
            </a:extLst>
          </p:cNvPr>
          <p:cNvSpPr txBox="1"/>
          <p:nvPr/>
        </p:nvSpPr>
        <p:spPr>
          <a:xfrm>
            <a:off x="5459484" y="5786592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B8634C-970D-9E43-8CD1-66942CFB581A}"/>
              </a:ext>
            </a:extLst>
          </p:cNvPr>
          <p:cNvSpPr txBox="1"/>
          <p:nvPr/>
        </p:nvSpPr>
        <p:spPr>
          <a:xfrm>
            <a:off x="6304351" y="5786591"/>
            <a:ext cx="59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rank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0A69FE0-5DC4-AF40-9740-354D5DACBFEA}"/>
              </a:ext>
            </a:extLst>
          </p:cNvPr>
          <p:cNvCxnSpPr>
            <a:endCxn id="92" idx="0"/>
          </p:cNvCxnSpPr>
          <p:nvPr/>
        </p:nvCxnSpPr>
        <p:spPr>
          <a:xfrm>
            <a:off x="5757835" y="5587245"/>
            <a:ext cx="0" cy="19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2F9C48-C4B1-E44E-BB10-C40F883755AC}"/>
              </a:ext>
            </a:extLst>
          </p:cNvPr>
          <p:cNvCxnSpPr>
            <a:endCxn id="93" idx="0"/>
          </p:cNvCxnSpPr>
          <p:nvPr/>
        </p:nvCxnSpPr>
        <p:spPr>
          <a:xfrm>
            <a:off x="6602702" y="5587245"/>
            <a:ext cx="0" cy="1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A386BA-2A4C-0E41-9328-8FD4E747BE4E}"/>
              </a:ext>
            </a:extLst>
          </p:cNvPr>
          <p:cNvCxnSpPr>
            <a:stCxn id="60" idx="3"/>
            <a:endCxn id="75" idx="1"/>
          </p:cNvCxnSpPr>
          <p:nvPr/>
        </p:nvCxnSpPr>
        <p:spPr>
          <a:xfrm>
            <a:off x="6051058" y="1035684"/>
            <a:ext cx="245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46BA77-2CF3-AE4F-9A14-D7479B364762}"/>
              </a:ext>
            </a:extLst>
          </p:cNvPr>
          <p:cNvSpPr txBox="1"/>
          <p:nvPr/>
        </p:nvSpPr>
        <p:spPr>
          <a:xfrm>
            <a:off x="7218493" y="1235032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size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03CB6B-2185-E345-B2A9-26A44FE64D7D}"/>
              </a:ext>
            </a:extLst>
          </p:cNvPr>
          <p:cNvSpPr txBox="1"/>
          <p:nvPr/>
        </p:nvSpPr>
        <p:spPr>
          <a:xfrm>
            <a:off x="7202591" y="2137410"/>
            <a:ext cx="695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Peers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F3EB8D-599D-8D4A-BA9E-663B115FBD0E}"/>
              </a:ext>
            </a:extLst>
          </p:cNvPr>
          <p:cNvSpPr txBox="1"/>
          <p:nvPr/>
        </p:nvSpPr>
        <p:spPr>
          <a:xfrm>
            <a:off x="7101922" y="3039788"/>
            <a:ext cx="89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cpusets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47CD32D-8412-C74D-BA31-5552A783E01F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6895925" y="1035684"/>
            <a:ext cx="654390" cy="19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AFC405-89C4-1842-B4F6-4DB3EE7D8F3B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7550315" y="1881363"/>
            <a:ext cx="0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665300-0F8F-0D4F-AC30-EDABA39E937A}"/>
              </a:ext>
            </a:extLst>
          </p:cNvPr>
          <p:cNvCxnSpPr>
            <a:stCxn id="101" idx="2"/>
            <a:endCxn id="102" idx="0"/>
          </p:cNvCxnSpPr>
          <p:nvPr/>
        </p:nvCxnSpPr>
        <p:spPr>
          <a:xfrm flipH="1">
            <a:off x="7550314" y="2783741"/>
            <a:ext cx="1" cy="25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F29462-8D73-764D-8BE4-DAAD5F24FDA9}"/>
              </a:ext>
            </a:extLst>
          </p:cNvPr>
          <p:cNvSpPr txBox="1"/>
          <p:nvPr/>
        </p:nvSpPr>
        <p:spPr>
          <a:xfrm>
            <a:off x="3094117" y="5723437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Info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38EC28-49F6-A840-AC37-FDED36ED1184}"/>
              </a:ext>
            </a:extLst>
          </p:cNvPr>
          <p:cNvCxnSpPr>
            <a:cxnSpLocks/>
          </p:cNvCxnSpPr>
          <p:nvPr/>
        </p:nvCxnSpPr>
        <p:spPr>
          <a:xfrm flipH="1">
            <a:off x="3440270" y="5587250"/>
            <a:ext cx="512" cy="199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175EE8-6188-A246-9732-832CFC32269B}"/>
              </a:ext>
            </a:extLst>
          </p:cNvPr>
          <p:cNvSpPr txBox="1"/>
          <p:nvPr/>
        </p:nvSpPr>
        <p:spPr>
          <a:xfrm>
            <a:off x="1983934" y="58619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D611FD-172B-B141-8D03-101CD9D8F69B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 flipV="1">
            <a:off x="2793771" y="6046602"/>
            <a:ext cx="3003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02C3B-A3C7-E445-B9F9-C1F9384639D3}"/>
              </a:ext>
            </a:extLst>
          </p:cNvPr>
          <p:cNvSpPr txBox="1"/>
          <p:nvPr/>
        </p:nvSpPr>
        <p:spPr>
          <a:xfrm>
            <a:off x="2057031" y="4328070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8A10B2-FE14-9744-89F5-7486A28C4A7B}"/>
              </a:ext>
            </a:extLst>
          </p:cNvPr>
          <p:cNvCxnSpPr/>
          <p:nvPr/>
        </p:nvCxnSpPr>
        <p:spPr>
          <a:xfrm>
            <a:off x="2388852" y="4974401"/>
            <a:ext cx="0" cy="2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BE766A-2E3D-554B-8066-0D9AD5D19408}"/>
              </a:ext>
            </a:extLst>
          </p:cNvPr>
          <p:cNvSpPr txBox="1"/>
          <p:nvPr/>
        </p:nvSpPr>
        <p:spPr>
          <a:xfrm>
            <a:off x="2044303" y="3482394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  <a:p>
            <a:r>
              <a:rPr lang="en-US" dirty="0"/>
              <a:t>Procs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7CA5FA-04E5-9D44-A2ED-8D83B0403908}"/>
              </a:ext>
            </a:extLst>
          </p:cNvPr>
          <p:cNvCxnSpPr/>
          <p:nvPr/>
        </p:nvCxnSpPr>
        <p:spPr>
          <a:xfrm>
            <a:off x="2388852" y="4128725"/>
            <a:ext cx="0" cy="19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338AC9-3F53-8A40-872C-EDE1AC2D797B}"/>
              </a:ext>
            </a:extLst>
          </p:cNvPr>
          <p:cNvSpPr txBox="1"/>
          <p:nvPr/>
        </p:nvSpPr>
        <p:spPr>
          <a:xfrm>
            <a:off x="1815298" y="52998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F6A928-A166-2948-A01A-6BB393646112}"/>
              </a:ext>
            </a:extLst>
          </p:cNvPr>
          <p:cNvCxnSpPr/>
          <p:nvPr/>
        </p:nvCxnSpPr>
        <p:spPr>
          <a:xfrm>
            <a:off x="2388852" y="5669132"/>
            <a:ext cx="0" cy="1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9434412-29BA-914E-8C7E-DD9EEFFF4EA1}"/>
              </a:ext>
            </a:extLst>
          </p:cNvPr>
          <p:cNvSpPr txBox="1"/>
          <p:nvPr/>
        </p:nvSpPr>
        <p:spPr>
          <a:xfrm>
            <a:off x="833595" y="58619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7F3A6AB-58C0-724F-B4BB-CB0AA7FD366F}"/>
              </a:ext>
            </a:extLst>
          </p:cNvPr>
          <p:cNvCxnSpPr>
            <a:endCxn id="90" idx="3"/>
          </p:cNvCxnSpPr>
          <p:nvPr/>
        </p:nvCxnSpPr>
        <p:spPr>
          <a:xfrm flipH="1" flipV="1">
            <a:off x="1643432" y="6046602"/>
            <a:ext cx="3003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64944A-3810-8343-8F26-6FBA77E05B2D}"/>
              </a:ext>
            </a:extLst>
          </p:cNvPr>
          <p:cNvSpPr txBox="1"/>
          <p:nvPr/>
        </p:nvSpPr>
        <p:spPr>
          <a:xfrm>
            <a:off x="906692" y="4328070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Ldr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29BA5FF-11AE-2745-A347-7F83F33A1301}"/>
              </a:ext>
            </a:extLst>
          </p:cNvPr>
          <p:cNvCxnSpPr/>
          <p:nvPr/>
        </p:nvCxnSpPr>
        <p:spPr>
          <a:xfrm>
            <a:off x="1238513" y="4974401"/>
            <a:ext cx="0" cy="2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68301C1-F563-8347-A9D3-20927D12128F}"/>
              </a:ext>
            </a:extLst>
          </p:cNvPr>
          <p:cNvSpPr txBox="1"/>
          <p:nvPr/>
        </p:nvSpPr>
        <p:spPr>
          <a:xfrm>
            <a:off x="893964" y="3482394"/>
            <a:ext cx="689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  <a:p>
            <a:r>
              <a:rPr lang="en-US" dirty="0"/>
              <a:t>Procs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6A3160-4106-664A-9371-892D8E973452}"/>
              </a:ext>
            </a:extLst>
          </p:cNvPr>
          <p:cNvCxnSpPr/>
          <p:nvPr/>
        </p:nvCxnSpPr>
        <p:spPr>
          <a:xfrm>
            <a:off x="1238513" y="4128725"/>
            <a:ext cx="0" cy="19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91E13DD-C01D-AF4C-9329-2B298758A6CB}"/>
              </a:ext>
            </a:extLst>
          </p:cNvPr>
          <p:cNvSpPr txBox="1"/>
          <p:nvPr/>
        </p:nvSpPr>
        <p:spPr>
          <a:xfrm>
            <a:off x="664959" y="529980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E118943-7F19-0043-9152-59C73B45A3DD}"/>
              </a:ext>
            </a:extLst>
          </p:cNvPr>
          <p:cNvCxnSpPr/>
          <p:nvPr/>
        </p:nvCxnSpPr>
        <p:spPr>
          <a:xfrm>
            <a:off x="1238513" y="5669132"/>
            <a:ext cx="0" cy="19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97217F-E776-A649-87C3-3BB2E17974A9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 flipV="1">
            <a:off x="3713293" y="1035684"/>
            <a:ext cx="2261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82D462-55A7-7C4B-B09F-01318768370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214185" y="1035684"/>
            <a:ext cx="358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0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ecagon 30">
            <a:extLst>
              <a:ext uri="{FF2B5EF4-FFF2-40B4-BE49-F238E27FC236}">
                <a16:creationId xmlns:a16="http://schemas.microsoft.com/office/drawing/2014/main" id="{9B77292F-73B3-CF45-9AB5-EA9E1F57C11E}"/>
              </a:ext>
            </a:extLst>
          </p:cNvPr>
          <p:cNvSpPr/>
          <p:nvPr/>
        </p:nvSpPr>
        <p:spPr bwMode="auto">
          <a:xfrm>
            <a:off x="8347509" y="4268422"/>
            <a:ext cx="975148" cy="975148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3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47F5603-AF99-A546-99E8-C1FE4874B1F6}"/>
              </a:ext>
            </a:extLst>
          </p:cNvPr>
          <p:cNvSpPr/>
          <p:nvPr/>
        </p:nvSpPr>
        <p:spPr bwMode="auto">
          <a:xfrm>
            <a:off x="3921219" y="2933571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03AED5-6A4D-8140-B77D-73886E92528E}"/>
              </a:ext>
            </a:extLst>
          </p:cNvPr>
          <p:cNvSpPr txBox="1"/>
          <p:nvPr/>
        </p:nvSpPr>
        <p:spPr>
          <a:xfrm>
            <a:off x="4427438" y="2972644"/>
            <a:ext cx="7954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RM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70C15-3987-2940-8758-D59315AFCCD1}"/>
              </a:ext>
            </a:extLst>
          </p:cNvPr>
          <p:cNvSpPr/>
          <p:nvPr/>
        </p:nvSpPr>
        <p:spPr>
          <a:xfrm>
            <a:off x="4192811" y="3674181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224509-DBB5-424C-B68F-B34C4EEB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5888" y="5090404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855BBA0C-CA52-3D43-B745-728F0F47EFDA}"/>
              </a:ext>
            </a:extLst>
          </p:cNvPr>
          <p:cNvSpPr/>
          <p:nvPr/>
        </p:nvSpPr>
        <p:spPr bwMode="auto">
          <a:xfrm>
            <a:off x="3906861" y="5506842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EA9752-5936-9E41-B699-D56B366D954B}"/>
              </a:ext>
            </a:extLst>
          </p:cNvPr>
          <p:cNvCxnSpPr/>
          <p:nvPr/>
        </p:nvCxnSpPr>
        <p:spPr bwMode="auto">
          <a:xfrm flipV="1">
            <a:off x="4081954" y="4370097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5A30EFE-4271-6E45-B79F-5F4C7765AE06}"/>
              </a:ext>
            </a:extLst>
          </p:cNvPr>
          <p:cNvSpPr/>
          <p:nvPr/>
        </p:nvSpPr>
        <p:spPr bwMode="auto">
          <a:xfrm>
            <a:off x="6638400" y="2933571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E893-03E3-ED42-9531-690AFB1D6A9C}"/>
              </a:ext>
            </a:extLst>
          </p:cNvPr>
          <p:cNvSpPr txBox="1"/>
          <p:nvPr/>
        </p:nvSpPr>
        <p:spPr>
          <a:xfrm>
            <a:off x="6951621" y="305652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5A0CC8-D438-5341-897A-5F23C55B9610}"/>
              </a:ext>
            </a:extLst>
          </p:cNvPr>
          <p:cNvSpPr/>
          <p:nvPr/>
        </p:nvSpPr>
        <p:spPr>
          <a:xfrm>
            <a:off x="6774196" y="3473381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1482EBE-5902-734A-A8FF-7EB71958C917}"/>
              </a:ext>
            </a:extLst>
          </p:cNvPr>
          <p:cNvSpPr/>
          <p:nvPr/>
        </p:nvSpPr>
        <p:spPr>
          <a:xfrm>
            <a:off x="6469929" y="4609971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610627-9AB4-9247-B548-214F97A95831}"/>
              </a:ext>
            </a:extLst>
          </p:cNvPr>
          <p:cNvSpPr/>
          <p:nvPr/>
        </p:nvSpPr>
        <p:spPr>
          <a:xfrm>
            <a:off x="7583084" y="4609971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58A06-98EF-B644-9D17-38B93D57DFAA}"/>
              </a:ext>
            </a:extLst>
          </p:cNvPr>
          <p:cNvCxnSpPr/>
          <p:nvPr/>
        </p:nvCxnSpPr>
        <p:spPr bwMode="auto">
          <a:xfrm flipH="1">
            <a:off x="6710775" y="4025212"/>
            <a:ext cx="512716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9B94C6-B631-9A4F-9314-C5EA1BB78BE7}"/>
              </a:ext>
            </a:extLst>
          </p:cNvPr>
          <p:cNvCxnSpPr>
            <a:cxnSpLocks/>
          </p:cNvCxnSpPr>
          <p:nvPr/>
        </p:nvCxnSpPr>
        <p:spPr bwMode="auto">
          <a:xfrm>
            <a:off x="7223492" y="4025212"/>
            <a:ext cx="600439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5637415-6B0F-4643-A4AE-EC39357138CB}"/>
              </a:ext>
            </a:extLst>
          </p:cNvPr>
          <p:cNvCxnSpPr>
            <a:stCxn id="67" idx="0"/>
          </p:cNvCxnSpPr>
          <p:nvPr/>
        </p:nvCxnSpPr>
        <p:spPr bwMode="auto">
          <a:xfrm rot="5400000" flipH="1" flipV="1">
            <a:off x="6473664" y="523433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0AD3E-6E9D-704E-B364-102B241B04EF}"/>
              </a:ext>
            </a:extLst>
          </p:cNvPr>
          <p:cNvCxnSpPr>
            <a:cxnSpLocks/>
          </p:cNvCxnSpPr>
          <p:nvPr/>
        </p:nvCxnSpPr>
        <p:spPr bwMode="auto">
          <a:xfrm>
            <a:off x="7223491" y="2237677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F4CEECD-66EC-0340-9F62-C681A3B01AF9}"/>
              </a:ext>
            </a:extLst>
          </p:cNvPr>
          <p:cNvSpPr/>
          <p:nvPr/>
        </p:nvSpPr>
        <p:spPr bwMode="auto">
          <a:xfrm>
            <a:off x="8973016" y="219679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418162-1F6C-A348-9444-BBF9F6AB9DBB}"/>
              </a:ext>
            </a:extLst>
          </p:cNvPr>
          <p:cNvSpPr/>
          <p:nvPr/>
        </p:nvSpPr>
        <p:spPr bwMode="auto">
          <a:xfrm>
            <a:off x="9125416" y="219679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52452E3-E48C-5246-BE0C-0748C7A5B8E2}"/>
              </a:ext>
            </a:extLst>
          </p:cNvPr>
          <p:cNvSpPr/>
          <p:nvPr/>
        </p:nvSpPr>
        <p:spPr bwMode="auto">
          <a:xfrm>
            <a:off x="9277816" y="2196792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1422F9-CCB4-7F4E-B958-6695CBE9550C}"/>
              </a:ext>
            </a:extLst>
          </p:cNvPr>
          <p:cNvSpPr/>
          <p:nvPr/>
        </p:nvSpPr>
        <p:spPr bwMode="auto">
          <a:xfrm>
            <a:off x="7798421" y="3382535"/>
            <a:ext cx="686009" cy="1211766"/>
          </a:xfrm>
          <a:custGeom>
            <a:avLst/>
            <a:gdLst>
              <a:gd name="connsiteX0" fmla="*/ 170985 w 686009"/>
              <a:gd name="connsiteY0" fmla="*/ 1211766 h 1211766"/>
              <a:gd name="connsiteX1" fmla="*/ 683941 w 686009"/>
              <a:gd name="connsiteY1" fmla="*/ 490654 h 1211766"/>
              <a:gd name="connsiteX2" fmla="*/ 0 w 686009"/>
              <a:gd name="connsiteY2" fmla="*/ 0 h 121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009" h="1211766">
                <a:moveTo>
                  <a:pt x="170985" y="1211766"/>
                </a:moveTo>
                <a:cubicBezTo>
                  <a:pt x="441711" y="952190"/>
                  <a:pt x="712438" y="692615"/>
                  <a:pt x="683941" y="490654"/>
                </a:cubicBezTo>
                <a:cubicBezTo>
                  <a:pt x="655444" y="288693"/>
                  <a:pt x="327722" y="144346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4FF53-35CE-4841-8121-14252787E36B}"/>
              </a:ext>
            </a:extLst>
          </p:cNvPr>
          <p:cNvSpPr txBox="1"/>
          <p:nvPr/>
        </p:nvSpPr>
        <p:spPr>
          <a:xfrm>
            <a:off x="8506076" y="3436269"/>
            <a:ext cx="72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stdout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stderr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F83E1EE-56E3-6B42-9893-0131A6FDE4FE}"/>
              </a:ext>
            </a:extLst>
          </p:cNvPr>
          <p:cNvSpPr/>
          <p:nvPr/>
        </p:nvSpPr>
        <p:spPr bwMode="auto">
          <a:xfrm>
            <a:off x="4680798" y="3473380"/>
            <a:ext cx="174924" cy="15420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3288E-B5CD-F54A-AC7D-79CFE64DB813}"/>
              </a:ext>
            </a:extLst>
          </p:cNvPr>
          <p:cNvCxnSpPr>
            <a:cxnSpLocks/>
            <a:endCxn id="66" idx="7"/>
          </p:cNvCxnSpPr>
          <p:nvPr/>
        </p:nvCxnSpPr>
        <p:spPr bwMode="auto">
          <a:xfrm flipH="1">
            <a:off x="4081954" y="4416696"/>
            <a:ext cx="661503" cy="11347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66B9229C-41EF-F646-ABF9-0C7ACDF78F2C}"/>
              </a:ext>
            </a:extLst>
          </p:cNvPr>
          <p:cNvSpPr/>
          <p:nvPr/>
        </p:nvSpPr>
        <p:spPr bwMode="auto">
          <a:xfrm flipH="1">
            <a:off x="5010615" y="2325888"/>
            <a:ext cx="1847428" cy="685037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0B002-55A0-3346-A8E2-C1AB8840363F}"/>
              </a:ext>
            </a:extLst>
          </p:cNvPr>
          <p:cNvSpPr txBox="1"/>
          <p:nvPr/>
        </p:nvSpPr>
        <p:spPr>
          <a:xfrm>
            <a:off x="4361668" y="4768178"/>
            <a:ext cx="7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Sent via PMIx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BB55E-15EC-1444-B964-D40A4ABB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of 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041E8-82E0-1740-84DB-2FE35ADC36A7}"/>
              </a:ext>
            </a:extLst>
          </p:cNvPr>
          <p:cNvSpPr txBox="1"/>
          <p:nvPr/>
        </p:nvSpPr>
        <p:spPr>
          <a:xfrm>
            <a:off x="8506007" y="441483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Dbgr</a:t>
            </a:r>
          </a:p>
          <a:p>
            <a:r>
              <a:rPr lang="en-US" dirty="0">
                <a:solidFill>
                  <a:schemeClr val="bg1"/>
                </a:solidFill>
              </a:rPr>
              <a:t>Dmn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824750-4B60-0642-A3FF-CF09E33B8145}"/>
              </a:ext>
            </a:extLst>
          </p:cNvPr>
          <p:cNvCxnSpPr>
            <a:cxnSpLocks/>
            <a:stCxn id="70" idx="5"/>
          </p:cNvCxnSpPr>
          <p:nvPr/>
        </p:nvCxnSpPr>
        <p:spPr bwMode="auto">
          <a:xfrm>
            <a:off x="7541191" y="3944397"/>
            <a:ext cx="857668" cy="6388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252A972F-7CBC-6447-844F-4B62422A02F8}"/>
              </a:ext>
            </a:extLst>
          </p:cNvPr>
          <p:cNvSpPr/>
          <p:nvPr/>
        </p:nvSpPr>
        <p:spPr bwMode="auto">
          <a:xfrm>
            <a:off x="7827766" y="4976456"/>
            <a:ext cx="571094" cy="626734"/>
          </a:xfrm>
          <a:custGeom>
            <a:avLst/>
            <a:gdLst>
              <a:gd name="connsiteX0" fmla="*/ 669073 w 669073"/>
              <a:gd name="connsiteY0" fmla="*/ 386576 h 386576"/>
              <a:gd name="connsiteX1" fmla="*/ 245326 w 669073"/>
              <a:gd name="connsiteY1" fmla="*/ 319668 h 386576"/>
              <a:gd name="connsiteX2" fmla="*/ 0 w 669073"/>
              <a:gd name="connsiteY2" fmla="*/ 0 h 3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073" h="386576">
                <a:moveTo>
                  <a:pt x="669073" y="386576"/>
                </a:moveTo>
                <a:cubicBezTo>
                  <a:pt x="512955" y="385336"/>
                  <a:pt x="356838" y="384097"/>
                  <a:pt x="245326" y="319668"/>
                </a:cubicBezTo>
                <a:cubicBezTo>
                  <a:pt x="133814" y="255239"/>
                  <a:pt x="66907" y="127619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2485FC8-BA54-6643-94CA-D821B050B35A}"/>
              </a:ext>
            </a:extLst>
          </p:cNvPr>
          <p:cNvSpPr/>
          <p:nvPr/>
        </p:nvSpPr>
        <p:spPr bwMode="auto">
          <a:xfrm>
            <a:off x="6710776" y="5024905"/>
            <a:ext cx="2173029" cy="784036"/>
          </a:xfrm>
          <a:custGeom>
            <a:avLst/>
            <a:gdLst>
              <a:gd name="connsiteX0" fmla="*/ 2185639 w 2185639"/>
              <a:gd name="connsiteY0" fmla="*/ 282497 h 1029740"/>
              <a:gd name="connsiteX1" fmla="*/ 1174596 w 2185639"/>
              <a:gd name="connsiteY1" fmla="*/ 1025912 h 1029740"/>
              <a:gd name="connsiteX2" fmla="*/ 0 w 2185639"/>
              <a:gd name="connsiteY2" fmla="*/ 0 h 1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5639" h="1029740">
                <a:moveTo>
                  <a:pt x="2185639" y="282497"/>
                </a:moveTo>
                <a:cubicBezTo>
                  <a:pt x="1862254" y="677746"/>
                  <a:pt x="1538869" y="1072995"/>
                  <a:pt x="1174596" y="1025912"/>
                </a:cubicBezTo>
                <a:cubicBezTo>
                  <a:pt x="810323" y="978829"/>
                  <a:pt x="405161" y="489414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9895EA0-8170-0048-84D8-34077B5393A0}"/>
              </a:ext>
            </a:extLst>
          </p:cNvPr>
          <p:cNvSpPr/>
          <p:nvPr/>
        </p:nvSpPr>
        <p:spPr bwMode="auto">
          <a:xfrm>
            <a:off x="7813288" y="3397406"/>
            <a:ext cx="1920257" cy="1182029"/>
          </a:xfrm>
          <a:custGeom>
            <a:avLst/>
            <a:gdLst>
              <a:gd name="connsiteX0" fmla="*/ 1479395 w 1920257"/>
              <a:gd name="connsiteY0" fmla="*/ 1182029 h 1182029"/>
              <a:gd name="connsiteX1" fmla="*/ 1828800 w 1920257"/>
              <a:gd name="connsiteY1" fmla="*/ 148683 h 1182029"/>
              <a:gd name="connsiteX2" fmla="*/ 0 w 1920257"/>
              <a:gd name="connsiteY2" fmla="*/ 0 h 1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257" h="1182029">
                <a:moveTo>
                  <a:pt x="1479395" y="1182029"/>
                </a:moveTo>
                <a:cubicBezTo>
                  <a:pt x="1777380" y="763858"/>
                  <a:pt x="2075366" y="345688"/>
                  <a:pt x="1828800" y="148683"/>
                </a:cubicBezTo>
                <a:cubicBezTo>
                  <a:pt x="1582234" y="-48322"/>
                  <a:pt x="258956" y="28498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29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3014256" y="2532129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0475" y="2571202"/>
            <a:ext cx="7954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RM</a:t>
            </a:r>
          </a:p>
        </p:txBody>
      </p:sp>
      <p:sp>
        <p:nvSpPr>
          <p:cNvPr id="38" name="Oval 37"/>
          <p:cNvSpPr/>
          <p:nvPr/>
        </p:nvSpPr>
        <p:spPr>
          <a:xfrm>
            <a:off x="3285849" y="3272740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8926" y="4688962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" name="Oval 51"/>
          <p:cNvSpPr/>
          <p:nvPr/>
        </p:nvSpPr>
        <p:spPr bwMode="auto">
          <a:xfrm>
            <a:off x="2999899" y="5105400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1B9C86-AA50-7547-A8AA-3F8B2F2B39FD}"/>
              </a:ext>
            </a:extLst>
          </p:cNvPr>
          <p:cNvCxnSpPr>
            <a:stCxn id="52" idx="7"/>
            <a:endCxn id="38" idx="4"/>
          </p:cNvCxnSpPr>
          <p:nvPr/>
        </p:nvCxnSpPr>
        <p:spPr bwMode="auto">
          <a:xfrm flipV="1">
            <a:off x="3174992" y="3968655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221BE27-997C-7C44-B3DF-78C6BA80B3B3}"/>
              </a:ext>
            </a:extLst>
          </p:cNvPr>
          <p:cNvSpPr/>
          <p:nvPr/>
        </p:nvSpPr>
        <p:spPr bwMode="auto">
          <a:xfrm>
            <a:off x="6958309" y="2532129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1CFF4-56DA-B14A-98CE-8A7DEDD3D760}"/>
              </a:ext>
            </a:extLst>
          </p:cNvPr>
          <p:cNvSpPr txBox="1"/>
          <p:nvPr/>
        </p:nvSpPr>
        <p:spPr>
          <a:xfrm>
            <a:off x="7271530" y="265508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76F79-9C82-F343-AFE8-456C30F1AD82}"/>
              </a:ext>
            </a:extLst>
          </p:cNvPr>
          <p:cNvSpPr/>
          <p:nvPr/>
        </p:nvSpPr>
        <p:spPr>
          <a:xfrm>
            <a:off x="7094105" y="3071939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152E64D-2308-7E45-88D7-D970CA316F76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rot="5400000" flipH="1" flipV="1">
            <a:off x="5587274" y="93069"/>
            <a:ext cx="704244" cy="417387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C3CC8-FFF2-2D45-87BE-52DA56A429D6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7543400" y="1836236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6AE67D8-6B4E-CC4F-A06C-D3E10A7233B8}"/>
              </a:ext>
            </a:extLst>
          </p:cNvPr>
          <p:cNvSpPr/>
          <p:nvPr/>
        </p:nvSpPr>
        <p:spPr bwMode="auto">
          <a:xfrm>
            <a:off x="8223607" y="1795350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0F9410-A706-5D42-9A5E-08B4DE5B8D60}"/>
              </a:ext>
            </a:extLst>
          </p:cNvPr>
          <p:cNvSpPr/>
          <p:nvPr/>
        </p:nvSpPr>
        <p:spPr bwMode="auto">
          <a:xfrm>
            <a:off x="8376007" y="1795350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FA1CAA-33F8-2A4D-8B5F-B796E8457EC2}"/>
              </a:ext>
            </a:extLst>
          </p:cNvPr>
          <p:cNvSpPr/>
          <p:nvPr/>
        </p:nvSpPr>
        <p:spPr bwMode="auto">
          <a:xfrm>
            <a:off x="8528407" y="1795350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120A957-DBA5-7C40-BB8B-DAF3BD4F83CB}"/>
              </a:ext>
            </a:extLst>
          </p:cNvPr>
          <p:cNvSpPr/>
          <p:nvPr/>
        </p:nvSpPr>
        <p:spPr>
          <a:xfrm>
            <a:off x="4518143" y="3968655"/>
            <a:ext cx="1233072" cy="1181383"/>
          </a:xfrm>
          <a:prstGeom prst="round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3F1174-9118-9348-A6A5-ABAD55B59605}"/>
              </a:ext>
            </a:extLst>
          </p:cNvPr>
          <p:cNvCxnSpPr>
            <a:cxnSpLocks/>
            <a:stCxn id="38" idx="5"/>
            <a:endCxn id="35" idx="0"/>
          </p:cNvCxnSpPr>
          <p:nvPr/>
        </p:nvCxnSpPr>
        <p:spPr bwMode="auto">
          <a:xfrm>
            <a:off x="4253109" y="3866741"/>
            <a:ext cx="881571" cy="6741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1A12C3-34DF-BE40-B5AE-A0582BA40897}"/>
              </a:ext>
            </a:extLst>
          </p:cNvPr>
          <p:cNvSpPr txBox="1"/>
          <p:nvPr/>
        </p:nvSpPr>
        <p:spPr>
          <a:xfrm>
            <a:off x="4645040" y="3938731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mpiexec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1F33CF-71F9-0D46-87E0-14CE7DC8D362}"/>
              </a:ext>
            </a:extLst>
          </p:cNvPr>
          <p:cNvSpPr/>
          <p:nvPr/>
        </p:nvSpPr>
        <p:spPr>
          <a:xfrm>
            <a:off x="4685384" y="4540865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3DC0-5C8C-9C4A-BEB6-2EA958AB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E72FA-84B8-BA43-BBF2-A175E4A0FDF5}"/>
              </a:ext>
            </a:extLst>
          </p:cNvPr>
          <p:cNvSpPr txBox="1"/>
          <p:nvPr/>
        </p:nvSpPr>
        <p:spPr>
          <a:xfrm>
            <a:off x="2131402" y="4240955"/>
            <a:ext cx="1260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PMIx_Spawn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7C2D863-D7A1-DA4C-9CE0-B50172A044ED}"/>
              </a:ext>
            </a:extLst>
          </p:cNvPr>
          <p:cNvSpPr/>
          <p:nvPr/>
        </p:nvSpPr>
        <p:spPr bwMode="auto">
          <a:xfrm>
            <a:off x="3204117" y="5159299"/>
            <a:ext cx="1813932" cy="697603"/>
          </a:xfrm>
          <a:custGeom>
            <a:avLst/>
            <a:gdLst>
              <a:gd name="connsiteX0" fmla="*/ 0 w 1813932"/>
              <a:gd name="connsiteY0" fmla="*/ 282497 h 697603"/>
              <a:gd name="connsiteX1" fmla="*/ 884663 w 1813932"/>
              <a:gd name="connsiteY1" fmla="*/ 691375 h 697603"/>
              <a:gd name="connsiteX2" fmla="*/ 1813932 w 1813932"/>
              <a:gd name="connsiteY2" fmla="*/ 0 h 697603"/>
              <a:gd name="connsiteX3" fmla="*/ 1813932 w 1813932"/>
              <a:gd name="connsiteY3" fmla="*/ 0 h 69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3932" h="697603">
                <a:moveTo>
                  <a:pt x="0" y="282497"/>
                </a:moveTo>
                <a:cubicBezTo>
                  <a:pt x="291170" y="510477"/>
                  <a:pt x="582341" y="738458"/>
                  <a:pt x="884663" y="691375"/>
                </a:cubicBezTo>
                <a:cubicBezTo>
                  <a:pt x="1186985" y="644292"/>
                  <a:pt x="1813932" y="0"/>
                  <a:pt x="1813932" y="0"/>
                </a:cubicBezTo>
                <a:lnTo>
                  <a:pt x="1813932" y="0"/>
                </a:ln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63CAD-B333-9C4E-A39D-DA4846B1A843}"/>
              </a:ext>
            </a:extLst>
          </p:cNvPr>
          <p:cNvSpPr txBox="1"/>
          <p:nvPr/>
        </p:nvSpPr>
        <p:spPr>
          <a:xfrm>
            <a:off x="3743995" y="5845953"/>
            <a:ext cx="96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fork/exec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2B8B9547-0317-E849-BAF8-70E73E71A7B4}"/>
              </a:ext>
            </a:extLst>
          </p:cNvPr>
          <p:cNvSpPr/>
          <p:nvPr/>
        </p:nvSpPr>
        <p:spPr bwMode="auto">
          <a:xfrm flipV="1">
            <a:off x="3786247" y="3049593"/>
            <a:ext cx="166688" cy="200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B3D94F1-3583-B44C-A0BE-41016BC78A4E}"/>
              </a:ext>
            </a:extLst>
          </p:cNvPr>
          <p:cNvSpPr/>
          <p:nvPr/>
        </p:nvSpPr>
        <p:spPr bwMode="auto">
          <a:xfrm>
            <a:off x="4296384" y="2870646"/>
            <a:ext cx="819793" cy="1093376"/>
          </a:xfrm>
          <a:custGeom>
            <a:avLst/>
            <a:gdLst>
              <a:gd name="connsiteX0" fmla="*/ 0 w 983752"/>
              <a:gd name="connsiteY0" fmla="*/ 8544 h 1312051"/>
              <a:gd name="connsiteX1" fmla="*/ 826851 w 983752"/>
              <a:gd name="connsiteY1" fmla="*/ 193370 h 1312051"/>
              <a:gd name="connsiteX2" fmla="*/ 982493 w 983752"/>
              <a:gd name="connsiteY2" fmla="*/ 1312051 h 131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752" h="1312051">
                <a:moveTo>
                  <a:pt x="0" y="8544"/>
                </a:moveTo>
                <a:cubicBezTo>
                  <a:pt x="331551" y="-7669"/>
                  <a:pt x="663102" y="-23881"/>
                  <a:pt x="826851" y="193370"/>
                </a:cubicBezTo>
                <a:cubicBezTo>
                  <a:pt x="990600" y="410621"/>
                  <a:pt x="986546" y="861336"/>
                  <a:pt x="982493" y="1312051"/>
                </a:cubicBez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D58461-5B2A-BB44-A330-BA7A0913EA29}"/>
              </a:ext>
            </a:extLst>
          </p:cNvPr>
          <p:cNvSpPr txBox="1"/>
          <p:nvPr/>
        </p:nvSpPr>
        <p:spPr>
          <a:xfrm>
            <a:off x="5021980" y="2910356"/>
            <a:ext cx="96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fork/exec</a:t>
            </a:r>
          </a:p>
        </p:txBody>
      </p:sp>
    </p:spTree>
    <p:extLst>
      <p:ext uri="{BB962C8B-B14F-4D97-AF65-F5344CB8AC3E}">
        <p14:creationId xmlns:p14="http://schemas.microsoft.com/office/powerpoint/2010/main" val="208590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3014256" y="2532129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0475" y="2571202"/>
            <a:ext cx="7954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RM</a:t>
            </a:r>
          </a:p>
        </p:txBody>
      </p:sp>
      <p:sp>
        <p:nvSpPr>
          <p:cNvPr id="38" name="Oval 37"/>
          <p:cNvSpPr/>
          <p:nvPr/>
        </p:nvSpPr>
        <p:spPr>
          <a:xfrm>
            <a:off x="3285849" y="3272740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8926" y="4688962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" name="Oval 51"/>
          <p:cNvSpPr/>
          <p:nvPr/>
        </p:nvSpPr>
        <p:spPr bwMode="auto">
          <a:xfrm>
            <a:off x="2999899" y="5105400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21BE27-997C-7C44-B3DF-78C6BA80B3B3}"/>
              </a:ext>
            </a:extLst>
          </p:cNvPr>
          <p:cNvSpPr/>
          <p:nvPr/>
        </p:nvSpPr>
        <p:spPr bwMode="auto">
          <a:xfrm>
            <a:off x="6958309" y="2532129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1CFF4-56DA-B14A-98CE-8A7DEDD3D760}"/>
              </a:ext>
            </a:extLst>
          </p:cNvPr>
          <p:cNvSpPr txBox="1"/>
          <p:nvPr/>
        </p:nvSpPr>
        <p:spPr>
          <a:xfrm>
            <a:off x="7271530" y="265508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76F79-9C82-F343-AFE8-456C30F1AD82}"/>
              </a:ext>
            </a:extLst>
          </p:cNvPr>
          <p:cNvSpPr/>
          <p:nvPr/>
        </p:nvSpPr>
        <p:spPr>
          <a:xfrm>
            <a:off x="7094105" y="3071939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152E64D-2308-7E45-88D7-D970CA316F76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rot="5400000" flipH="1" flipV="1">
            <a:off x="5587274" y="93069"/>
            <a:ext cx="704244" cy="417387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C3CC8-FFF2-2D45-87BE-52DA56A429D6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7543400" y="1836236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6AE67D8-6B4E-CC4F-A06C-D3E10A7233B8}"/>
              </a:ext>
            </a:extLst>
          </p:cNvPr>
          <p:cNvSpPr/>
          <p:nvPr/>
        </p:nvSpPr>
        <p:spPr bwMode="auto">
          <a:xfrm>
            <a:off x="8223607" y="1795350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0F9410-A706-5D42-9A5E-08B4DE5B8D60}"/>
              </a:ext>
            </a:extLst>
          </p:cNvPr>
          <p:cNvSpPr/>
          <p:nvPr/>
        </p:nvSpPr>
        <p:spPr bwMode="auto">
          <a:xfrm>
            <a:off x="8376007" y="1795350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FA1CAA-33F8-2A4D-8B5F-B796E8457EC2}"/>
              </a:ext>
            </a:extLst>
          </p:cNvPr>
          <p:cNvSpPr/>
          <p:nvPr/>
        </p:nvSpPr>
        <p:spPr bwMode="auto">
          <a:xfrm>
            <a:off x="8528407" y="1795350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120A957-DBA5-7C40-BB8B-DAF3BD4F83CB}"/>
              </a:ext>
            </a:extLst>
          </p:cNvPr>
          <p:cNvSpPr/>
          <p:nvPr/>
        </p:nvSpPr>
        <p:spPr>
          <a:xfrm>
            <a:off x="4518143" y="3968655"/>
            <a:ext cx="1233072" cy="1181383"/>
          </a:xfrm>
          <a:prstGeom prst="round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3F1174-9118-9348-A6A5-ABAD55B59605}"/>
              </a:ext>
            </a:extLst>
          </p:cNvPr>
          <p:cNvCxnSpPr>
            <a:cxnSpLocks/>
            <a:stCxn id="38" idx="5"/>
            <a:endCxn id="35" idx="0"/>
          </p:cNvCxnSpPr>
          <p:nvPr/>
        </p:nvCxnSpPr>
        <p:spPr bwMode="auto">
          <a:xfrm>
            <a:off x="4253109" y="3866741"/>
            <a:ext cx="881571" cy="6741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1A12C3-34DF-BE40-B5AE-A0582BA40897}"/>
              </a:ext>
            </a:extLst>
          </p:cNvPr>
          <p:cNvSpPr txBox="1"/>
          <p:nvPr/>
        </p:nvSpPr>
        <p:spPr>
          <a:xfrm>
            <a:off x="4645040" y="3938731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mpiexec</a:t>
            </a:r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1F33CF-71F9-0D46-87E0-14CE7DC8D362}"/>
              </a:ext>
            </a:extLst>
          </p:cNvPr>
          <p:cNvSpPr/>
          <p:nvPr/>
        </p:nvSpPr>
        <p:spPr>
          <a:xfrm>
            <a:off x="4685384" y="4540865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3DC0-5C8C-9C4A-BEB6-2EA958AB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Launch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C69E73-9AFE-BB48-A75C-5430CE97C74E}"/>
              </a:ext>
            </a:extLst>
          </p:cNvPr>
          <p:cNvCxnSpPr>
            <a:stCxn id="52" idx="6"/>
            <a:endCxn id="35" idx="2"/>
          </p:cNvCxnSpPr>
          <p:nvPr/>
        </p:nvCxnSpPr>
        <p:spPr bwMode="auto">
          <a:xfrm flipV="1">
            <a:off x="3205032" y="4816781"/>
            <a:ext cx="1480352" cy="44101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676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3549513" y="3156596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5732" y="3195669"/>
            <a:ext cx="7954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RM</a:t>
            </a:r>
          </a:p>
        </p:txBody>
      </p:sp>
      <p:sp>
        <p:nvSpPr>
          <p:cNvPr id="38" name="Oval 37"/>
          <p:cNvSpPr/>
          <p:nvPr/>
        </p:nvSpPr>
        <p:spPr>
          <a:xfrm>
            <a:off x="3821105" y="3897206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4183" y="5313429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" name="Oval 51"/>
          <p:cNvSpPr/>
          <p:nvPr/>
        </p:nvSpPr>
        <p:spPr bwMode="auto">
          <a:xfrm>
            <a:off x="3535156" y="5729867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1B9C86-AA50-7547-A8AA-3F8B2F2B39FD}"/>
              </a:ext>
            </a:extLst>
          </p:cNvPr>
          <p:cNvCxnSpPr>
            <a:stCxn id="52" idx="7"/>
            <a:endCxn id="38" idx="4"/>
          </p:cNvCxnSpPr>
          <p:nvPr/>
        </p:nvCxnSpPr>
        <p:spPr bwMode="auto">
          <a:xfrm flipV="1">
            <a:off x="3710248" y="4593122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221BE27-997C-7C44-B3DF-78C6BA80B3B3}"/>
              </a:ext>
            </a:extLst>
          </p:cNvPr>
          <p:cNvSpPr/>
          <p:nvPr/>
        </p:nvSpPr>
        <p:spPr bwMode="auto">
          <a:xfrm>
            <a:off x="6266694" y="3156596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1CFF4-56DA-B14A-98CE-8A7DEDD3D760}"/>
              </a:ext>
            </a:extLst>
          </p:cNvPr>
          <p:cNvSpPr txBox="1"/>
          <p:nvPr/>
        </p:nvSpPr>
        <p:spPr>
          <a:xfrm>
            <a:off x="6604235" y="327955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76F79-9C82-F343-AFE8-456C30F1AD82}"/>
              </a:ext>
            </a:extLst>
          </p:cNvPr>
          <p:cNvSpPr/>
          <p:nvPr/>
        </p:nvSpPr>
        <p:spPr>
          <a:xfrm>
            <a:off x="6402490" y="3696406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3500C72-4AA5-7843-87F1-04E6306E25F1}"/>
              </a:ext>
            </a:extLst>
          </p:cNvPr>
          <p:cNvSpPr/>
          <p:nvPr/>
        </p:nvSpPr>
        <p:spPr>
          <a:xfrm>
            <a:off x="6098223" y="5455896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E927F0B-4A1E-914F-8807-1B70B2881DC0}"/>
              </a:ext>
            </a:extLst>
          </p:cNvPr>
          <p:cNvSpPr/>
          <p:nvPr/>
        </p:nvSpPr>
        <p:spPr>
          <a:xfrm>
            <a:off x="7211378" y="5455896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582C1-97C4-284F-9589-28F5289ADFC3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 bwMode="auto">
          <a:xfrm flipH="1">
            <a:off x="6339070" y="4248237"/>
            <a:ext cx="512716" cy="12076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995D13-8F5E-2646-B30A-8EE06493AEB9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 bwMode="auto">
          <a:xfrm>
            <a:off x="6851786" y="4248237"/>
            <a:ext cx="600439" cy="12076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152E64D-2308-7E45-88D7-D970CA316F76}"/>
              </a:ext>
            </a:extLst>
          </p:cNvPr>
          <p:cNvCxnSpPr>
            <a:stCxn id="7" idx="0"/>
          </p:cNvCxnSpPr>
          <p:nvPr/>
        </p:nvCxnSpPr>
        <p:spPr bwMode="auto">
          <a:xfrm rot="5400000" flipH="1" flipV="1">
            <a:off x="6101958" y="746458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C3CC8-FFF2-2D45-87BE-52DA56A429D6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6851785" y="2460702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6AE67D8-6B4E-CC4F-A06C-D3E10A7233B8}"/>
              </a:ext>
            </a:extLst>
          </p:cNvPr>
          <p:cNvSpPr/>
          <p:nvPr/>
        </p:nvSpPr>
        <p:spPr bwMode="auto">
          <a:xfrm>
            <a:off x="8601310" y="2419817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0F9410-A706-5D42-9A5E-08B4DE5B8D60}"/>
              </a:ext>
            </a:extLst>
          </p:cNvPr>
          <p:cNvSpPr/>
          <p:nvPr/>
        </p:nvSpPr>
        <p:spPr bwMode="auto">
          <a:xfrm>
            <a:off x="8753710" y="2419817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FA1CAA-33F8-2A4D-8B5F-B796E8457EC2}"/>
              </a:ext>
            </a:extLst>
          </p:cNvPr>
          <p:cNvSpPr/>
          <p:nvPr/>
        </p:nvSpPr>
        <p:spPr bwMode="auto">
          <a:xfrm>
            <a:off x="8906110" y="2419817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19D15D-35F1-E44F-8652-EBCD53AED290}"/>
              </a:ext>
            </a:extLst>
          </p:cNvPr>
          <p:cNvSpPr txBox="1"/>
          <p:nvPr/>
        </p:nvSpPr>
        <p:spPr>
          <a:xfrm>
            <a:off x="8258909" y="3651782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Dbgr</a:t>
            </a:r>
          </a:p>
          <a:p>
            <a:r>
              <a:rPr lang="en-US" dirty="0">
                <a:solidFill>
                  <a:schemeClr val="bg1"/>
                </a:solidFill>
              </a:rPr>
              <a:t>Dmn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4EA8A5-7ECC-1946-A0CA-63662209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Launch – Fork/Exec Agent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776C1576-7A68-D84E-86BA-A3DD6710FEC0}"/>
              </a:ext>
            </a:extLst>
          </p:cNvPr>
          <p:cNvSpPr/>
          <p:nvPr/>
        </p:nvSpPr>
        <p:spPr bwMode="auto">
          <a:xfrm>
            <a:off x="5650767" y="4421338"/>
            <a:ext cx="729574" cy="398302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FEA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B5A9A60-3B62-9D4F-95B4-237367D9E741}"/>
              </a:ext>
            </a:extLst>
          </p:cNvPr>
          <p:cNvSpPr/>
          <p:nvPr/>
        </p:nvSpPr>
        <p:spPr bwMode="auto">
          <a:xfrm>
            <a:off x="6022476" y="3450595"/>
            <a:ext cx="600439" cy="959278"/>
          </a:xfrm>
          <a:custGeom>
            <a:avLst/>
            <a:gdLst>
              <a:gd name="connsiteX0" fmla="*/ 815351 w 815351"/>
              <a:gd name="connsiteY0" fmla="*/ 3269 h 1151133"/>
              <a:gd name="connsiteX1" fmla="*/ 95504 w 815351"/>
              <a:gd name="connsiteY1" fmla="*/ 178367 h 1151133"/>
              <a:gd name="connsiteX2" fmla="*/ 7955 w 815351"/>
              <a:gd name="connsiteY2" fmla="*/ 1151133 h 1151133"/>
              <a:gd name="connsiteX3" fmla="*/ 7955 w 815351"/>
              <a:gd name="connsiteY3" fmla="*/ 1151133 h 11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351" h="1151133">
                <a:moveTo>
                  <a:pt x="815351" y="3269"/>
                </a:moveTo>
                <a:cubicBezTo>
                  <a:pt x="522710" y="-4838"/>
                  <a:pt x="230070" y="-12944"/>
                  <a:pt x="95504" y="178367"/>
                </a:cubicBezTo>
                <a:cubicBezTo>
                  <a:pt x="-39062" y="369678"/>
                  <a:pt x="7955" y="1151133"/>
                  <a:pt x="7955" y="1151133"/>
                </a:cubicBezTo>
                <a:lnTo>
                  <a:pt x="7955" y="1151133"/>
                </a:ln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stealth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52FEA7C-849C-054E-AD9D-790333FA11B4}"/>
              </a:ext>
            </a:extLst>
          </p:cNvPr>
          <p:cNvSpPr/>
          <p:nvPr/>
        </p:nvSpPr>
        <p:spPr bwMode="auto">
          <a:xfrm>
            <a:off x="5463410" y="4815192"/>
            <a:ext cx="632591" cy="802532"/>
          </a:xfrm>
          <a:custGeom>
            <a:avLst/>
            <a:gdLst>
              <a:gd name="connsiteX0" fmla="*/ 681288 w 759109"/>
              <a:gd name="connsiteY0" fmla="*/ 0 h 963038"/>
              <a:gd name="connsiteX1" fmla="*/ 352 w 759109"/>
              <a:gd name="connsiteY1" fmla="*/ 515566 h 963038"/>
              <a:gd name="connsiteX2" fmla="*/ 759109 w 759109"/>
              <a:gd name="connsiteY2" fmla="*/ 963038 h 963038"/>
              <a:gd name="connsiteX3" fmla="*/ 759109 w 759109"/>
              <a:gd name="connsiteY3" fmla="*/ 963038 h 96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109" h="963038">
                <a:moveTo>
                  <a:pt x="681288" y="0"/>
                </a:moveTo>
                <a:cubicBezTo>
                  <a:pt x="334335" y="177530"/>
                  <a:pt x="-12618" y="355060"/>
                  <a:pt x="352" y="515566"/>
                </a:cubicBezTo>
                <a:cubicBezTo>
                  <a:pt x="13322" y="676072"/>
                  <a:pt x="759109" y="963038"/>
                  <a:pt x="759109" y="963038"/>
                </a:cubicBezTo>
                <a:lnTo>
                  <a:pt x="759109" y="963038"/>
                </a:lnTo>
              </a:path>
            </a:pathLst>
          </a:custGeom>
          <a:noFill/>
          <a:ln w="3175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stealth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C796534E-4037-A74A-8DF2-30B9B2CFD846}"/>
              </a:ext>
            </a:extLst>
          </p:cNvPr>
          <p:cNvSpPr/>
          <p:nvPr/>
        </p:nvSpPr>
        <p:spPr bwMode="auto">
          <a:xfrm>
            <a:off x="7301081" y="4431497"/>
            <a:ext cx="729574" cy="398302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FEA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1D16FA9-2DD4-C64E-A409-05FA72CD7021}"/>
              </a:ext>
            </a:extLst>
          </p:cNvPr>
          <p:cNvSpPr/>
          <p:nvPr/>
        </p:nvSpPr>
        <p:spPr bwMode="auto">
          <a:xfrm flipH="1">
            <a:off x="7073829" y="3456525"/>
            <a:ext cx="600439" cy="959278"/>
          </a:xfrm>
          <a:custGeom>
            <a:avLst/>
            <a:gdLst>
              <a:gd name="connsiteX0" fmla="*/ 815351 w 815351"/>
              <a:gd name="connsiteY0" fmla="*/ 3269 h 1151133"/>
              <a:gd name="connsiteX1" fmla="*/ 95504 w 815351"/>
              <a:gd name="connsiteY1" fmla="*/ 178367 h 1151133"/>
              <a:gd name="connsiteX2" fmla="*/ 7955 w 815351"/>
              <a:gd name="connsiteY2" fmla="*/ 1151133 h 1151133"/>
              <a:gd name="connsiteX3" fmla="*/ 7955 w 815351"/>
              <a:gd name="connsiteY3" fmla="*/ 1151133 h 11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351" h="1151133">
                <a:moveTo>
                  <a:pt x="815351" y="3269"/>
                </a:moveTo>
                <a:cubicBezTo>
                  <a:pt x="522710" y="-4838"/>
                  <a:pt x="230070" y="-12944"/>
                  <a:pt x="95504" y="178367"/>
                </a:cubicBezTo>
                <a:cubicBezTo>
                  <a:pt x="-39062" y="369678"/>
                  <a:pt x="7955" y="1151133"/>
                  <a:pt x="7955" y="1151133"/>
                </a:cubicBezTo>
                <a:lnTo>
                  <a:pt x="7955" y="1151133"/>
                </a:ln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stealth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2F81DAB-F3E1-2C42-B4BD-644B71A85A65}"/>
              </a:ext>
            </a:extLst>
          </p:cNvPr>
          <p:cNvSpPr/>
          <p:nvPr/>
        </p:nvSpPr>
        <p:spPr bwMode="auto">
          <a:xfrm flipH="1">
            <a:off x="7707408" y="4828772"/>
            <a:ext cx="632591" cy="802532"/>
          </a:xfrm>
          <a:custGeom>
            <a:avLst/>
            <a:gdLst>
              <a:gd name="connsiteX0" fmla="*/ 681288 w 759109"/>
              <a:gd name="connsiteY0" fmla="*/ 0 h 963038"/>
              <a:gd name="connsiteX1" fmla="*/ 352 w 759109"/>
              <a:gd name="connsiteY1" fmla="*/ 515566 h 963038"/>
              <a:gd name="connsiteX2" fmla="*/ 759109 w 759109"/>
              <a:gd name="connsiteY2" fmla="*/ 963038 h 963038"/>
              <a:gd name="connsiteX3" fmla="*/ 759109 w 759109"/>
              <a:gd name="connsiteY3" fmla="*/ 963038 h 96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109" h="963038">
                <a:moveTo>
                  <a:pt x="681288" y="0"/>
                </a:moveTo>
                <a:cubicBezTo>
                  <a:pt x="334335" y="177530"/>
                  <a:pt x="-12618" y="355060"/>
                  <a:pt x="352" y="515566"/>
                </a:cubicBezTo>
                <a:cubicBezTo>
                  <a:pt x="13322" y="676072"/>
                  <a:pt x="759109" y="963038"/>
                  <a:pt x="759109" y="963038"/>
                </a:cubicBezTo>
                <a:lnTo>
                  <a:pt x="759109" y="963038"/>
                </a:lnTo>
              </a:path>
            </a:pathLst>
          </a:custGeom>
          <a:noFill/>
          <a:ln w="3175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stealth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65FAE-966E-AD4A-85D7-6FDDC845B45A}"/>
              </a:ext>
            </a:extLst>
          </p:cNvPr>
          <p:cNvSpPr txBox="1"/>
          <p:nvPr/>
        </p:nvSpPr>
        <p:spPr>
          <a:xfrm>
            <a:off x="5484390" y="3227229"/>
            <a:ext cx="8313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fork/exec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6C1D03-3742-EC4B-AD9B-1B1CA99FDCD9}"/>
              </a:ext>
            </a:extLst>
          </p:cNvPr>
          <p:cNvSpPr txBox="1"/>
          <p:nvPr/>
        </p:nvSpPr>
        <p:spPr>
          <a:xfrm>
            <a:off x="4912679" y="5363505"/>
            <a:ext cx="8313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fork/exec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02A97C-598B-6E46-82A6-C254F925D4AF}"/>
              </a:ext>
            </a:extLst>
          </p:cNvPr>
          <p:cNvSpPr txBox="1"/>
          <p:nvPr/>
        </p:nvSpPr>
        <p:spPr>
          <a:xfrm>
            <a:off x="7324981" y="3217245"/>
            <a:ext cx="8313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fork/exec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97052B-0113-254C-9F2E-EED5EC4B5BC3}"/>
              </a:ext>
            </a:extLst>
          </p:cNvPr>
          <p:cNvSpPr txBox="1"/>
          <p:nvPr/>
        </p:nvSpPr>
        <p:spPr>
          <a:xfrm>
            <a:off x="8126249" y="5390198"/>
            <a:ext cx="8313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fork/exec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C88BC5-3F4F-E140-BF65-084AEA3583BB}"/>
              </a:ext>
            </a:extLst>
          </p:cNvPr>
          <p:cNvCxnSpPr>
            <a:cxnSpLocks/>
            <a:stCxn id="47" idx="3"/>
          </p:cNvCxnSpPr>
          <p:nvPr/>
        </p:nvCxnSpPr>
        <p:spPr bwMode="auto">
          <a:xfrm flipH="1">
            <a:off x="6045654" y="4167423"/>
            <a:ext cx="488432" cy="2481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36F717-B2E2-604B-A1E9-4AAA9490B124}"/>
              </a:ext>
            </a:extLst>
          </p:cNvPr>
          <p:cNvCxnSpPr>
            <a:cxnSpLocks/>
            <a:stCxn id="47" idx="5"/>
          </p:cNvCxnSpPr>
          <p:nvPr/>
        </p:nvCxnSpPr>
        <p:spPr bwMode="auto">
          <a:xfrm>
            <a:off x="7169484" y="4167423"/>
            <a:ext cx="477993" cy="2695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550CC0-021B-D842-BAC0-98237F719FC6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H="1" flipV="1">
            <a:off x="6045654" y="4825374"/>
            <a:ext cx="293415" cy="6305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D609731-1913-194A-BFDE-D9FABCA7AB39}"/>
              </a:ext>
            </a:extLst>
          </p:cNvPr>
          <p:cNvCxnSpPr>
            <a:cxnSpLocks/>
            <a:stCxn id="50" idx="0"/>
          </p:cNvCxnSpPr>
          <p:nvPr/>
        </p:nvCxnSpPr>
        <p:spPr bwMode="auto">
          <a:xfrm flipV="1">
            <a:off x="7452224" y="4822508"/>
            <a:ext cx="213643" cy="6333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491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3549513" y="3156596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5732" y="3195669"/>
            <a:ext cx="7954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RM</a:t>
            </a:r>
          </a:p>
        </p:txBody>
      </p:sp>
      <p:sp>
        <p:nvSpPr>
          <p:cNvPr id="38" name="Oval 37"/>
          <p:cNvSpPr/>
          <p:nvPr/>
        </p:nvSpPr>
        <p:spPr>
          <a:xfrm>
            <a:off x="3821105" y="3897206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4183" y="5313429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" name="Oval 51"/>
          <p:cNvSpPr/>
          <p:nvPr/>
        </p:nvSpPr>
        <p:spPr bwMode="auto">
          <a:xfrm>
            <a:off x="3535156" y="5729867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1B9C86-AA50-7547-A8AA-3F8B2F2B39FD}"/>
              </a:ext>
            </a:extLst>
          </p:cNvPr>
          <p:cNvCxnSpPr>
            <a:stCxn id="52" idx="7"/>
            <a:endCxn id="38" idx="4"/>
          </p:cNvCxnSpPr>
          <p:nvPr/>
        </p:nvCxnSpPr>
        <p:spPr bwMode="auto">
          <a:xfrm flipV="1">
            <a:off x="3710248" y="4593122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221BE27-997C-7C44-B3DF-78C6BA80B3B3}"/>
              </a:ext>
            </a:extLst>
          </p:cNvPr>
          <p:cNvSpPr/>
          <p:nvPr/>
        </p:nvSpPr>
        <p:spPr bwMode="auto">
          <a:xfrm>
            <a:off x="6266694" y="3156596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1CFF4-56DA-B14A-98CE-8A7DEDD3D760}"/>
              </a:ext>
            </a:extLst>
          </p:cNvPr>
          <p:cNvSpPr txBox="1"/>
          <p:nvPr/>
        </p:nvSpPr>
        <p:spPr>
          <a:xfrm>
            <a:off x="6604235" y="327955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76F79-9C82-F343-AFE8-456C30F1AD82}"/>
              </a:ext>
            </a:extLst>
          </p:cNvPr>
          <p:cNvSpPr/>
          <p:nvPr/>
        </p:nvSpPr>
        <p:spPr>
          <a:xfrm>
            <a:off x="6402490" y="3696406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582C1-97C4-284F-9589-28F5289ADFC3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 bwMode="auto">
          <a:xfrm flipH="1">
            <a:off x="6022476" y="4248237"/>
            <a:ext cx="829309" cy="6504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152E64D-2308-7E45-88D7-D970CA316F76}"/>
              </a:ext>
            </a:extLst>
          </p:cNvPr>
          <p:cNvCxnSpPr>
            <a:stCxn id="7" idx="0"/>
          </p:cNvCxnSpPr>
          <p:nvPr/>
        </p:nvCxnSpPr>
        <p:spPr bwMode="auto">
          <a:xfrm rot="5400000" flipH="1" flipV="1">
            <a:off x="6101958" y="746458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C3CC8-FFF2-2D45-87BE-52DA56A429D6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6851785" y="2460702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6AE67D8-6B4E-CC4F-A06C-D3E10A7233B8}"/>
              </a:ext>
            </a:extLst>
          </p:cNvPr>
          <p:cNvSpPr/>
          <p:nvPr/>
        </p:nvSpPr>
        <p:spPr bwMode="auto">
          <a:xfrm>
            <a:off x="8601310" y="2419817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0F9410-A706-5D42-9A5E-08B4DE5B8D60}"/>
              </a:ext>
            </a:extLst>
          </p:cNvPr>
          <p:cNvSpPr/>
          <p:nvPr/>
        </p:nvSpPr>
        <p:spPr bwMode="auto">
          <a:xfrm>
            <a:off x="8753710" y="2419817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FA1CAA-33F8-2A4D-8B5F-B796E8457EC2}"/>
              </a:ext>
            </a:extLst>
          </p:cNvPr>
          <p:cNvSpPr/>
          <p:nvPr/>
        </p:nvSpPr>
        <p:spPr bwMode="auto">
          <a:xfrm>
            <a:off x="8906110" y="2419817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Decagon 62">
            <a:extLst>
              <a:ext uri="{FF2B5EF4-FFF2-40B4-BE49-F238E27FC236}">
                <a16:creationId xmlns:a16="http://schemas.microsoft.com/office/drawing/2014/main" id="{A22E8380-1F25-C849-A375-20B762123EEA}"/>
              </a:ext>
            </a:extLst>
          </p:cNvPr>
          <p:cNvSpPr/>
          <p:nvPr/>
        </p:nvSpPr>
        <p:spPr bwMode="auto">
          <a:xfrm>
            <a:off x="8113736" y="3487373"/>
            <a:ext cx="975148" cy="975148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3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19D15D-35F1-E44F-8652-EBCD53AED290}"/>
              </a:ext>
            </a:extLst>
          </p:cNvPr>
          <p:cNvSpPr txBox="1"/>
          <p:nvPr/>
        </p:nvSpPr>
        <p:spPr>
          <a:xfrm>
            <a:off x="8258909" y="3651782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Dbgr</a:t>
            </a:r>
          </a:p>
          <a:p>
            <a:r>
              <a:rPr lang="en-US" dirty="0">
                <a:solidFill>
                  <a:schemeClr val="bg1"/>
                </a:solidFill>
              </a:rPr>
              <a:t>Dmn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976D459-E441-1246-9339-82E38649B28A}"/>
              </a:ext>
            </a:extLst>
          </p:cNvPr>
          <p:cNvCxnSpPr>
            <a:cxnSpLocks/>
            <a:stCxn id="47" idx="6"/>
            <a:endCxn id="63" idx="6"/>
          </p:cNvCxnSpPr>
          <p:nvPr/>
        </p:nvCxnSpPr>
        <p:spPr bwMode="auto">
          <a:xfrm>
            <a:off x="7301080" y="3972322"/>
            <a:ext cx="812656" cy="2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C4EA8A5-7ECC-1946-A0CA-63662209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Launch –Exec Agent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776C1576-7A68-D84E-86BA-A3DD6710FEC0}"/>
              </a:ext>
            </a:extLst>
          </p:cNvPr>
          <p:cNvSpPr/>
          <p:nvPr/>
        </p:nvSpPr>
        <p:spPr bwMode="auto">
          <a:xfrm>
            <a:off x="5496247" y="4406693"/>
            <a:ext cx="1052458" cy="959277"/>
          </a:xfrm>
          <a:prstGeom prst="hexagon">
            <a:avLst/>
          </a:prstGeom>
          <a:solidFill>
            <a:srgbClr val="FF0000">
              <a:alpha val="4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EA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B5A9A60-3B62-9D4F-95B4-237367D9E741}"/>
              </a:ext>
            </a:extLst>
          </p:cNvPr>
          <p:cNvSpPr/>
          <p:nvPr/>
        </p:nvSpPr>
        <p:spPr bwMode="auto">
          <a:xfrm>
            <a:off x="6022476" y="3450595"/>
            <a:ext cx="600439" cy="959278"/>
          </a:xfrm>
          <a:custGeom>
            <a:avLst/>
            <a:gdLst>
              <a:gd name="connsiteX0" fmla="*/ 815351 w 815351"/>
              <a:gd name="connsiteY0" fmla="*/ 3269 h 1151133"/>
              <a:gd name="connsiteX1" fmla="*/ 95504 w 815351"/>
              <a:gd name="connsiteY1" fmla="*/ 178367 h 1151133"/>
              <a:gd name="connsiteX2" fmla="*/ 7955 w 815351"/>
              <a:gd name="connsiteY2" fmla="*/ 1151133 h 1151133"/>
              <a:gd name="connsiteX3" fmla="*/ 7955 w 815351"/>
              <a:gd name="connsiteY3" fmla="*/ 1151133 h 11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351" h="1151133">
                <a:moveTo>
                  <a:pt x="815351" y="3269"/>
                </a:moveTo>
                <a:cubicBezTo>
                  <a:pt x="522710" y="-4838"/>
                  <a:pt x="230070" y="-12944"/>
                  <a:pt x="95504" y="178367"/>
                </a:cubicBezTo>
                <a:cubicBezTo>
                  <a:pt x="-39062" y="369678"/>
                  <a:pt x="7955" y="1151133"/>
                  <a:pt x="7955" y="1151133"/>
                </a:cubicBezTo>
                <a:lnTo>
                  <a:pt x="7955" y="1151133"/>
                </a:ln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stealth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1D16FA9-2DD4-C64E-A409-05FA72CD7021}"/>
              </a:ext>
            </a:extLst>
          </p:cNvPr>
          <p:cNvSpPr/>
          <p:nvPr/>
        </p:nvSpPr>
        <p:spPr bwMode="auto">
          <a:xfrm flipH="1">
            <a:off x="7073829" y="3456525"/>
            <a:ext cx="600439" cy="959278"/>
          </a:xfrm>
          <a:custGeom>
            <a:avLst/>
            <a:gdLst>
              <a:gd name="connsiteX0" fmla="*/ 815351 w 815351"/>
              <a:gd name="connsiteY0" fmla="*/ 3269 h 1151133"/>
              <a:gd name="connsiteX1" fmla="*/ 95504 w 815351"/>
              <a:gd name="connsiteY1" fmla="*/ 178367 h 1151133"/>
              <a:gd name="connsiteX2" fmla="*/ 7955 w 815351"/>
              <a:gd name="connsiteY2" fmla="*/ 1151133 h 1151133"/>
              <a:gd name="connsiteX3" fmla="*/ 7955 w 815351"/>
              <a:gd name="connsiteY3" fmla="*/ 1151133 h 11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351" h="1151133">
                <a:moveTo>
                  <a:pt x="815351" y="3269"/>
                </a:moveTo>
                <a:cubicBezTo>
                  <a:pt x="522710" y="-4838"/>
                  <a:pt x="230070" y="-12944"/>
                  <a:pt x="95504" y="178367"/>
                </a:cubicBezTo>
                <a:cubicBezTo>
                  <a:pt x="-39062" y="369678"/>
                  <a:pt x="7955" y="1151133"/>
                  <a:pt x="7955" y="1151133"/>
                </a:cubicBezTo>
                <a:lnTo>
                  <a:pt x="7955" y="1151133"/>
                </a:ln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stealth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365FAE-966E-AD4A-85D7-6FDDC845B45A}"/>
              </a:ext>
            </a:extLst>
          </p:cNvPr>
          <p:cNvSpPr txBox="1"/>
          <p:nvPr/>
        </p:nvSpPr>
        <p:spPr>
          <a:xfrm>
            <a:off x="5484390" y="3227229"/>
            <a:ext cx="8313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fork/exec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02A97C-598B-6E46-82A6-C254F925D4AF}"/>
              </a:ext>
            </a:extLst>
          </p:cNvPr>
          <p:cNvSpPr txBox="1"/>
          <p:nvPr/>
        </p:nvSpPr>
        <p:spPr>
          <a:xfrm>
            <a:off x="7324981" y="3217245"/>
            <a:ext cx="8313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fork/exec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36F717-B2E2-604B-A1E9-4AAA9490B124}"/>
              </a:ext>
            </a:extLst>
          </p:cNvPr>
          <p:cNvCxnSpPr>
            <a:cxnSpLocks/>
            <a:stCxn id="47" idx="4"/>
          </p:cNvCxnSpPr>
          <p:nvPr/>
        </p:nvCxnSpPr>
        <p:spPr bwMode="auto">
          <a:xfrm>
            <a:off x="6851785" y="4248237"/>
            <a:ext cx="720887" cy="68981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3500C72-4AA5-7843-87F1-04E6306E25F1}"/>
              </a:ext>
            </a:extLst>
          </p:cNvPr>
          <p:cNvSpPr/>
          <p:nvPr/>
        </p:nvSpPr>
        <p:spPr>
          <a:xfrm>
            <a:off x="5781629" y="4898720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9BEAEEC3-38F0-A947-A307-418CDD28F4F6}"/>
              </a:ext>
            </a:extLst>
          </p:cNvPr>
          <p:cNvSpPr/>
          <p:nvPr/>
        </p:nvSpPr>
        <p:spPr bwMode="auto">
          <a:xfrm>
            <a:off x="7131009" y="4419082"/>
            <a:ext cx="1052458" cy="959277"/>
          </a:xfrm>
          <a:prstGeom prst="hexagon">
            <a:avLst/>
          </a:prstGeom>
          <a:solidFill>
            <a:srgbClr val="FF0000">
              <a:alpha val="4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7DF7DEE-EF8E-D642-B5B8-D7B3B639AE66}"/>
              </a:ext>
            </a:extLst>
          </p:cNvPr>
          <p:cNvSpPr/>
          <p:nvPr/>
        </p:nvSpPr>
        <p:spPr>
          <a:xfrm>
            <a:off x="7416392" y="4911108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1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B78EEE-2DEF-6444-87E4-C677C83B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14" y="118267"/>
            <a:ext cx="8662253" cy="66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87BF6A-4ADC-B14B-9915-541F1A92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64" y="430725"/>
            <a:ext cx="6709706" cy="59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47370-8C47-214F-9D09-022A0138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50850"/>
            <a:ext cx="50292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3122CA-186A-4444-A88F-502125CA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0" y="450850"/>
            <a:ext cx="35687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83589-1922-6F42-83C8-650708800853}"/>
              </a:ext>
            </a:extLst>
          </p:cNvPr>
          <p:cNvSpPr txBox="1"/>
          <p:nvPr/>
        </p:nvSpPr>
        <p:spPr>
          <a:xfrm>
            <a:off x="1151085" y="851018"/>
            <a:ext cx="110998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PMIx_Get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A6A91-4113-D846-9746-0684BB02A3B8}"/>
              </a:ext>
            </a:extLst>
          </p:cNvPr>
          <p:cNvSpPr txBox="1"/>
          <p:nvPr/>
        </p:nvSpPr>
        <p:spPr>
          <a:xfrm>
            <a:off x="1343093" y="1721795"/>
            <a:ext cx="72596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79402-E2BB-D742-8F94-B9A21876D25C}"/>
              </a:ext>
            </a:extLst>
          </p:cNvPr>
          <p:cNvSpPr txBox="1"/>
          <p:nvPr/>
        </p:nvSpPr>
        <p:spPr>
          <a:xfrm>
            <a:off x="1313245" y="2869572"/>
            <a:ext cx="78566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5FB9B0-F0F8-434D-A732-B9F83A8B154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06077" y="1220350"/>
            <a:ext cx="0" cy="5014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F133E3-4D70-CB47-8A8B-32756BA922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06077" y="2368126"/>
            <a:ext cx="0" cy="50144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462E16-F161-4E45-A504-D8A410F9BE50}"/>
              </a:ext>
            </a:extLst>
          </p:cNvPr>
          <p:cNvCxnSpPr/>
          <p:nvPr/>
        </p:nvCxnSpPr>
        <p:spPr>
          <a:xfrm>
            <a:off x="1400096" y="4032736"/>
            <a:ext cx="5517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41446F-188A-2041-AD56-5E189011FCAB}"/>
              </a:ext>
            </a:extLst>
          </p:cNvPr>
          <p:cNvSpPr txBox="1"/>
          <p:nvPr/>
        </p:nvSpPr>
        <p:spPr>
          <a:xfrm>
            <a:off x="2020661" y="3878848"/>
            <a:ext cx="93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array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DF7FAC-11CE-0C44-A079-86786780F889}"/>
              </a:ext>
            </a:extLst>
          </p:cNvPr>
          <p:cNvSpPr/>
          <p:nvPr/>
        </p:nvSpPr>
        <p:spPr>
          <a:xfrm>
            <a:off x="1400096" y="4219218"/>
            <a:ext cx="551748" cy="2534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06E9B-AE8B-2945-944E-AF7979175CC7}"/>
              </a:ext>
            </a:extLst>
          </p:cNvPr>
          <p:cNvSpPr txBox="1"/>
          <p:nvPr/>
        </p:nvSpPr>
        <p:spPr>
          <a:xfrm>
            <a:off x="2020661" y="4192072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pmix_info_t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DCBBB-3EEB-8047-A18D-280D464A30A8}"/>
              </a:ext>
            </a:extLst>
          </p:cNvPr>
          <p:cNvSpPr txBox="1"/>
          <p:nvPr/>
        </p:nvSpPr>
        <p:spPr>
          <a:xfrm>
            <a:off x="178517" y="254831"/>
            <a:ext cx="881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Returned</a:t>
            </a:r>
          </a:p>
          <a:p>
            <a:pPr algn="ctr"/>
            <a:r>
              <a:rPr lang="en-US" sz="1400" dirty="0"/>
              <a:t>Info array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3056230-0D04-A04B-AFBB-6E470BF6FA0F}"/>
              </a:ext>
            </a:extLst>
          </p:cNvPr>
          <p:cNvCxnSpPr>
            <a:stCxn id="21" idx="2"/>
            <a:endCxn id="4" idx="1"/>
          </p:cNvCxnSpPr>
          <p:nvPr/>
        </p:nvCxnSpPr>
        <p:spPr>
          <a:xfrm rot="16200000" flipH="1">
            <a:off x="756334" y="640932"/>
            <a:ext cx="257633" cy="5318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07468E-C8F5-D744-BB4B-D8D246D25617}"/>
              </a:ext>
            </a:extLst>
          </p:cNvPr>
          <p:cNvSpPr/>
          <p:nvPr/>
        </p:nvSpPr>
        <p:spPr>
          <a:xfrm>
            <a:off x="1400096" y="4613759"/>
            <a:ext cx="551748" cy="253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3EAB2E-28BA-9C48-B78B-E44D80D53DF0}"/>
              </a:ext>
            </a:extLst>
          </p:cNvPr>
          <p:cNvSpPr txBox="1"/>
          <p:nvPr/>
        </p:nvSpPr>
        <p:spPr>
          <a:xfrm>
            <a:off x="2020661" y="4586613"/>
            <a:ext cx="128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pmix_regattr_t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4AC1F7-BCC8-314F-A10C-04324538ECF8}"/>
              </a:ext>
            </a:extLst>
          </p:cNvPr>
          <p:cNvSpPr txBox="1"/>
          <p:nvPr/>
        </p:nvSpPr>
        <p:spPr>
          <a:xfrm>
            <a:off x="2504928" y="1860294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1B3FD3-6F64-7146-8979-B87B533F51DE}"/>
              </a:ext>
            </a:extLst>
          </p:cNvPr>
          <p:cNvSpPr txBox="1"/>
          <p:nvPr/>
        </p:nvSpPr>
        <p:spPr>
          <a:xfrm>
            <a:off x="3447903" y="1860294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2DD757-7426-1142-B5FC-A9C1A3033086}"/>
              </a:ext>
            </a:extLst>
          </p:cNvPr>
          <p:cNvSpPr txBox="1"/>
          <p:nvPr/>
        </p:nvSpPr>
        <p:spPr>
          <a:xfrm>
            <a:off x="2504928" y="300807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311AD0-A8F4-1844-9BD4-2D0CBE875717}"/>
              </a:ext>
            </a:extLst>
          </p:cNvPr>
          <p:cNvCxnSpPr>
            <a:stCxn id="5" idx="3"/>
            <a:endCxn id="26" idx="1"/>
          </p:cNvCxnSpPr>
          <p:nvPr/>
        </p:nvCxnSpPr>
        <p:spPr>
          <a:xfrm flipV="1">
            <a:off x="2069061" y="2044960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94F3A3-AD3F-6140-8DC6-1E27C08A708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164596" y="2044960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BA2582-38FE-6C41-9BA1-3788AC715B24}"/>
              </a:ext>
            </a:extLst>
          </p:cNvPr>
          <p:cNvCxnSpPr>
            <a:stCxn id="6" idx="3"/>
            <a:endCxn id="28" idx="1"/>
          </p:cNvCxnSpPr>
          <p:nvPr/>
        </p:nvCxnSpPr>
        <p:spPr>
          <a:xfrm flipV="1">
            <a:off x="2098909" y="3192737"/>
            <a:ext cx="40601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F0DB91-9D7E-1748-9D6D-64A798206895}"/>
              </a:ext>
            </a:extLst>
          </p:cNvPr>
          <p:cNvSpPr txBox="1"/>
          <p:nvPr/>
        </p:nvSpPr>
        <p:spPr>
          <a:xfrm>
            <a:off x="4181943" y="844632"/>
            <a:ext cx="152785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PMIx_Allocate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057B0-16A1-5245-8C50-8A7417D4963C}"/>
              </a:ext>
            </a:extLst>
          </p:cNvPr>
          <p:cNvSpPr txBox="1"/>
          <p:nvPr/>
        </p:nvSpPr>
        <p:spPr>
          <a:xfrm>
            <a:off x="4582886" y="1721795"/>
            <a:ext cx="72596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64B83-C52A-0041-8A2A-046873C9C7D2}"/>
              </a:ext>
            </a:extLst>
          </p:cNvPr>
          <p:cNvSpPr txBox="1"/>
          <p:nvPr/>
        </p:nvSpPr>
        <p:spPr>
          <a:xfrm>
            <a:off x="4553038" y="2869572"/>
            <a:ext cx="78566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805B42-8214-AF4F-996A-9C7DBDD43990}"/>
              </a:ext>
            </a:extLst>
          </p:cNvPr>
          <p:cNvSpPr txBox="1"/>
          <p:nvPr/>
        </p:nvSpPr>
        <p:spPr>
          <a:xfrm>
            <a:off x="4609138" y="4017348"/>
            <a:ext cx="666977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</a:t>
            </a:r>
          </a:p>
          <a:p>
            <a:pPr algn="ctr"/>
            <a:r>
              <a:rPr lang="en-US" dirty="0"/>
              <a:t>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E09E28-F989-7544-AE06-22A09A513F9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4945870" y="1213964"/>
            <a:ext cx="0" cy="50783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856A07-0092-3442-BE4E-400582DB4B4B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45870" y="2368126"/>
            <a:ext cx="0" cy="50144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971A55-7A18-D84A-B24A-C8E7C91C878A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4942627" y="3515903"/>
            <a:ext cx="3243" cy="50144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AC0311-5073-2149-8BB4-2719CE9647B8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2261069" y="1029298"/>
            <a:ext cx="1920874" cy="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F473AF1-D8F2-AE41-B1E8-4E887BEC03A9}"/>
              </a:ext>
            </a:extLst>
          </p:cNvPr>
          <p:cNvSpPr txBox="1"/>
          <p:nvPr/>
        </p:nvSpPr>
        <p:spPr>
          <a:xfrm>
            <a:off x="5761903" y="1857102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E30464-E903-C545-83DE-CE07A564F843}"/>
              </a:ext>
            </a:extLst>
          </p:cNvPr>
          <p:cNvSpPr txBox="1"/>
          <p:nvPr/>
        </p:nvSpPr>
        <p:spPr>
          <a:xfrm>
            <a:off x="6704878" y="1857102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5BC51C-5F47-034A-8E2F-240345CC449C}"/>
              </a:ext>
            </a:extLst>
          </p:cNvPr>
          <p:cNvCxnSpPr>
            <a:endCxn id="45" idx="1"/>
          </p:cNvCxnSpPr>
          <p:nvPr/>
        </p:nvCxnSpPr>
        <p:spPr>
          <a:xfrm flipV="1">
            <a:off x="5326036" y="2041768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EC85CB-9265-B644-B4BF-6BAA25EA1F4B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6421571" y="2041768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5A3E213-5EBD-4B43-BF74-D91EF20C980D}"/>
              </a:ext>
            </a:extLst>
          </p:cNvPr>
          <p:cNvSpPr txBox="1"/>
          <p:nvPr/>
        </p:nvSpPr>
        <p:spPr>
          <a:xfrm>
            <a:off x="5784169" y="3005670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C4A57-7CBB-A441-8B7D-A26BAAA0A3E0}"/>
              </a:ext>
            </a:extLst>
          </p:cNvPr>
          <p:cNvSpPr txBox="1"/>
          <p:nvPr/>
        </p:nvSpPr>
        <p:spPr>
          <a:xfrm>
            <a:off x="6727144" y="3005670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8003E7-7664-7A49-B93A-1DB1439CF0FA}"/>
              </a:ext>
            </a:extLst>
          </p:cNvPr>
          <p:cNvCxnSpPr>
            <a:endCxn id="49" idx="1"/>
          </p:cNvCxnSpPr>
          <p:nvPr/>
        </p:nvCxnSpPr>
        <p:spPr>
          <a:xfrm flipV="1">
            <a:off x="5348302" y="3190336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D1680B-D892-624E-A667-89157D437331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>
            <a:off x="6443837" y="3190336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1F7D1A3-EDCB-6D4C-AFA5-2968C268A0F4}"/>
              </a:ext>
            </a:extLst>
          </p:cNvPr>
          <p:cNvSpPr txBox="1"/>
          <p:nvPr/>
        </p:nvSpPr>
        <p:spPr>
          <a:xfrm>
            <a:off x="5704753" y="415592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505CE1-2C8F-9B40-98DF-FD9D50FECDB1}"/>
              </a:ext>
            </a:extLst>
          </p:cNvPr>
          <p:cNvSpPr txBox="1"/>
          <p:nvPr/>
        </p:nvSpPr>
        <p:spPr>
          <a:xfrm>
            <a:off x="6647728" y="415592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006350-CB13-114C-90E4-FD5D485E50FB}"/>
              </a:ext>
            </a:extLst>
          </p:cNvPr>
          <p:cNvCxnSpPr>
            <a:endCxn id="53" idx="1"/>
          </p:cNvCxnSpPr>
          <p:nvPr/>
        </p:nvCxnSpPr>
        <p:spPr>
          <a:xfrm flipV="1">
            <a:off x="5268886" y="4340587"/>
            <a:ext cx="43586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295BBC-AEF5-A84B-A1C7-CFB26462E999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6364421" y="4340587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DCCD55-8CB9-4042-ABA9-D2BD33390679}"/>
              </a:ext>
            </a:extLst>
          </p:cNvPr>
          <p:cNvSpPr txBox="1"/>
          <p:nvPr/>
        </p:nvSpPr>
        <p:spPr>
          <a:xfrm>
            <a:off x="7590703" y="4155921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1F43BC-3D92-094B-93EC-D494532983BC}"/>
              </a:ext>
            </a:extLst>
          </p:cNvPr>
          <p:cNvSpPr txBox="1"/>
          <p:nvPr/>
        </p:nvSpPr>
        <p:spPr>
          <a:xfrm>
            <a:off x="8535399" y="4155847"/>
            <a:ext cx="65966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D39BA5-76E4-934A-B7C7-E4EF9F476ABA}"/>
              </a:ext>
            </a:extLst>
          </p:cNvPr>
          <p:cNvCxnSpPr>
            <a:stCxn id="54" idx="3"/>
            <a:endCxn id="57" idx="1"/>
          </p:cNvCxnSpPr>
          <p:nvPr/>
        </p:nvCxnSpPr>
        <p:spPr>
          <a:xfrm>
            <a:off x="7307396" y="4340587"/>
            <a:ext cx="2833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D2E665-5478-734B-A5D9-A1890690EEB3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 flipV="1">
            <a:off x="8250371" y="4340513"/>
            <a:ext cx="285028" cy="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348E5-3CDC-D046-AE84-CEC78BDB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Rendezvous File Locations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55533C-A0EF-E046-BB70-327EE4FF35C7}"/>
              </a:ext>
            </a:extLst>
          </p:cNvPr>
          <p:cNvSpPr txBox="1"/>
          <p:nvPr/>
        </p:nvSpPr>
        <p:spPr>
          <a:xfrm>
            <a:off x="8796273" y="1945087"/>
            <a:ext cx="182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TMPDIR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CF17E32-7BDB-2B47-B078-6FF868C1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2" y="3135616"/>
            <a:ext cx="6963833" cy="353483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17DBAE1-0AAF-BE46-8853-63E8C640118C}"/>
              </a:ext>
            </a:extLst>
          </p:cNvPr>
          <p:cNvSpPr txBox="1"/>
          <p:nvPr/>
        </p:nvSpPr>
        <p:spPr>
          <a:xfrm>
            <a:off x="7051451" y="2645046"/>
            <a:ext cx="135466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pmix.sys.host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A32914-FA19-3140-80C4-36A0983BD4C7}"/>
              </a:ext>
            </a:extLst>
          </p:cNvPr>
          <p:cNvSpPr txBox="1"/>
          <p:nvPr/>
        </p:nvSpPr>
        <p:spPr>
          <a:xfrm>
            <a:off x="8985412" y="3073158"/>
            <a:ext cx="175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Server TMPDIR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5DC596-CF30-5849-8A6C-3CEDB43820C8}"/>
              </a:ext>
            </a:extLst>
          </p:cNvPr>
          <p:cNvSpPr txBox="1"/>
          <p:nvPr/>
        </p:nvSpPr>
        <p:spPr>
          <a:xfrm>
            <a:off x="9934718" y="3820625"/>
            <a:ext cx="176574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pmix.host.tool.pid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6D4196-7A97-C340-B33D-A6F1B4541113}"/>
              </a:ext>
            </a:extLst>
          </p:cNvPr>
          <p:cNvSpPr txBox="1"/>
          <p:nvPr/>
        </p:nvSpPr>
        <p:spPr>
          <a:xfrm>
            <a:off x="5928266" y="5471410"/>
            <a:ext cx="96436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rndvsFile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44C03C3-251C-3945-A8C1-7C9E66621779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>
            <a:off x="5576454" y="5102003"/>
            <a:ext cx="833996" cy="36940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891D03-E0F0-6F4C-A910-5A288646D88E}"/>
              </a:ext>
            </a:extLst>
          </p:cNvPr>
          <p:cNvSpPr txBox="1"/>
          <p:nvPr/>
        </p:nvSpPr>
        <p:spPr>
          <a:xfrm>
            <a:off x="7614241" y="3820625"/>
            <a:ext cx="209756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pmix.host.tool.nspace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ECE2125-4361-6B48-A9B6-ACEE40630A6B}"/>
              </a:ext>
            </a:extLst>
          </p:cNvPr>
          <p:cNvCxnSpPr>
            <a:stCxn id="32" idx="2"/>
            <a:endCxn id="41" idx="0"/>
          </p:cNvCxnSpPr>
          <p:nvPr/>
        </p:nvCxnSpPr>
        <p:spPr bwMode="auto">
          <a:xfrm>
            <a:off x="9708574" y="2345197"/>
            <a:ext cx="152174" cy="727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D21F0FA-4245-0941-83E3-42ED6E41D899}"/>
              </a:ext>
            </a:extLst>
          </p:cNvPr>
          <p:cNvCxnSpPr>
            <a:stCxn id="32" idx="2"/>
            <a:endCxn id="38" idx="0"/>
          </p:cNvCxnSpPr>
          <p:nvPr/>
        </p:nvCxnSpPr>
        <p:spPr bwMode="auto">
          <a:xfrm rot="5400000">
            <a:off x="8568755" y="1505226"/>
            <a:ext cx="299849" cy="19797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8D35D87-28E9-E547-B65F-64DB4C1536A7}"/>
              </a:ext>
            </a:extLst>
          </p:cNvPr>
          <p:cNvCxnSpPr>
            <a:stCxn id="46" idx="0"/>
            <a:endCxn id="41" idx="2"/>
          </p:cNvCxnSpPr>
          <p:nvPr/>
        </p:nvCxnSpPr>
        <p:spPr bwMode="auto">
          <a:xfrm rot="16200000" flipV="1">
            <a:off x="10165490" y="3168527"/>
            <a:ext cx="347357" cy="9568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DED2055-B6CA-F547-9C4D-F917B28672A9}"/>
              </a:ext>
            </a:extLst>
          </p:cNvPr>
          <p:cNvCxnSpPr>
            <a:stCxn id="50" idx="0"/>
            <a:endCxn id="41" idx="2"/>
          </p:cNvCxnSpPr>
          <p:nvPr/>
        </p:nvCxnSpPr>
        <p:spPr bwMode="auto">
          <a:xfrm rot="5400000" flipH="1" flipV="1">
            <a:off x="9088207" y="3048084"/>
            <a:ext cx="347357" cy="11977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120837-C74B-654F-88D9-F76A43EAA914}"/>
              </a:ext>
            </a:extLst>
          </p:cNvPr>
          <p:cNvCxnSpPr>
            <a:endCxn id="38" idx="2"/>
          </p:cNvCxnSpPr>
          <p:nvPr/>
        </p:nvCxnSpPr>
        <p:spPr bwMode="auto">
          <a:xfrm flipV="1">
            <a:off x="6096000" y="2993924"/>
            <a:ext cx="1632784" cy="9934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610AAB-7D3E-6444-BEFB-DA0625BEF2C8}"/>
              </a:ext>
            </a:extLst>
          </p:cNvPr>
          <p:cNvCxnSpPr>
            <a:cxnSpLocks/>
          </p:cNvCxnSpPr>
          <p:nvPr/>
        </p:nvCxnSpPr>
        <p:spPr bwMode="auto">
          <a:xfrm>
            <a:off x="6439357" y="5102003"/>
            <a:ext cx="34453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3D4E442-68F4-DA44-8A96-BA8325A57BCC}"/>
              </a:ext>
            </a:extLst>
          </p:cNvPr>
          <p:cNvSpPr/>
          <p:nvPr/>
        </p:nvSpPr>
        <p:spPr bwMode="auto">
          <a:xfrm rot="5400000">
            <a:off x="9684883" y="3792589"/>
            <a:ext cx="399738" cy="2219090"/>
          </a:xfrm>
          <a:prstGeom prst="rightBrace">
            <a:avLst>
              <a:gd name="adj1" fmla="val 98958"/>
              <a:gd name="adj2" fmla="val 50000"/>
            </a:avLst>
          </a:prstGeom>
          <a:noFill/>
          <a:ln w="28575" cap="flat" cmpd="sng" algn="ctr">
            <a:solidFill>
              <a:schemeClr val="bg2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B3AEF-AD31-2546-B02A-3B633F7036AE}"/>
              </a:ext>
            </a:extLst>
          </p:cNvPr>
          <p:cNvSpPr txBox="1"/>
          <p:nvPr/>
        </p:nvSpPr>
        <p:spPr>
          <a:xfrm>
            <a:off x="9125237" y="4321704"/>
            <a:ext cx="143712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pmix.host.tool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66489C-A921-8745-A352-810B7FE6EE9E}"/>
              </a:ext>
            </a:extLst>
          </p:cNvPr>
          <p:cNvCxnSpPr>
            <a:stCxn id="41" idx="2"/>
            <a:endCxn id="74" idx="0"/>
          </p:cNvCxnSpPr>
          <p:nvPr/>
        </p:nvCxnSpPr>
        <p:spPr bwMode="auto">
          <a:xfrm flipH="1">
            <a:off x="9843800" y="3473268"/>
            <a:ext cx="16948" cy="848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63DBFFC-51C3-F049-9580-0A7DC27D6356}"/>
              </a:ext>
            </a:extLst>
          </p:cNvPr>
          <p:cNvSpPr txBox="1"/>
          <p:nvPr/>
        </p:nvSpPr>
        <p:spPr>
          <a:xfrm>
            <a:off x="10752955" y="3110633"/>
            <a:ext cx="1154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(per nspace)</a:t>
            </a:r>
          </a:p>
        </p:txBody>
      </p:sp>
    </p:spTree>
    <p:extLst>
      <p:ext uri="{BB962C8B-B14F-4D97-AF65-F5344CB8AC3E}">
        <p14:creationId xmlns:p14="http://schemas.microsoft.com/office/powerpoint/2010/main" val="380833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3549513" y="3156596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5732" y="3195669"/>
            <a:ext cx="7954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RM</a:t>
            </a:r>
          </a:p>
        </p:txBody>
      </p:sp>
      <p:sp>
        <p:nvSpPr>
          <p:cNvPr id="38" name="Oval 37"/>
          <p:cNvSpPr/>
          <p:nvPr/>
        </p:nvSpPr>
        <p:spPr>
          <a:xfrm>
            <a:off x="3821105" y="3897206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4183" y="5313429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" name="Oval 51"/>
          <p:cNvSpPr/>
          <p:nvPr/>
        </p:nvSpPr>
        <p:spPr bwMode="auto">
          <a:xfrm>
            <a:off x="3535156" y="5729867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1B9C86-AA50-7547-A8AA-3F8B2F2B39FD}"/>
              </a:ext>
            </a:extLst>
          </p:cNvPr>
          <p:cNvCxnSpPr>
            <a:stCxn id="52" idx="7"/>
            <a:endCxn id="38" idx="4"/>
          </p:cNvCxnSpPr>
          <p:nvPr/>
        </p:nvCxnSpPr>
        <p:spPr bwMode="auto">
          <a:xfrm flipV="1">
            <a:off x="3710248" y="4593122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221BE27-997C-7C44-B3DF-78C6BA80B3B3}"/>
              </a:ext>
            </a:extLst>
          </p:cNvPr>
          <p:cNvSpPr/>
          <p:nvPr/>
        </p:nvSpPr>
        <p:spPr bwMode="auto">
          <a:xfrm>
            <a:off x="6266694" y="3156596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1CFF4-56DA-B14A-98CE-8A7DEDD3D760}"/>
              </a:ext>
            </a:extLst>
          </p:cNvPr>
          <p:cNvSpPr txBox="1"/>
          <p:nvPr/>
        </p:nvSpPr>
        <p:spPr>
          <a:xfrm>
            <a:off x="6579915" y="327955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A76F79-9C82-F343-AFE8-456C30F1AD82}"/>
              </a:ext>
            </a:extLst>
          </p:cNvPr>
          <p:cNvSpPr/>
          <p:nvPr/>
        </p:nvSpPr>
        <p:spPr>
          <a:xfrm>
            <a:off x="6402490" y="3696406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3500C72-4AA5-7843-87F1-04E6306E25F1}"/>
              </a:ext>
            </a:extLst>
          </p:cNvPr>
          <p:cNvSpPr/>
          <p:nvPr/>
        </p:nvSpPr>
        <p:spPr>
          <a:xfrm>
            <a:off x="6098223" y="4832996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E927F0B-4A1E-914F-8807-1B70B2881DC0}"/>
              </a:ext>
            </a:extLst>
          </p:cNvPr>
          <p:cNvSpPr/>
          <p:nvPr/>
        </p:nvSpPr>
        <p:spPr>
          <a:xfrm>
            <a:off x="7211378" y="4832996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582C1-97C4-284F-9589-28F5289ADFC3}"/>
              </a:ext>
            </a:extLst>
          </p:cNvPr>
          <p:cNvCxnSpPr>
            <a:stCxn id="47" idx="4"/>
            <a:endCxn id="48" idx="0"/>
          </p:cNvCxnSpPr>
          <p:nvPr/>
        </p:nvCxnSpPr>
        <p:spPr bwMode="auto">
          <a:xfrm flipH="1">
            <a:off x="6339070" y="4248237"/>
            <a:ext cx="512716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995D13-8F5E-2646-B30A-8EE06493AEB9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 bwMode="auto">
          <a:xfrm>
            <a:off x="6851786" y="4248237"/>
            <a:ext cx="600439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152E64D-2308-7E45-88D7-D970CA316F76}"/>
              </a:ext>
            </a:extLst>
          </p:cNvPr>
          <p:cNvCxnSpPr>
            <a:stCxn id="7" idx="0"/>
          </p:cNvCxnSpPr>
          <p:nvPr/>
        </p:nvCxnSpPr>
        <p:spPr bwMode="auto">
          <a:xfrm rot="5400000" flipH="1" flipV="1">
            <a:off x="6101958" y="746458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C3CC8-FFF2-2D45-87BE-52DA56A429D6}"/>
              </a:ext>
            </a:extLst>
          </p:cNvPr>
          <p:cNvCxnSpPr>
            <a:cxnSpLocks/>
            <a:endCxn id="45" idx="0"/>
          </p:cNvCxnSpPr>
          <p:nvPr/>
        </p:nvCxnSpPr>
        <p:spPr bwMode="auto">
          <a:xfrm>
            <a:off x="6851785" y="2460702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6AE67D8-6B4E-CC4F-A06C-D3E10A7233B8}"/>
              </a:ext>
            </a:extLst>
          </p:cNvPr>
          <p:cNvSpPr/>
          <p:nvPr/>
        </p:nvSpPr>
        <p:spPr bwMode="auto">
          <a:xfrm>
            <a:off x="8601310" y="2419817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0F9410-A706-5D42-9A5E-08B4DE5B8D60}"/>
              </a:ext>
            </a:extLst>
          </p:cNvPr>
          <p:cNvSpPr/>
          <p:nvPr/>
        </p:nvSpPr>
        <p:spPr bwMode="auto">
          <a:xfrm>
            <a:off x="8753710" y="2419817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FA1CAA-33F8-2A4D-8B5F-B796E8457EC2}"/>
              </a:ext>
            </a:extLst>
          </p:cNvPr>
          <p:cNvSpPr/>
          <p:nvPr/>
        </p:nvSpPr>
        <p:spPr bwMode="auto">
          <a:xfrm>
            <a:off x="8906110" y="2419817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Decagon 62">
            <a:extLst>
              <a:ext uri="{FF2B5EF4-FFF2-40B4-BE49-F238E27FC236}">
                <a16:creationId xmlns:a16="http://schemas.microsoft.com/office/drawing/2014/main" id="{A22E8380-1F25-C849-A375-20B762123EEA}"/>
              </a:ext>
            </a:extLst>
          </p:cNvPr>
          <p:cNvSpPr/>
          <p:nvPr/>
        </p:nvSpPr>
        <p:spPr bwMode="auto">
          <a:xfrm>
            <a:off x="7588891" y="3684876"/>
            <a:ext cx="975148" cy="975148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3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19D15D-35F1-E44F-8652-EBCD53AED290}"/>
              </a:ext>
            </a:extLst>
          </p:cNvPr>
          <p:cNvSpPr txBox="1"/>
          <p:nvPr/>
        </p:nvSpPr>
        <p:spPr>
          <a:xfrm>
            <a:off x="7734064" y="3849286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Dbgr</a:t>
            </a:r>
          </a:p>
          <a:p>
            <a:r>
              <a:rPr lang="en-US" dirty="0">
                <a:solidFill>
                  <a:schemeClr val="bg1"/>
                </a:solidFill>
              </a:rPr>
              <a:t>Dmn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F0301CA-9CF2-EC42-9D48-62AEB4685FCE}"/>
              </a:ext>
            </a:extLst>
          </p:cNvPr>
          <p:cNvSpPr/>
          <p:nvPr/>
        </p:nvSpPr>
        <p:spPr bwMode="auto">
          <a:xfrm>
            <a:off x="6423103" y="4653776"/>
            <a:ext cx="1802917" cy="976725"/>
          </a:xfrm>
          <a:custGeom>
            <a:avLst/>
            <a:gdLst>
              <a:gd name="connsiteX0" fmla="*/ 1665249 w 1802917"/>
              <a:gd name="connsiteY0" fmla="*/ 0 h 976725"/>
              <a:gd name="connsiteX1" fmla="*/ 1635512 w 1802917"/>
              <a:gd name="connsiteY1" fmla="*/ 966439 h 976725"/>
              <a:gd name="connsiteX2" fmla="*/ 0 w 1802917"/>
              <a:gd name="connsiteY2" fmla="*/ 535258 h 976725"/>
              <a:gd name="connsiteX3" fmla="*/ 0 w 1802917"/>
              <a:gd name="connsiteY3" fmla="*/ 535258 h 97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917" h="976725">
                <a:moveTo>
                  <a:pt x="1665249" y="0"/>
                </a:moveTo>
                <a:cubicBezTo>
                  <a:pt x="1789151" y="438614"/>
                  <a:pt x="1913053" y="877229"/>
                  <a:pt x="1635512" y="966439"/>
                </a:cubicBezTo>
                <a:cubicBezTo>
                  <a:pt x="1357971" y="1055649"/>
                  <a:pt x="0" y="535258"/>
                  <a:pt x="0" y="535258"/>
                </a:cubicBezTo>
                <a:lnTo>
                  <a:pt x="0" y="535258"/>
                </a:ln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97814C3-0D8D-F24F-9466-B755DE6EA5A5}"/>
              </a:ext>
            </a:extLst>
          </p:cNvPr>
          <p:cNvSpPr/>
          <p:nvPr/>
        </p:nvSpPr>
        <p:spPr bwMode="auto">
          <a:xfrm>
            <a:off x="7478753" y="5181600"/>
            <a:ext cx="573910" cy="447324"/>
          </a:xfrm>
          <a:custGeom>
            <a:avLst/>
            <a:gdLst>
              <a:gd name="connsiteX0" fmla="*/ 669073 w 669073"/>
              <a:gd name="connsiteY0" fmla="*/ 386576 h 386576"/>
              <a:gd name="connsiteX1" fmla="*/ 245326 w 669073"/>
              <a:gd name="connsiteY1" fmla="*/ 319668 h 386576"/>
              <a:gd name="connsiteX2" fmla="*/ 0 w 669073"/>
              <a:gd name="connsiteY2" fmla="*/ 0 h 3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073" h="386576">
                <a:moveTo>
                  <a:pt x="669073" y="386576"/>
                </a:moveTo>
                <a:cubicBezTo>
                  <a:pt x="512955" y="385336"/>
                  <a:pt x="356838" y="384097"/>
                  <a:pt x="245326" y="319668"/>
                </a:cubicBezTo>
                <a:cubicBezTo>
                  <a:pt x="133814" y="255239"/>
                  <a:pt x="66907" y="127619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976D459-E441-1246-9339-82E38649B28A}"/>
              </a:ext>
            </a:extLst>
          </p:cNvPr>
          <p:cNvCxnSpPr>
            <a:endCxn id="63" idx="6"/>
          </p:cNvCxnSpPr>
          <p:nvPr/>
        </p:nvCxnSpPr>
        <p:spPr bwMode="auto">
          <a:xfrm>
            <a:off x="7301081" y="4021872"/>
            <a:ext cx="287811" cy="1505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C4EA8A5-7ECC-1946-A0CA-63662209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Launch</a:t>
            </a:r>
          </a:p>
        </p:txBody>
      </p:sp>
    </p:spTree>
    <p:extLst>
      <p:ext uri="{BB962C8B-B14F-4D97-AF65-F5344CB8AC3E}">
        <p14:creationId xmlns:p14="http://schemas.microsoft.com/office/powerpoint/2010/main" val="382307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647F5603-AF99-A546-99E8-C1FE4874B1F6}"/>
              </a:ext>
            </a:extLst>
          </p:cNvPr>
          <p:cNvSpPr/>
          <p:nvPr/>
        </p:nvSpPr>
        <p:spPr bwMode="auto">
          <a:xfrm>
            <a:off x="3921219" y="2911269"/>
            <a:ext cx="1676400" cy="16764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03AED5-6A4D-8140-B77D-73886E92528E}"/>
              </a:ext>
            </a:extLst>
          </p:cNvPr>
          <p:cNvSpPr txBox="1"/>
          <p:nvPr/>
        </p:nvSpPr>
        <p:spPr>
          <a:xfrm>
            <a:off x="4427438" y="2950342"/>
            <a:ext cx="7954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RM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C870C15-3987-2940-8758-D59315AFCCD1}"/>
              </a:ext>
            </a:extLst>
          </p:cNvPr>
          <p:cNvSpPr/>
          <p:nvPr/>
        </p:nvSpPr>
        <p:spPr>
          <a:xfrm>
            <a:off x="4192811" y="3651880"/>
            <a:ext cx="1133216" cy="69591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224509-DBB5-424C-B68F-B34C4EEB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45888" y="5068102"/>
            <a:ext cx="1655275" cy="10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855BBA0C-CA52-3D43-B745-728F0F47EFDA}"/>
              </a:ext>
            </a:extLst>
          </p:cNvPr>
          <p:cNvSpPr/>
          <p:nvPr/>
        </p:nvSpPr>
        <p:spPr bwMode="auto">
          <a:xfrm>
            <a:off x="3906861" y="5484540"/>
            <a:ext cx="205134" cy="3048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EA9752-5936-9E41-B699-D56B366D954B}"/>
              </a:ext>
            </a:extLst>
          </p:cNvPr>
          <p:cNvCxnSpPr/>
          <p:nvPr/>
        </p:nvCxnSpPr>
        <p:spPr bwMode="auto">
          <a:xfrm flipV="1">
            <a:off x="4081954" y="4347795"/>
            <a:ext cx="677465" cy="11813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5A30EFE-4271-6E45-B79F-5F4C7765AE06}"/>
              </a:ext>
            </a:extLst>
          </p:cNvPr>
          <p:cNvSpPr/>
          <p:nvPr/>
        </p:nvSpPr>
        <p:spPr bwMode="auto">
          <a:xfrm>
            <a:off x="6638400" y="2911269"/>
            <a:ext cx="1170182" cy="1170182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03E893-03E3-ED42-9531-690AFB1D6A9C}"/>
              </a:ext>
            </a:extLst>
          </p:cNvPr>
          <p:cNvSpPr txBox="1"/>
          <p:nvPr/>
        </p:nvSpPr>
        <p:spPr>
          <a:xfrm>
            <a:off x="6951621" y="303422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B5A0CC8-D438-5341-897A-5F23C55B9610}"/>
              </a:ext>
            </a:extLst>
          </p:cNvPr>
          <p:cNvSpPr/>
          <p:nvPr/>
        </p:nvSpPr>
        <p:spPr>
          <a:xfrm>
            <a:off x="6774196" y="3451079"/>
            <a:ext cx="898590" cy="55183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PMIx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1482EBE-5902-734A-A8FF-7EB71958C917}"/>
              </a:ext>
            </a:extLst>
          </p:cNvPr>
          <p:cNvSpPr/>
          <p:nvPr/>
        </p:nvSpPr>
        <p:spPr>
          <a:xfrm>
            <a:off x="6469929" y="4587668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5610627-9AB4-9247-B548-214F97A95831}"/>
              </a:ext>
            </a:extLst>
          </p:cNvPr>
          <p:cNvSpPr/>
          <p:nvPr/>
        </p:nvSpPr>
        <p:spPr>
          <a:xfrm>
            <a:off x="7583084" y="4587668"/>
            <a:ext cx="481693" cy="350817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58A06-98EF-B644-9D17-38B93D57DFAA}"/>
              </a:ext>
            </a:extLst>
          </p:cNvPr>
          <p:cNvCxnSpPr/>
          <p:nvPr/>
        </p:nvCxnSpPr>
        <p:spPr bwMode="auto">
          <a:xfrm flipH="1">
            <a:off x="6710775" y="4002910"/>
            <a:ext cx="512716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9B94C6-B631-9A4F-9314-C5EA1BB78BE7}"/>
              </a:ext>
            </a:extLst>
          </p:cNvPr>
          <p:cNvCxnSpPr>
            <a:cxnSpLocks/>
          </p:cNvCxnSpPr>
          <p:nvPr/>
        </p:nvCxnSpPr>
        <p:spPr bwMode="auto">
          <a:xfrm>
            <a:off x="7223492" y="4002910"/>
            <a:ext cx="600439" cy="5847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95637415-6B0F-4643-A4AE-EC39357138CB}"/>
              </a:ext>
            </a:extLst>
          </p:cNvPr>
          <p:cNvCxnSpPr>
            <a:stCxn id="67" idx="0"/>
          </p:cNvCxnSpPr>
          <p:nvPr/>
        </p:nvCxnSpPr>
        <p:spPr bwMode="auto">
          <a:xfrm rot="5400000" flipH="1" flipV="1">
            <a:off x="6473664" y="501131"/>
            <a:ext cx="695895" cy="412438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10AD3E-6E9D-704E-B364-102B241B04EF}"/>
              </a:ext>
            </a:extLst>
          </p:cNvPr>
          <p:cNvCxnSpPr>
            <a:cxnSpLocks/>
          </p:cNvCxnSpPr>
          <p:nvPr/>
        </p:nvCxnSpPr>
        <p:spPr bwMode="auto">
          <a:xfrm>
            <a:off x="7223491" y="2215376"/>
            <a:ext cx="0" cy="69589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F4CEECD-66EC-0340-9F62-C681A3B01AF9}"/>
              </a:ext>
            </a:extLst>
          </p:cNvPr>
          <p:cNvSpPr/>
          <p:nvPr/>
        </p:nvSpPr>
        <p:spPr bwMode="auto">
          <a:xfrm>
            <a:off x="8973016" y="2174490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418162-1F6C-A348-9444-BBF9F6AB9DBB}"/>
              </a:ext>
            </a:extLst>
          </p:cNvPr>
          <p:cNvSpPr/>
          <p:nvPr/>
        </p:nvSpPr>
        <p:spPr bwMode="auto">
          <a:xfrm>
            <a:off x="9125416" y="2174490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52452E3-E48C-5246-BE0C-0748C7A5B8E2}"/>
              </a:ext>
            </a:extLst>
          </p:cNvPr>
          <p:cNvSpPr/>
          <p:nvPr/>
        </p:nvSpPr>
        <p:spPr bwMode="auto">
          <a:xfrm>
            <a:off x="9277816" y="2174490"/>
            <a:ext cx="66908" cy="66908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1422F9-CCB4-7F4E-B958-6695CBE9550C}"/>
              </a:ext>
            </a:extLst>
          </p:cNvPr>
          <p:cNvSpPr/>
          <p:nvPr/>
        </p:nvSpPr>
        <p:spPr bwMode="auto">
          <a:xfrm>
            <a:off x="7798421" y="3360234"/>
            <a:ext cx="686009" cy="1211766"/>
          </a:xfrm>
          <a:custGeom>
            <a:avLst/>
            <a:gdLst>
              <a:gd name="connsiteX0" fmla="*/ 170985 w 686009"/>
              <a:gd name="connsiteY0" fmla="*/ 1211766 h 1211766"/>
              <a:gd name="connsiteX1" fmla="*/ 683941 w 686009"/>
              <a:gd name="connsiteY1" fmla="*/ 490654 h 1211766"/>
              <a:gd name="connsiteX2" fmla="*/ 0 w 686009"/>
              <a:gd name="connsiteY2" fmla="*/ 0 h 121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009" h="1211766">
                <a:moveTo>
                  <a:pt x="170985" y="1211766"/>
                </a:moveTo>
                <a:cubicBezTo>
                  <a:pt x="441711" y="952190"/>
                  <a:pt x="712438" y="692615"/>
                  <a:pt x="683941" y="490654"/>
                </a:cubicBezTo>
                <a:cubicBezTo>
                  <a:pt x="655444" y="288693"/>
                  <a:pt x="327722" y="144346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4FF53-35CE-4841-8121-14252787E36B}"/>
              </a:ext>
            </a:extLst>
          </p:cNvPr>
          <p:cNvSpPr txBox="1"/>
          <p:nvPr/>
        </p:nvSpPr>
        <p:spPr>
          <a:xfrm>
            <a:off x="8459489" y="3496360"/>
            <a:ext cx="59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stdin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F83E1EE-56E3-6B42-9893-0131A6FDE4FE}"/>
              </a:ext>
            </a:extLst>
          </p:cNvPr>
          <p:cNvSpPr/>
          <p:nvPr/>
        </p:nvSpPr>
        <p:spPr bwMode="auto">
          <a:xfrm flipV="1">
            <a:off x="4677385" y="3434865"/>
            <a:ext cx="166688" cy="2008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3288E-B5CD-F54A-AC7D-79CFE64DB813}"/>
              </a:ext>
            </a:extLst>
          </p:cNvPr>
          <p:cNvCxnSpPr>
            <a:cxnSpLocks/>
            <a:endCxn id="66" idx="7"/>
          </p:cNvCxnSpPr>
          <p:nvPr/>
        </p:nvCxnSpPr>
        <p:spPr bwMode="auto">
          <a:xfrm flipH="1">
            <a:off x="4081954" y="4338309"/>
            <a:ext cx="667322" cy="11908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  <a:effectLst/>
        </p:spPr>
      </p:cxn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66B9229C-41EF-F646-ABF9-0C7ACDF78F2C}"/>
              </a:ext>
            </a:extLst>
          </p:cNvPr>
          <p:cNvSpPr/>
          <p:nvPr/>
        </p:nvSpPr>
        <p:spPr bwMode="auto">
          <a:xfrm>
            <a:off x="5158246" y="2301670"/>
            <a:ext cx="1847428" cy="685037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2E3A5-33EA-ED4E-9FB3-972C274AB362}"/>
              </a:ext>
            </a:extLst>
          </p:cNvPr>
          <p:cNvSpPr txBox="1"/>
          <p:nvPr/>
        </p:nvSpPr>
        <p:spPr>
          <a:xfrm>
            <a:off x="4361668" y="4745876"/>
            <a:ext cx="78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Sent via PMIx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A2951-C976-A147-AD4A-A6CFF151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Stdin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1CB00F3-D8FD-5E46-8070-5B99C66565E6}"/>
              </a:ext>
            </a:extLst>
          </p:cNvPr>
          <p:cNvSpPr/>
          <p:nvPr/>
        </p:nvSpPr>
        <p:spPr bwMode="auto">
          <a:xfrm>
            <a:off x="3560957" y="5040893"/>
            <a:ext cx="453483" cy="913858"/>
          </a:xfrm>
          <a:custGeom>
            <a:avLst/>
            <a:gdLst>
              <a:gd name="connsiteX0" fmla="*/ 453483 w 453483"/>
              <a:gd name="connsiteY0" fmla="*/ 445507 h 913858"/>
              <a:gd name="connsiteX1" fmla="*/ 223024 w 453483"/>
              <a:gd name="connsiteY1" fmla="*/ 14327 h 913858"/>
              <a:gd name="connsiteX2" fmla="*/ 0 w 453483"/>
              <a:gd name="connsiteY2" fmla="*/ 913858 h 91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483" h="913858">
                <a:moveTo>
                  <a:pt x="453483" y="445507"/>
                </a:moveTo>
                <a:cubicBezTo>
                  <a:pt x="376043" y="190887"/>
                  <a:pt x="298604" y="-63732"/>
                  <a:pt x="223024" y="14327"/>
                </a:cubicBezTo>
                <a:cubicBezTo>
                  <a:pt x="147443" y="92385"/>
                  <a:pt x="73721" y="503121"/>
                  <a:pt x="0" y="91385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AE17F-EE62-E94C-AB1D-F852A56FB278}"/>
              </a:ext>
            </a:extLst>
          </p:cNvPr>
          <p:cNvSpPr txBox="1"/>
          <p:nvPr/>
        </p:nvSpPr>
        <p:spPr>
          <a:xfrm>
            <a:off x="3180093" y="4503629"/>
            <a:ext cx="113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PMIx Client</a:t>
            </a:r>
          </a:p>
          <a:p>
            <a:pPr algn="ctr"/>
            <a:r>
              <a:rPr lang="en-US" sz="1600" dirty="0"/>
              <a:t>Collects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6B91423-B040-B44D-8196-C5A052342E56}"/>
              </a:ext>
            </a:extLst>
          </p:cNvPr>
          <p:cNvSpPr/>
          <p:nvPr/>
        </p:nvSpPr>
        <p:spPr bwMode="auto">
          <a:xfrm>
            <a:off x="3494050" y="6092951"/>
            <a:ext cx="394010" cy="511510"/>
          </a:xfrm>
          <a:custGeom>
            <a:avLst/>
            <a:gdLst>
              <a:gd name="connsiteX0" fmla="*/ 28708 w 385547"/>
              <a:gd name="connsiteY0" fmla="*/ 0 h 475711"/>
              <a:gd name="connsiteX1" fmla="*/ 36142 w 385547"/>
              <a:gd name="connsiteY1" fmla="*/ 453483 h 475711"/>
              <a:gd name="connsiteX2" fmla="*/ 385547 w 385547"/>
              <a:gd name="connsiteY2" fmla="*/ 364273 h 47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547" h="475711">
                <a:moveTo>
                  <a:pt x="28708" y="0"/>
                </a:moveTo>
                <a:cubicBezTo>
                  <a:pt x="2688" y="196385"/>
                  <a:pt x="-23331" y="392771"/>
                  <a:pt x="36142" y="453483"/>
                </a:cubicBezTo>
                <a:cubicBezTo>
                  <a:pt x="95615" y="514195"/>
                  <a:pt x="240581" y="439234"/>
                  <a:pt x="385547" y="36427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7E2E7-21EE-4040-A309-C97577CDC674}"/>
              </a:ext>
            </a:extLst>
          </p:cNvPr>
          <p:cNvSpPr/>
          <p:nvPr/>
        </p:nvSpPr>
        <p:spPr bwMode="auto">
          <a:xfrm>
            <a:off x="3888060" y="6310649"/>
            <a:ext cx="401443" cy="3568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DEADF3-91CB-394B-B8D4-6EB44DD9865F}"/>
              </a:ext>
            </a:extLst>
          </p:cNvPr>
          <p:cNvCxnSpPr>
            <a:stCxn id="6" idx="0"/>
            <a:endCxn id="66" idx="4"/>
          </p:cNvCxnSpPr>
          <p:nvPr/>
        </p:nvCxnSpPr>
        <p:spPr bwMode="auto">
          <a:xfrm flipH="1" flipV="1">
            <a:off x="4009429" y="5789340"/>
            <a:ext cx="79354" cy="5213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A277A8-8F38-834E-8E74-B011A83A1E50}"/>
              </a:ext>
            </a:extLst>
          </p:cNvPr>
          <p:cNvSpPr txBox="1"/>
          <p:nvPr/>
        </p:nvSpPr>
        <p:spPr>
          <a:xfrm>
            <a:off x="2706235" y="6122789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Tool</a:t>
            </a:r>
          </a:p>
          <a:p>
            <a:pPr algn="ctr"/>
            <a:r>
              <a:rPr lang="en-US" sz="1600" dirty="0"/>
              <a:t>Collects</a:t>
            </a:r>
          </a:p>
        </p:txBody>
      </p:sp>
      <p:sp>
        <p:nvSpPr>
          <p:cNvPr id="40" name="Decagon 39">
            <a:extLst>
              <a:ext uri="{FF2B5EF4-FFF2-40B4-BE49-F238E27FC236}">
                <a16:creationId xmlns:a16="http://schemas.microsoft.com/office/drawing/2014/main" id="{901E002F-F617-4D44-83B6-E17F7F3A1395}"/>
              </a:ext>
            </a:extLst>
          </p:cNvPr>
          <p:cNvSpPr/>
          <p:nvPr/>
        </p:nvSpPr>
        <p:spPr bwMode="auto">
          <a:xfrm>
            <a:off x="8347509" y="4268422"/>
            <a:ext cx="975148" cy="975148"/>
          </a:xfrm>
          <a:prstGeom prst="dec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3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7AFAE5-F273-654A-966D-A80012A49599}"/>
              </a:ext>
            </a:extLst>
          </p:cNvPr>
          <p:cNvSpPr txBox="1"/>
          <p:nvPr/>
        </p:nvSpPr>
        <p:spPr>
          <a:xfrm>
            <a:off x="8506007" y="441483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Dbgr</a:t>
            </a:r>
          </a:p>
          <a:p>
            <a:r>
              <a:rPr lang="en-US" dirty="0">
                <a:solidFill>
                  <a:schemeClr val="bg1"/>
                </a:solidFill>
              </a:rPr>
              <a:t>Dmn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CA4EE9-16E2-564A-AC4B-6960BD2677BE}"/>
              </a:ext>
            </a:extLst>
          </p:cNvPr>
          <p:cNvCxnSpPr>
            <a:cxnSpLocks/>
          </p:cNvCxnSpPr>
          <p:nvPr/>
        </p:nvCxnSpPr>
        <p:spPr bwMode="auto">
          <a:xfrm>
            <a:off x="7541191" y="3944397"/>
            <a:ext cx="857668" cy="6388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6871BC36-8894-544D-8AFD-AA8A2AEC7783}"/>
              </a:ext>
            </a:extLst>
          </p:cNvPr>
          <p:cNvSpPr/>
          <p:nvPr/>
        </p:nvSpPr>
        <p:spPr bwMode="auto">
          <a:xfrm>
            <a:off x="7827766" y="4976456"/>
            <a:ext cx="571094" cy="626734"/>
          </a:xfrm>
          <a:custGeom>
            <a:avLst/>
            <a:gdLst>
              <a:gd name="connsiteX0" fmla="*/ 669073 w 669073"/>
              <a:gd name="connsiteY0" fmla="*/ 386576 h 386576"/>
              <a:gd name="connsiteX1" fmla="*/ 245326 w 669073"/>
              <a:gd name="connsiteY1" fmla="*/ 319668 h 386576"/>
              <a:gd name="connsiteX2" fmla="*/ 0 w 669073"/>
              <a:gd name="connsiteY2" fmla="*/ 0 h 3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073" h="386576">
                <a:moveTo>
                  <a:pt x="669073" y="386576"/>
                </a:moveTo>
                <a:cubicBezTo>
                  <a:pt x="512955" y="385336"/>
                  <a:pt x="356838" y="384097"/>
                  <a:pt x="245326" y="319668"/>
                </a:cubicBezTo>
                <a:cubicBezTo>
                  <a:pt x="133814" y="255239"/>
                  <a:pt x="66907" y="127619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EC4C181-C35E-9543-BB4E-F155D047ABE5}"/>
              </a:ext>
            </a:extLst>
          </p:cNvPr>
          <p:cNvSpPr/>
          <p:nvPr/>
        </p:nvSpPr>
        <p:spPr bwMode="auto">
          <a:xfrm>
            <a:off x="6710776" y="5020963"/>
            <a:ext cx="2173029" cy="787979"/>
          </a:xfrm>
          <a:custGeom>
            <a:avLst/>
            <a:gdLst>
              <a:gd name="connsiteX0" fmla="*/ 2185639 w 2185639"/>
              <a:gd name="connsiteY0" fmla="*/ 282497 h 1029740"/>
              <a:gd name="connsiteX1" fmla="*/ 1174596 w 2185639"/>
              <a:gd name="connsiteY1" fmla="*/ 1025912 h 1029740"/>
              <a:gd name="connsiteX2" fmla="*/ 0 w 2185639"/>
              <a:gd name="connsiteY2" fmla="*/ 0 h 10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5639" h="1029740">
                <a:moveTo>
                  <a:pt x="2185639" y="282497"/>
                </a:moveTo>
                <a:cubicBezTo>
                  <a:pt x="1862254" y="677746"/>
                  <a:pt x="1538869" y="1072995"/>
                  <a:pt x="1174596" y="1025912"/>
                </a:cubicBezTo>
                <a:cubicBezTo>
                  <a:pt x="810323" y="978829"/>
                  <a:pt x="405161" y="489414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BCF61650-3D47-EB45-8E4C-8F904906DF67}"/>
              </a:ext>
            </a:extLst>
          </p:cNvPr>
          <p:cNvSpPr/>
          <p:nvPr/>
        </p:nvSpPr>
        <p:spPr bwMode="auto">
          <a:xfrm>
            <a:off x="7813288" y="3397406"/>
            <a:ext cx="1920257" cy="1182029"/>
          </a:xfrm>
          <a:custGeom>
            <a:avLst/>
            <a:gdLst>
              <a:gd name="connsiteX0" fmla="*/ 1479395 w 1920257"/>
              <a:gd name="connsiteY0" fmla="*/ 1182029 h 1182029"/>
              <a:gd name="connsiteX1" fmla="*/ 1828800 w 1920257"/>
              <a:gd name="connsiteY1" fmla="*/ 148683 h 1182029"/>
              <a:gd name="connsiteX2" fmla="*/ 0 w 1920257"/>
              <a:gd name="connsiteY2" fmla="*/ 0 h 1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257" h="1182029">
                <a:moveTo>
                  <a:pt x="1479395" y="1182029"/>
                </a:moveTo>
                <a:cubicBezTo>
                  <a:pt x="1777380" y="763858"/>
                  <a:pt x="2075366" y="345688"/>
                  <a:pt x="1828800" y="148683"/>
                </a:cubicBezTo>
                <a:cubicBezTo>
                  <a:pt x="1582234" y="-48322"/>
                  <a:pt x="258956" y="28498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sz="240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1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16513</TotalTime>
  <Words>297</Words>
  <Application>Microsoft Macintosh PowerPoint</Application>
  <PresentationFormat>Widescreen</PresentationFormat>
  <Paragraphs>217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Rendezvous File Locations</vt:lpstr>
      <vt:lpstr>Direct Launch</vt:lpstr>
      <vt:lpstr>Forwarding Stdin</vt:lpstr>
      <vt:lpstr>Forwarding of Output</vt:lpstr>
      <vt:lpstr>Indirect Launch</vt:lpstr>
      <vt:lpstr>Indirect Launch</vt:lpstr>
      <vt:lpstr>Direct Launch – Fork/Exec Agent</vt:lpstr>
      <vt:lpstr>Direct Launch –Exec Agent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 Castain</dc:creator>
  <cp:lastModifiedBy>Ralph Castain</cp:lastModifiedBy>
  <cp:revision>41</cp:revision>
  <cp:lastPrinted>2020-07-04T18:26:04Z</cp:lastPrinted>
  <dcterms:created xsi:type="dcterms:W3CDTF">2018-11-15T22:05:19Z</dcterms:created>
  <dcterms:modified xsi:type="dcterms:W3CDTF">2020-07-24T16:19:07Z</dcterms:modified>
</cp:coreProperties>
</file>