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9"/>
    <p:restoredTop sz="94611"/>
  </p:normalViewPr>
  <p:slideViewPr>
    <p:cSldViewPr snapToGrid="0" snapToObjects="1">
      <p:cViewPr>
        <p:scale>
          <a:sx n="112" d="100"/>
          <a:sy n="112" d="100"/>
        </p:scale>
        <p:origin x="1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0FF5A-A2BD-FD4A-AFE0-12AB547BC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5D1D96-6F0B-7E41-B31D-F7358D613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A5BDC-BEC8-4044-8AE1-A0386A07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F392-DBDF-6842-8400-5A8310564639}" type="datetimeFigureOut">
              <a:rPr lang="en-US" smtClean="0"/>
              <a:t>11/15/18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2D735-3FB1-7849-9EAD-0C6034BF2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02EA3-6D31-E547-ADCA-81028F83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7101-C424-EB4C-8241-20DE8B0E34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79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07E61-1284-A549-92A3-B409C70C4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F32CA1-9A57-0549-9CBF-72461B25F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CDE68-2CA9-C841-B5E8-023AC9586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F392-DBDF-6842-8400-5A8310564639}" type="datetimeFigureOut">
              <a:rPr lang="en-US" smtClean="0"/>
              <a:t>11/15/18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1DB85-08EE-6C43-ADF2-6465E93E1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36681-E1DC-B445-9CAC-6BC03C22D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7101-C424-EB4C-8241-20DE8B0E34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16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014FE4-A016-B840-A1FB-E903774C4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321E8-0510-3842-B317-E72C23CFF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E69E0-C50F-D447-B670-184C4A489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F392-DBDF-6842-8400-5A8310564639}" type="datetimeFigureOut">
              <a:rPr lang="en-US" smtClean="0"/>
              <a:t>11/15/18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EFFC3-44F1-2446-AC22-DB95D364C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C41C5-CCC3-0744-A798-FBB5322DC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7101-C424-EB4C-8241-20DE8B0E34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109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BC6E4-8EBF-854A-A6C0-252ED29B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0659A-3378-BA4E-B87B-12B9A4568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2177A-8001-DE46-80C2-09E21F190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F392-DBDF-6842-8400-5A8310564639}" type="datetimeFigureOut">
              <a:rPr lang="en-US" smtClean="0"/>
              <a:t>11/15/18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CA1F0-0FE1-E346-B10C-454373F87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E0063-58CC-B24F-8E7B-EC6702E8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7101-C424-EB4C-8241-20DE8B0E34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45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4FE9-5D16-9A4A-8FF0-1FC9CEDB4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AF08-5160-E440-8DE3-0608339A7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F985F-6218-AE49-8331-DC9B3A13C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F392-DBDF-6842-8400-5A8310564639}" type="datetimeFigureOut">
              <a:rPr lang="en-US" smtClean="0"/>
              <a:t>11/15/18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00785-C587-144C-BED8-8C0A96E99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74249-8A9C-EF41-848E-90E02DD35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7101-C424-EB4C-8241-20DE8B0E34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081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3B2BB-CE43-2D48-8438-5C43CB214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390AE-A6EB-AD43-AD7A-D5B223DAC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01202-32B6-1F44-BE1C-D0394C171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45CEA-9B32-8245-A5C8-9D15DFFA3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F392-DBDF-6842-8400-5A8310564639}" type="datetimeFigureOut">
              <a:rPr lang="en-US" smtClean="0"/>
              <a:t>11/15/18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E772D-542B-1D48-ADCD-08884D767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5BA0B-D35C-7142-AE54-992979C2D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7101-C424-EB4C-8241-20DE8B0E34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58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4983C-6F91-7B41-A322-990BBB4C8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DD2B4-BF21-1747-A4DF-EDD38AAFF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F8686-4D4D-CC46-AE12-3AC4D5AE6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2A4DD6-CF20-DD4A-997F-6417FF1C7B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F45330-1757-B945-8F77-404191A84F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3EEEFB-EF46-6C43-BDBC-FFBA57F5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F392-DBDF-6842-8400-5A8310564639}" type="datetimeFigureOut">
              <a:rPr lang="en-US" smtClean="0"/>
              <a:t>11/15/18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72CEB4-0719-7548-BDD3-329EA6E9F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077948-9809-3C44-AB08-40F1965D8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7101-C424-EB4C-8241-20DE8B0E34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74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64CCE-7761-4045-87ED-ED04028EA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B6989-D103-1B41-B7FC-9DF65D16D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F392-DBDF-6842-8400-5A8310564639}" type="datetimeFigureOut">
              <a:rPr lang="en-US" smtClean="0"/>
              <a:t>11/15/18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9F34E7-E77E-8C4A-A99D-B7A9C5241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2BBCF2-E0BA-AF40-A450-1657DF8F1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7101-C424-EB4C-8241-20DE8B0E34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7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16ECC0-ADA3-9A4D-8988-FFAB22A64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F392-DBDF-6842-8400-5A8310564639}" type="datetimeFigureOut">
              <a:rPr lang="en-US" smtClean="0"/>
              <a:t>11/15/18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53F3F5-4D84-E746-9DC6-0F1EB44EC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F7C26-20FE-0F46-B4DC-6DCED8224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7101-C424-EB4C-8241-20DE8B0E34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581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B2D0F-11FE-D24C-8C8D-FA84CE92C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0D982-B391-2B48-8E04-FA83D3625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76538-5742-5844-A155-D6BBB6826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45F80-BD07-BC47-8AD6-22BD90D7B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F392-DBDF-6842-8400-5A8310564639}" type="datetimeFigureOut">
              <a:rPr lang="en-US" smtClean="0"/>
              <a:t>11/15/18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D50563-0567-B641-B16C-0DD7855E2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57FBA-1A6A-A540-80BD-8983E9BD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7101-C424-EB4C-8241-20DE8B0E34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489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E42B7-4921-FF4F-8D5F-133535F72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331221-E543-1345-B8C1-99EFCAB55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45985-5E8F-AB4D-B266-AF0F568A2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9D234-E6CC-6942-B5C6-37555AE4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F392-DBDF-6842-8400-5A8310564639}" type="datetimeFigureOut">
              <a:rPr lang="en-US" smtClean="0"/>
              <a:t>11/15/18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ADCE4-1A93-4644-92C2-D5E8CED5E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DB188-EE6E-4845-88B0-315B0B523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7101-C424-EB4C-8241-20DE8B0E34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35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22E36D-1647-E847-8E94-414E11AE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3852D-14AA-7B49-B7D9-E3A9F2764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4D9F1-A6E7-BC45-9ACC-508FA88D62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7F392-DBDF-6842-8400-5A8310564639}" type="datetimeFigureOut">
              <a:rPr lang="en-US" smtClean="0"/>
              <a:t>11/15/18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62D14-BCE4-004C-852C-0C62DFC0B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DE570-BB1F-F149-859A-68C9D8D97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A7101-C424-EB4C-8241-20DE8B0E34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00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0C24BD-5ED0-3149-B1FC-2D005672AB90}"/>
              </a:ext>
            </a:extLst>
          </p:cNvPr>
          <p:cNvSpPr txBox="1"/>
          <p:nvPr/>
        </p:nvSpPr>
        <p:spPr>
          <a:xfrm>
            <a:off x="368135" y="851018"/>
            <a:ext cx="54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FCE80F-BEFB-344B-A846-DB11F4A41908}"/>
              </a:ext>
            </a:extLst>
          </p:cNvPr>
          <p:cNvSpPr txBox="1"/>
          <p:nvPr/>
        </p:nvSpPr>
        <p:spPr>
          <a:xfrm>
            <a:off x="2509090" y="1558200"/>
            <a:ext cx="881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Session</a:t>
            </a:r>
          </a:p>
          <a:p>
            <a:pPr algn="ctr"/>
            <a:r>
              <a:rPr lang="en-US" dirty="0"/>
              <a:t>ID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494F6A-04DD-A64D-B357-D21199FF15A1}"/>
              </a:ext>
            </a:extLst>
          </p:cNvPr>
          <p:cNvSpPr txBox="1"/>
          <p:nvPr/>
        </p:nvSpPr>
        <p:spPr>
          <a:xfrm>
            <a:off x="2572409" y="2432695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Num</a:t>
            </a:r>
          </a:p>
          <a:p>
            <a:pPr algn="ctr"/>
            <a:r>
              <a:rPr lang="en-US" dirty="0"/>
              <a:t>nodes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99EC00-50A9-D74D-9340-787442BB82E6}"/>
              </a:ext>
            </a:extLst>
          </p:cNvPr>
          <p:cNvSpPr txBox="1"/>
          <p:nvPr/>
        </p:nvSpPr>
        <p:spPr>
          <a:xfrm>
            <a:off x="1379685" y="712519"/>
            <a:ext cx="611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Univ</a:t>
            </a:r>
          </a:p>
          <a:p>
            <a:pPr algn="ctr"/>
            <a:r>
              <a:rPr lang="en-US" dirty="0"/>
              <a:t>size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BA8E5C-7582-6042-8CF0-6A787153A663}"/>
              </a:ext>
            </a:extLst>
          </p:cNvPr>
          <p:cNvSpPr txBox="1"/>
          <p:nvPr/>
        </p:nvSpPr>
        <p:spPr>
          <a:xfrm>
            <a:off x="2509090" y="712519"/>
            <a:ext cx="881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Session</a:t>
            </a:r>
          </a:p>
          <a:p>
            <a:pPr algn="ctr"/>
            <a:r>
              <a:rPr lang="en-US" dirty="0"/>
              <a:t>Info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2BA07C-C16D-9B4E-B1F5-D0DD38857A96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913669" y="1035684"/>
            <a:ext cx="46601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F3A726-4A5A-F448-B89C-0346277C125D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1990750" y="1035685"/>
            <a:ext cx="518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87854B2-8768-1B46-A58C-619255D85C27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>
            <a:off x="2950077" y="1358850"/>
            <a:ext cx="0" cy="199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A21BC3-B2EB-6E40-BCBE-9A6C60A6230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950077" y="2204531"/>
            <a:ext cx="0" cy="228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AB6BD3B-512E-8549-890C-CB7E9C18E6B4}"/>
              </a:ext>
            </a:extLst>
          </p:cNvPr>
          <p:cNvSpPr txBox="1"/>
          <p:nvPr/>
        </p:nvSpPr>
        <p:spPr>
          <a:xfrm>
            <a:off x="3899279" y="712519"/>
            <a:ext cx="545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info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38B126-AC31-7744-A70E-D07F1F8869DE}"/>
              </a:ext>
            </a:extLst>
          </p:cNvPr>
          <p:cNvSpPr txBox="1"/>
          <p:nvPr/>
        </p:nvSpPr>
        <p:spPr>
          <a:xfrm>
            <a:off x="3921016" y="1558199"/>
            <a:ext cx="502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ID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AE6C8A-3661-3547-99FF-FF23730A668A}"/>
              </a:ext>
            </a:extLst>
          </p:cNvPr>
          <p:cNvSpPr txBox="1"/>
          <p:nvPr/>
        </p:nvSpPr>
        <p:spPr>
          <a:xfrm>
            <a:off x="3825637" y="2403879"/>
            <a:ext cx="692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Node</a:t>
            </a:r>
          </a:p>
          <a:p>
            <a:pPr algn="ctr"/>
            <a:r>
              <a:rPr lang="en-US" dirty="0"/>
              <a:t>map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4EA02E-7764-2B4B-94C6-98978B147ADA}"/>
              </a:ext>
            </a:extLst>
          </p:cNvPr>
          <p:cNvSpPr txBox="1"/>
          <p:nvPr/>
        </p:nvSpPr>
        <p:spPr>
          <a:xfrm>
            <a:off x="3872381" y="3249559"/>
            <a:ext cx="599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Proc</a:t>
            </a:r>
          </a:p>
          <a:p>
            <a:pPr algn="ctr"/>
            <a:r>
              <a:rPr lang="en-US" dirty="0"/>
              <a:t>map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54115A-BA46-534E-8B12-FEC03E6AE209}"/>
              </a:ext>
            </a:extLst>
          </p:cNvPr>
          <p:cNvSpPr txBox="1"/>
          <p:nvPr/>
        </p:nvSpPr>
        <p:spPr>
          <a:xfrm>
            <a:off x="3907583" y="4095239"/>
            <a:ext cx="528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size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B3E5EE5-7489-DE46-B8F9-8DD4E24E3746}"/>
              </a:ext>
            </a:extLst>
          </p:cNvPr>
          <p:cNvCxnSpPr>
            <a:stCxn id="8" idx="3"/>
            <a:endCxn id="19" idx="1"/>
          </p:cNvCxnSpPr>
          <p:nvPr/>
        </p:nvCxnSpPr>
        <p:spPr>
          <a:xfrm>
            <a:off x="3391063" y="1035685"/>
            <a:ext cx="508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C8DF5C0-3A9C-9748-A25C-B9AEB26CF0B0}"/>
              </a:ext>
            </a:extLst>
          </p:cNvPr>
          <p:cNvCxnSpPr/>
          <p:nvPr/>
        </p:nvCxnSpPr>
        <p:spPr>
          <a:xfrm>
            <a:off x="4172046" y="1358850"/>
            <a:ext cx="1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0BA01E6-7AD1-A04E-8C74-E415B195708D}"/>
              </a:ext>
            </a:extLst>
          </p:cNvPr>
          <p:cNvCxnSpPr/>
          <p:nvPr/>
        </p:nvCxnSpPr>
        <p:spPr>
          <a:xfrm flipH="1">
            <a:off x="4172046" y="2204530"/>
            <a:ext cx="1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B69D6C1-B7FA-854F-AEE8-1162716414C3}"/>
              </a:ext>
            </a:extLst>
          </p:cNvPr>
          <p:cNvCxnSpPr/>
          <p:nvPr/>
        </p:nvCxnSpPr>
        <p:spPr>
          <a:xfrm>
            <a:off x="4172046" y="3050210"/>
            <a:ext cx="1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B83AF93-7238-0F4B-BC4B-20E3256024E3}"/>
              </a:ext>
            </a:extLst>
          </p:cNvPr>
          <p:cNvCxnSpPr/>
          <p:nvPr/>
        </p:nvCxnSpPr>
        <p:spPr>
          <a:xfrm>
            <a:off x="4172046" y="3895890"/>
            <a:ext cx="0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8D46D6B-C63B-4845-B2C1-3B180E055CF4}"/>
              </a:ext>
            </a:extLst>
          </p:cNvPr>
          <p:cNvSpPr txBox="1"/>
          <p:nvPr/>
        </p:nvSpPr>
        <p:spPr>
          <a:xfrm>
            <a:off x="3826150" y="4940919"/>
            <a:ext cx="692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Max</a:t>
            </a:r>
          </a:p>
          <a:p>
            <a:pPr algn="ctr"/>
            <a:r>
              <a:rPr lang="en-US" dirty="0"/>
              <a:t>procs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3BA901-0F6A-0A4A-8B8E-876A6355AB44}"/>
              </a:ext>
            </a:extLst>
          </p:cNvPr>
          <p:cNvCxnSpPr>
            <a:stCxn id="24" idx="2"/>
            <a:endCxn id="35" idx="0"/>
          </p:cNvCxnSpPr>
          <p:nvPr/>
        </p:nvCxnSpPr>
        <p:spPr>
          <a:xfrm>
            <a:off x="4172047" y="4741570"/>
            <a:ext cx="256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7DE7C7C-2713-0144-AFAF-85FCD2B83678}"/>
              </a:ext>
            </a:extLst>
          </p:cNvPr>
          <p:cNvSpPr txBox="1"/>
          <p:nvPr/>
        </p:nvSpPr>
        <p:spPr>
          <a:xfrm>
            <a:off x="4888105" y="712518"/>
            <a:ext cx="561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info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F323C2-16AF-4842-A758-87AAAE8878BF}"/>
              </a:ext>
            </a:extLst>
          </p:cNvPr>
          <p:cNvSpPr txBox="1"/>
          <p:nvPr/>
        </p:nvSpPr>
        <p:spPr>
          <a:xfrm>
            <a:off x="4862458" y="1558198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num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751E54-16D2-C343-A264-BF9A8E67F653}"/>
              </a:ext>
            </a:extLst>
          </p:cNvPr>
          <p:cNvSpPr txBox="1"/>
          <p:nvPr/>
        </p:nvSpPr>
        <p:spPr>
          <a:xfrm>
            <a:off x="4888105" y="2403878"/>
            <a:ext cx="561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size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04174A-A17E-8940-9138-22FCB21AC339}"/>
              </a:ext>
            </a:extLst>
          </p:cNvPr>
          <p:cNvSpPr txBox="1"/>
          <p:nvPr/>
        </p:nvSpPr>
        <p:spPr>
          <a:xfrm>
            <a:off x="4888104" y="3249558"/>
            <a:ext cx="561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ldr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D426923-5FDA-EF40-B1A6-17DC01BAA7F8}"/>
              </a:ext>
            </a:extLst>
          </p:cNvPr>
          <p:cNvCxnSpPr/>
          <p:nvPr/>
        </p:nvCxnSpPr>
        <p:spPr>
          <a:xfrm>
            <a:off x="5168791" y="1358849"/>
            <a:ext cx="1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632FA82-8214-B34D-BA19-679B57107CF9}"/>
              </a:ext>
            </a:extLst>
          </p:cNvPr>
          <p:cNvCxnSpPr/>
          <p:nvPr/>
        </p:nvCxnSpPr>
        <p:spPr>
          <a:xfrm flipH="1">
            <a:off x="5168791" y="2204529"/>
            <a:ext cx="1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0E43E-FD4B-2243-AAD4-490B712CCD73}"/>
              </a:ext>
            </a:extLst>
          </p:cNvPr>
          <p:cNvCxnSpPr/>
          <p:nvPr/>
        </p:nvCxnSpPr>
        <p:spPr>
          <a:xfrm>
            <a:off x="5168791" y="3050209"/>
            <a:ext cx="1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E870AC8-6969-DC4F-AF26-9946EB954855}"/>
              </a:ext>
            </a:extLst>
          </p:cNvPr>
          <p:cNvSpPr txBox="1"/>
          <p:nvPr/>
        </p:nvSpPr>
        <p:spPr>
          <a:xfrm>
            <a:off x="5833539" y="712518"/>
            <a:ext cx="561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info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843ACFD-E38B-F044-9676-CF1F90DC10E5}"/>
              </a:ext>
            </a:extLst>
          </p:cNvPr>
          <p:cNvSpPr txBox="1"/>
          <p:nvPr/>
        </p:nvSpPr>
        <p:spPr>
          <a:xfrm>
            <a:off x="5807892" y="1558198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num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E8EC23-2339-F549-8408-00DDE9054F27}"/>
              </a:ext>
            </a:extLst>
          </p:cNvPr>
          <p:cNvSpPr txBox="1"/>
          <p:nvPr/>
        </p:nvSpPr>
        <p:spPr>
          <a:xfrm>
            <a:off x="5833539" y="2403878"/>
            <a:ext cx="561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size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237B522-0092-4444-A6B8-931A7FC6DCFA}"/>
              </a:ext>
            </a:extLst>
          </p:cNvPr>
          <p:cNvSpPr txBox="1"/>
          <p:nvPr/>
        </p:nvSpPr>
        <p:spPr>
          <a:xfrm>
            <a:off x="5833538" y="3249558"/>
            <a:ext cx="561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ldr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F455E6B-CAB6-834B-A6BA-BA0C814603E1}"/>
              </a:ext>
            </a:extLst>
          </p:cNvPr>
          <p:cNvCxnSpPr/>
          <p:nvPr/>
        </p:nvCxnSpPr>
        <p:spPr>
          <a:xfrm>
            <a:off x="6035119" y="1358849"/>
            <a:ext cx="1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B19E91E-0E40-E14A-8525-4AAFF6EC33EC}"/>
              </a:ext>
            </a:extLst>
          </p:cNvPr>
          <p:cNvCxnSpPr/>
          <p:nvPr/>
        </p:nvCxnSpPr>
        <p:spPr>
          <a:xfrm flipH="1">
            <a:off x="6035119" y="2204529"/>
            <a:ext cx="1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82C1E4D-4992-DA42-87D8-843520207171}"/>
              </a:ext>
            </a:extLst>
          </p:cNvPr>
          <p:cNvCxnSpPr/>
          <p:nvPr/>
        </p:nvCxnSpPr>
        <p:spPr>
          <a:xfrm>
            <a:off x="6035119" y="3050209"/>
            <a:ext cx="1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1827CE1-59FE-8040-A4CB-A826632B61EC}"/>
              </a:ext>
            </a:extLst>
          </p:cNvPr>
          <p:cNvCxnSpPr>
            <a:stCxn id="19" idx="3"/>
            <a:endCxn id="38" idx="1"/>
          </p:cNvCxnSpPr>
          <p:nvPr/>
        </p:nvCxnSpPr>
        <p:spPr>
          <a:xfrm flipV="1">
            <a:off x="4444813" y="1035684"/>
            <a:ext cx="44329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9BABC93-0BB5-034D-8FB3-EFC5C7353791}"/>
              </a:ext>
            </a:extLst>
          </p:cNvPr>
          <p:cNvCxnSpPr>
            <a:stCxn id="38" idx="3"/>
            <a:endCxn id="49" idx="1"/>
          </p:cNvCxnSpPr>
          <p:nvPr/>
        </p:nvCxnSpPr>
        <p:spPr>
          <a:xfrm>
            <a:off x="5449477" y="1035684"/>
            <a:ext cx="3840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200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37</Words>
  <Application>Microsoft Macintosh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Ralph Castain</dc:creator>
  <cp:lastModifiedBy>Ralph Castain</cp:lastModifiedBy>
  <cp:revision>4</cp:revision>
  <dcterms:created xsi:type="dcterms:W3CDTF">2018-11-15T22:05:19Z</dcterms:created>
  <dcterms:modified xsi:type="dcterms:W3CDTF">2018-11-16T00:04:46Z</dcterms:modified>
</cp:coreProperties>
</file>