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11"/>
  </p:normalViewPr>
  <p:slideViewPr>
    <p:cSldViewPr snapToGrid="0" snapToObjects="1">
      <p:cViewPr varScale="1">
        <p:scale>
          <a:sx n="131" d="100"/>
          <a:sy n="13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FF5A-A2BD-FD4A-AFE0-12AB547BC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1D96-6F0B-7E41-B31D-F7358D61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5BDC-BEC8-4044-8AE1-A0386A07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735-3FB1-7849-9EAD-0C6034B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2EA3-6D31-E547-ADCA-81028F8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7E61-1284-A549-92A3-B409C7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32CA1-9A57-0549-9CBF-72461B25F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DE68-2CA9-C841-B5E8-023AC958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DB85-08EE-6C43-ADF2-6465E93E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6681-E1DC-B445-9CAC-6BC03C22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14FE4-A016-B840-A1FB-E903774C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321E8-0510-3842-B317-E72C23CF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69E0-C50F-D447-B670-184C4A48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FFC3-44F1-2446-AC22-DB95D364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41C5-CCC3-0744-A798-FBB5322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C6E4-8EBF-854A-A6C0-252ED29B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659A-3378-BA4E-B87B-12B9A456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177A-8001-DE46-80C2-09E21F19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A1F0-0FE1-E346-B10C-454373F8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0063-58CC-B24F-8E7B-EC6702E8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FE9-5D16-9A4A-8FF0-1FC9CEDB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AF08-5160-E440-8DE3-0608339A7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985F-6218-AE49-8331-DC9B3A1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0785-C587-144C-BED8-8C0A96E9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4249-8A9C-EF41-848E-90E02DD3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B2BB-CE43-2D48-8438-5C43CB2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90AE-A6EB-AD43-AD7A-D5B223DAC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01202-32B6-1F44-BE1C-D0394C17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45CEA-9B32-8245-A5C8-9D15DFFA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2D-542B-1D48-ADCD-08884D76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BA0B-D35C-7142-AE54-992979C2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983C-6F91-7B41-A322-990BBB4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DD2B4-BF21-1747-A4DF-EDD38AAF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8686-4D4D-CC46-AE12-3AC4D5AE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A4DD6-CF20-DD4A-997F-6417FF1C7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45330-1757-B945-8F77-404191A84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EEEFB-EF46-6C43-BDBC-FFBA57F5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CEB4-0719-7548-BDD3-329EA6E9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7948-9809-3C44-AB08-40F1965D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4CCE-7761-4045-87ED-ED04028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B6989-D103-1B41-B7FC-9DF65D16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F34E7-E77E-8C4A-A99D-B7A9C52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BBCF2-E0BA-AF40-A450-1657DF8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6ECC0-ADA3-9A4D-8988-FFAB22A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F3F5-4D84-E746-9DC6-0F1EB44E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7C26-20FE-0F46-B4DC-6DCED822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2D0F-11FE-D24C-8C8D-FA84CE92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D982-B391-2B48-8E04-FA83D362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76538-5742-5844-A155-D6BBB682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5F80-BD07-BC47-8AD6-22BD90D7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0563-0567-B641-B16C-0DD7855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FBA-1A6A-A540-80BD-8983E9BD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42B7-4921-FF4F-8D5F-133535F7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1221-E543-1345-B8C1-99EFCAB55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45985-5E8F-AB4D-B266-AF0F568A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D234-E6CC-6942-B5C6-37555AE4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DCE4-1A93-4644-92C2-D5E8CED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B188-EE6E-4845-88B0-315B0B52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2E36D-1647-E847-8E94-414E11A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852D-14AA-7B49-B7D9-E3A9F276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D9F1-A6E7-BC45-9ACC-508FA88D6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F392-DBDF-6842-8400-5A8310564639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2D14-BCE4-004C-852C-0C62DFC0B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E570-BB1F-F149-859A-68C9D8D97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C24BD-5ED0-3149-B1FC-2D005672AB90}"/>
              </a:ext>
            </a:extLst>
          </p:cNvPr>
          <p:cNvSpPr txBox="1"/>
          <p:nvPr/>
        </p:nvSpPr>
        <p:spPr>
          <a:xfrm>
            <a:off x="368135" y="851018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CE80F-BEFB-344B-A846-DB11F4A41908}"/>
              </a:ext>
            </a:extLst>
          </p:cNvPr>
          <p:cNvSpPr txBox="1"/>
          <p:nvPr/>
        </p:nvSpPr>
        <p:spPr>
          <a:xfrm>
            <a:off x="2017600" y="155820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94F6A-04DD-A64D-B357-D21199FF15A1}"/>
              </a:ext>
            </a:extLst>
          </p:cNvPr>
          <p:cNvSpPr txBox="1"/>
          <p:nvPr/>
        </p:nvSpPr>
        <p:spPr>
          <a:xfrm>
            <a:off x="2080919" y="243269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</a:t>
            </a:r>
          </a:p>
          <a:p>
            <a:pPr algn="ctr"/>
            <a:r>
              <a:rPr lang="en-US" dirty="0"/>
              <a:t>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9EC00-50A9-D74D-9340-787442BB82E6}"/>
              </a:ext>
            </a:extLst>
          </p:cNvPr>
          <p:cNvSpPr txBox="1"/>
          <p:nvPr/>
        </p:nvSpPr>
        <p:spPr>
          <a:xfrm>
            <a:off x="1151085" y="712519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Univ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A8E5C-7582-6042-8CF0-6A787153A663}"/>
              </a:ext>
            </a:extLst>
          </p:cNvPr>
          <p:cNvSpPr txBox="1"/>
          <p:nvPr/>
        </p:nvSpPr>
        <p:spPr>
          <a:xfrm>
            <a:off x="2017600" y="712519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2BA07C-C16D-9B4E-B1F5-D0DD38857A9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913669" y="1035684"/>
            <a:ext cx="237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F3A726-4A5A-F448-B89C-0346277C125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762150" y="1035685"/>
            <a:ext cx="25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7854B2-8768-1B46-A58C-619255D85C2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2458587" y="1358850"/>
            <a:ext cx="0" cy="1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A21BC3-B2EB-6E40-BCBE-9A6C60A623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58587" y="2204531"/>
            <a:ext cx="0" cy="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B6BD3B-512E-8549-890C-CB7E9C18E6B4}"/>
              </a:ext>
            </a:extLst>
          </p:cNvPr>
          <p:cNvSpPr txBox="1"/>
          <p:nvPr/>
        </p:nvSpPr>
        <p:spPr>
          <a:xfrm>
            <a:off x="3167759" y="712519"/>
            <a:ext cx="54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8B126-AC31-7744-A70E-D07F1F8869DE}"/>
              </a:ext>
            </a:extLst>
          </p:cNvPr>
          <p:cNvSpPr txBox="1"/>
          <p:nvPr/>
        </p:nvSpPr>
        <p:spPr>
          <a:xfrm>
            <a:off x="3189496" y="1558199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E6C8A-3661-3547-99FF-FF23730A668A}"/>
              </a:ext>
            </a:extLst>
          </p:cNvPr>
          <p:cNvSpPr txBox="1"/>
          <p:nvPr/>
        </p:nvSpPr>
        <p:spPr>
          <a:xfrm>
            <a:off x="3094117" y="2403879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EA02E-7764-2B4B-94C6-98978B147ADA}"/>
              </a:ext>
            </a:extLst>
          </p:cNvPr>
          <p:cNvSpPr txBox="1"/>
          <p:nvPr/>
        </p:nvSpPr>
        <p:spPr>
          <a:xfrm>
            <a:off x="3140861" y="3249559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115A-BA46-534E-8B12-FEC03E6AE209}"/>
              </a:ext>
            </a:extLst>
          </p:cNvPr>
          <p:cNvSpPr txBox="1"/>
          <p:nvPr/>
        </p:nvSpPr>
        <p:spPr>
          <a:xfrm>
            <a:off x="3176063" y="4095239"/>
            <a:ext cx="52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size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3E5EE5-7489-DE46-B8F9-8DD4E24E3746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2899573" y="1035685"/>
            <a:ext cx="26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8DF5C0-3A9C-9748-A25C-B9AEB26CF0B0}"/>
              </a:ext>
            </a:extLst>
          </p:cNvPr>
          <p:cNvCxnSpPr/>
          <p:nvPr/>
        </p:nvCxnSpPr>
        <p:spPr>
          <a:xfrm>
            <a:off x="3440526" y="135885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01E6-7AD1-A04E-8C74-E415B195708D}"/>
              </a:ext>
            </a:extLst>
          </p:cNvPr>
          <p:cNvCxnSpPr/>
          <p:nvPr/>
        </p:nvCxnSpPr>
        <p:spPr>
          <a:xfrm flipH="1">
            <a:off x="3440526" y="220453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69D6C1-B7FA-854F-AEE8-1162716414C3}"/>
              </a:ext>
            </a:extLst>
          </p:cNvPr>
          <p:cNvCxnSpPr/>
          <p:nvPr/>
        </p:nvCxnSpPr>
        <p:spPr>
          <a:xfrm>
            <a:off x="3440526" y="305021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83AF93-7238-0F4B-BC4B-20E3256024E3}"/>
              </a:ext>
            </a:extLst>
          </p:cNvPr>
          <p:cNvCxnSpPr/>
          <p:nvPr/>
        </p:nvCxnSpPr>
        <p:spPr>
          <a:xfrm>
            <a:off x="3440526" y="3895890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D46D6B-C63B-4845-B2C1-3B180E055CF4}"/>
              </a:ext>
            </a:extLst>
          </p:cNvPr>
          <p:cNvSpPr txBox="1"/>
          <p:nvPr/>
        </p:nvSpPr>
        <p:spPr>
          <a:xfrm>
            <a:off x="3094374" y="4940919"/>
            <a:ext cx="6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procs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3BA901-0F6A-0A4A-8B8E-876A6355AB44}"/>
              </a:ext>
            </a:extLst>
          </p:cNvPr>
          <p:cNvCxnSpPr>
            <a:stCxn id="24" idx="2"/>
            <a:endCxn id="35" idx="0"/>
          </p:cNvCxnSpPr>
          <p:nvPr/>
        </p:nvCxnSpPr>
        <p:spPr>
          <a:xfrm>
            <a:off x="3440527" y="4741570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DE7C7C-2713-0144-AFAF-85FCD2B83678}"/>
              </a:ext>
            </a:extLst>
          </p:cNvPr>
          <p:cNvSpPr txBox="1"/>
          <p:nvPr/>
        </p:nvSpPr>
        <p:spPr>
          <a:xfrm>
            <a:off x="3939415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F323C2-16AF-4842-A758-87AAAE8878BF}"/>
              </a:ext>
            </a:extLst>
          </p:cNvPr>
          <p:cNvSpPr txBox="1"/>
          <p:nvPr/>
        </p:nvSpPr>
        <p:spPr>
          <a:xfrm>
            <a:off x="3913768" y="1558198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751E54-16D2-C343-A264-BF9A8E67F653}"/>
              </a:ext>
            </a:extLst>
          </p:cNvPr>
          <p:cNvSpPr txBox="1"/>
          <p:nvPr/>
        </p:nvSpPr>
        <p:spPr>
          <a:xfrm>
            <a:off x="3939415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4174A-A17E-8940-9138-22FCB21AC339}"/>
              </a:ext>
            </a:extLst>
          </p:cNvPr>
          <p:cNvSpPr txBox="1"/>
          <p:nvPr/>
        </p:nvSpPr>
        <p:spPr>
          <a:xfrm>
            <a:off x="393941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426923-5FDA-EF40-B1A6-17DC01BAA7F8}"/>
              </a:ext>
            </a:extLst>
          </p:cNvPr>
          <p:cNvCxnSpPr/>
          <p:nvPr/>
        </p:nvCxnSpPr>
        <p:spPr>
          <a:xfrm>
            <a:off x="4220101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32FA82-8214-B34D-BA19-679B57107CF9}"/>
              </a:ext>
            </a:extLst>
          </p:cNvPr>
          <p:cNvCxnSpPr/>
          <p:nvPr/>
        </p:nvCxnSpPr>
        <p:spPr>
          <a:xfrm flipH="1">
            <a:off x="4220101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0E43E-FD4B-2243-AAD4-490B712CCD73}"/>
              </a:ext>
            </a:extLst>
          </p:cNvPr>
          <p:cNvCxnSpPr/>
          <p:nvPr/>
        </p:nvCxnSpPr>
        <p:spPr>
          <a:xfrm>
            <a:off x="4220101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870AC8-6969-DC4F-AF26-9946EB954855}"/>
              </a:ext>
            </a:extLst>
          </p:cNvPr>
          <p:cNvSpPr txBox="1"/>
          <p:nvPr/>
        </p:nvSpPr>
        <p:spPr>
          <a:xfrm>
            <a:off x="4652813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43ACFD-E38B-F044-9676-CF1F90DC10E5}"/>
              </a:ext>
            </a:extLst>
          </p:cNvPr>
          <p:cNvSpPr txBox="1"/>
          <p:nvPr/>
        </p:nvSpPr>
        <p:spPr>
          <a:xfrm>
            <a:off x="5445058" y="494091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8EC23-2339-F549-8408-00DDE9054F27}"/>
              </a:ext>
            </a:extLst>
          </p:cNvPr>
          <p:cNvSpPr txBox="1"/>
          <p:nvPr/>
        </p:nvSpPr>
        <p:spPr>
          <a:xfrm>
            <a:off x="4652814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37B522-0092-4444-A6B8-931A7FC6DCFA}"/>
              </a:ext>
            </a:extLst>
          </p:cNvPr>
          <p:cNvSpPr txBox="1"/>
          <p:nvPr/>
        </p:nvSpPr>
        <p:spPr>
          <a:xfrm>
            <a:off x="465281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55E6B-CAB6-834B-A6BA-BA0C814603E1}"/>
              </a:ext>
            </a:extLst>
          </p:cNvPr>
          <p:cNvCxnSpPr/>
          <p:nvPr/>
        </p:nvCxnSpPr>
        <p:spPr>
          <a:xfrm>
            <a:off x="493349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19E91E-0E40-E14A-8525-4AAFF6EC33EC}"/>
              </a:ext>
            </a:extLst>
          </p:cNvPr>
          <p:cNvCxnSpPr/>
          <p:nvPr/>
        </p:nvCxnSpPr>
        <p:spPr>
          <a:xfrm flipH="1">
            <a:off x="493349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2C1E4D-4992-DA42-87D8-843520207171}"/>
              </a:ext>
            </a:extLst>
          </p:cNvPr>
          <p:cNvCxnSpPr/>
          <p:nvPr/>
        </p:nvCxnSpPr>
        <p:spPr>
          <a:xfrm>
            <a:off x="493349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BABC93-0BB5-034D-8FB3-EFC5C7353791}"/>
              </a:ext>
            </a:extLst>
          </p:cNvPr>
          <p:cNvCxnSpPr>
            <a:cxnSpLocks/>
          </p:cNvCxnSpPr>
          <p:nvPr/>
        </p:nvCxnSpPr>
        <p:spPr>
          <a:xfrm>
            <a:off x="4463553" y="1035684"/>
            <a:ext cx="25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A19214-DDB9-D44B-8EA3-4249B46AC799}"/>
              </a:ext>
            </a:extLst>
          </p:cNvPr>
          <p:cNvSpPr txBox="1"/>
          <p:nvPr/>
        </p:nvSpPr>
        <p:spPr>
          <a:xfrm>
            <a:off x="5451727" y="712518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DD76B8-A872-B544-A1DF-BEAB9A738EB1}"/>
              </a:ext>
            </a:extLst>
          </p:cNvPr>
          <p:cNvSpPr txBox="1"/>
          <p:nvPr/>
        </p:nvSpPr>
        <p:spPr>
          <a:xfrm>
            <a:off x="5428226" y="16966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8B029F-CDC6-5C4F-A940-90C104B226ED}"/>
              </a:ext>
            </a:extLst>
          </p:cNvPr>
          <p:cNvSpPr txBox="1"/>
          <p:nvPr/>
        </p:nvSpPr>
        <p:spPr>
          <a:xfrm>
            <a:off x="5419571" y="240387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D4E88-2A50-DF47-A743-AFAA1A91BBFF}"/>
              </a:ext>
            </a:extLst>
          </p:cNvPr>
          <p:cNvSpPr txBox="1"/>
          <p:nvPr/>
        </p:nvSpPr>
        <p:spPr>
          <a:xfrm>
            <a:off x="5404983" y="324955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E8F246-1F8A-904B-80E7-158023549607}"/>
              </a:ext>
            </a:extLst>
          </p:cNvPr>
          <p:cNvCxnSpPr/>
          <p:nvPr/>
        </p:nvCxnSpPr>
        <p:spPr>
          <a:xfrm>
            <a:off x="5751392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7F01F5-6EC2-B546-A3B3-1DDBE770A1B5}"/>
              </a:ext>
            </a:extLst>
          </p:cNvPr>
          <p:cNvCxnSpPr/>
          <p:nvPr/>
        </p:nvCxnSpPr>
        <p:spPr>
          <a:xfrm flipH="1">
            <a:off x="5751392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CB4E89-F368-A04C-9623-6A6BC4991DEE}"/>
              </a:ext>
            </a:extLst>
          </p:cNvPr>
          <p:cNvCxnSpPr/>
          <p:nvPr/>
        </p:nvCxnSpPr>
        <p:spPr>
          <a:xfrm>
            <a:off x="5751392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A9B3D7D-28A7-F84C-A301-F36EC557B2EC}"/>
              </a:ext>
            </a:extLst>
          </p:cNvPr>
          <p:cNvSpPr txBox="1"/>
          <p:nvPr/>
        </p:nvSpPr>
        <p:spPr>
          <a:xfrm>
            <a:off x="5404983" y="409523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D66996-2B56-A842-BD26-C327605089B4}"/>
              </a:ext>
            </a:extLst>
          </p:cNvPr>
          <p:cNvCxnSpPr/>
          <p:nvPr/>
        </p:nvCxnSpPr>
        <p:spPr>
          <a:xfrm>
            <a:off x="5751392" y="3895889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342577-CFD8-454C-AE7A-D909C51FEE91}"/>
              </a:ext>
            </a:extLst>
          </p:cNvPr>
          <p:cNvSpPr txBox="1"/>
          <p:nvPr/>
        </p:nvSpPr>
        <p:spPr>
          <a:xfrm>
            <a:off x="6296594" y="712518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34D407-5EA6-2E47-9CAC-AB1365D9AF29}"/>
              </a:ext>
            </a:extLst>
          </p:cNvPr>
          <p:cNvSpPr txBox="1"/>
          <p:nvPr/>
        </p:nvSpPr>
        <p:spPr>
          <a:xfrm>
            <a:off x="6273093" y="16966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20C28E-4AFB-CD42-9188-A70FE00B9C7B}"/>
              </a:ext>
            </a:extLst>
          </p:cNvPr>
          <p:cNvSpPr txBox="1"/>
          <p:nvPr/>
        </p:nvSpPr>
        <p:spPr>
          <a:xfrm>
            <a:off x="6264438" y="240387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EA9C1A-E1F6-3049-98A9-FD2FB905D02E}"/>
              </a:ext>
            </a:extLst>
          </p:cNvPr>
          <p:cNvSpPr txBox="1"/>
          <p:nvPr/>
        </p:nvSpPr>
        <p:spPr>
          <a:xfrm>
            <a:off x="6249850" y="324955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C369BD-FAFD-FC43-9EEF-FDD99CEA84A4}"/>
              </a:ext>
            </a:extLst>
          </p:cNvPr>
          <p:cNvCxnSpPr/>
          <p:nvPr/>
        </p:nvCxnSpPr>
        <p:spPr>
          <a:xfrm>
            <a:off x="659625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EC3F33-DA39-884C-870C-3E44DDB20386}"/>
              </a:ext>
            </a:extLst>
          </p:cNvPr>
          <p:cNvCxnSpPr/>
          <p:nvPr/>
        </p:nvCxnSpPr>
        <p:spPr>
          <a:xfrm flipH="1">
            <a:off x="659625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F6DAA8-B3F2-B141-BC95-6F0B73B85BC4}"/>
              </a:ext>
            </a:extLst>
          </p:cNvPr>
          <p:cNvCxnSpPr/>
          <p:nvPr/>
        </p:nvCxnSpPr>
        <p:spPr>
          <a:xfrm>
            <a:off x="659625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AC0D2A-D35F-284E-A6A3-79EC0A2E0BC9}"/>
              </a:ext>
            </a:extLst>
          </p:cNvPr>
          <p:cNvSpPr txBox="1"/>
          <p:nvPr/>
        </p:nvSpPr>
        <p:spPr>
          <a:xfrm>
            <a:off x="6249850" y="409523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B5D8C6-469A-2847-85FA-512C5286FD7D}"/>
              </a:ext>
            </a:extLst>
          </p:cNvPr>
          <p:cNvCxnSpPr/>
          <p:nvPr/>
        </p:nvCxnSpPr>
        <p:spPr>
          <a:xfrm>
            <a:off x="6596259" y="3895889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002B021-64D9-C147-8D04-0E6FCC6091D6}"/>
              </a:ext>
            </a:extLst>
          </p:cNvPr>
          <p:cNvSpPr txBox="1"/>
          <p:nvPr/>
        </p:nvSpPr>
        <p:spPr>
          <a:xfrm>
            <a:off x="4627165" y="154017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023A20-2E89-3441-9C21-496202A9E368}"/>
              </a:ext>
            </a:extLst>
          </p:cNvPr>
          <p:cNvSpPr txBox="1"/>
          <p:nvPr/>
        </p:nvSpPr>
        <p:spPr>
          <a:xfrm>
            <a:off x="6289925" y="494091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ED18F2-5E96-2D41-BD19-E2F56833BBCE}"/>
              </a:ext>
            </a:extLst>
          </p:cNvPr>
          <p:cNvCxnSpPr>
            <a:stCxn id="67" idx="2"/>
            <a:endCxn id="50" idx="0"/>
          </p:cNvCxnSpPr>
          <p:nvPr/>
        </p:nvCxnSpPr>
        <p:spPr>
          <a:xfrm>
            <a:off x="5751392" y="4741569"/>
            <a:ext cx="0" cy="19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06345D-33F8-8E43-8337-01A3216111C8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>
            <a:off x="6596259" y="4741569"/>
            <a:ext cx="0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E0D321F-5FC9-9D44-A195-591F9962C813}"/>
              </a:ext>
            </a:extLst>
          </p:cNvPr>
          <p:cNvSpPr txBox="1"/>
          <p:nvPr/>
        </p:nvSpPr>
        <p:spPr>
          <a:xfrm>
            <a:off x="5459484" y="5786592"/>
            <a:ext cx="5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B8634C-970D-9E43-8CD1-66942CFB581A}"/>
              </a:ext>
            </a:extLst>
          </p:cNvPr>
          <p:cNvSpPr txBox="1"/>
          <p:nvPr/>
        </p:nvSpPr>
        <p:spPr>
          <a:xfrm>
            <a:off x="6304351" y="5786591"/>
            <a:ext cx="5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0A69FE0-5DC4-AF40-9740-354D5DACBFEA}"/>
              </a:ext>
            </a:extLst>
          </p:cNvPr>
          <p:cNvCxnSpPr>
            <a:endCxn id="92" idx="0"/>
          </p:cNvCxnSpPr>
          <p:nvPr/>
        </p:nvCxnSpPr>
        <p:spPr>
          <a:xfrm>
            <a:off x="5757835" y="5587245"/>
            <a:ext cx="0" cy="19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2F9C48-C4B1-E44E-BB10-C40F883755AC}"/>
              </a:ext>
            </a:extLst>
          </p:cNvPr>
          <p:cNvCxnSpPr>
            <a:endCxn id="93" idx="0"/>
          </p:cNvCxnSpPr>
          <p:nvPr/>
        </p:nvCxnSpPr>
        <p:spPr>
          <a:xfrm>
            <a:off x="6602702" y="5587245"/>
            <a:ext cx="0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A386BA-2A4C-0E41-9328-8FD4E747BE4E}"/>
              </a:ext>
            </a:extLst>
          </p:cNvPr>
          <p:cNvCxnSpPr>
            <a:stCxn id="60" idx="3"/>
            <a:endCxn id="75" idx="1"/>
          </p:cNvCxnSpPr>
          <p:nvPr/>
        </p:nvCxnSpPr>
        <p:spPr>
          <a:xfrm>
            <a:off x="6051058" y="1035684"/>
            <a:ext cx="245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46BA77-2CF3-AE4F-9A14-D7479B364762}"/>
              </a:ext>
            </a:extLst>
          </p:cNvPr>
          <p:cNvSpPr txBox="1"/>
          <p:nvPr/>
        </p:nvSpPr>
        <p:spPr>
          <a:xfrm>
            <a:off x="7218493" y="1235032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03CB6B-2185-E345-B2A9-26A44FE64D7D}"/>
              </a:ext>
            </a:extLst>
          </p:cNvPr>
          <p:cNvSpPr txBox="1"/>
          <p:nvPr/>
        </p:nvSpPr>
        <p:spPr>
          <a:xfrm>
            <a:off x="7202591" y="2137410"/>
            <a:ext cx="695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Peers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F3EB8D-599D-8D4A-BA9E-663B115FBD0E}"/>
              </a:ext>
            </a:extLst>
          </p:cNvPr>
          <p:cNvSpPr txBox="1"/>
          <p:nvPr/>
        </p:nvSpPr>
        <p:spPr>
          <a:xfrm>
            <a:off x="7101922" y="3039788"/>
            <a:ext cx="89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cpusets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47CD32D-8412-C74D-BA31-5552A783E01F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6895925" y="1035684"/>
            <a:ext cx="654390" cy="19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AFC405-89C4-1842-B4F6-4DB3EE7D8F3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7550315" y="1881363"/>
            <a:ext cx="0" cy="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665300-0F8F-0D4F-AC30-EDABA39E937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 flipH="1">
            <a:off x="7550314" y="2783741"/>
            <a:ext cx="1" cy="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F29462-8D73-764D-8BE4-DAAD5F24FDA9}"/>
              </a:ext>
            </a:extLst>
          </p:cNvPr>
          <p:cNvSpPr txBox="1"/>
          <p:nvPr/>
        </p:nvSpPr>
        <p:spPr>
          <a:xfrm>
            <a:off x="3094117" y="5723437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Info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38EC28-49F6-A840-AC37-FDED36ED1184}"/>
              </a:ext>
            </a:extLst>
          </p:cNvPr>
          <p:cNvCxnSpPr>
            <a:cxnSpLocks/>
          </p:cNvCxnSpPr>
          <p:nvPr/>
        </p:nvCxnSpPr>
        <p:spPr>
          <a:xfrm flipH="1">
            <a:off x="3440270" y="5587250"/>
            <a:ext cx="512" cy="199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175EE8-6188-A246-9732-832CFC32269B}"/>
              </a:ext>
            </a:extLst>
          </p:cNvPr>
          <p:cNvSpPr txBox="1"/>
          <p:nvPr/>
        </p:nvSpPr>
        <p:spPr>
          <a:xfrm>
            <a:off x="1983934" y="58619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D611FD-172B-B141-8D03-101CD9D8F69B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 flipV="1">
            <a:off x="2793771" y="6046602"/>
            <a:ext cx="3003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02C3B-A3C7-E445-B9F9-C1F9384639D3}"/>
              </a:ext>
            </a:extLst>
          </p:cNvPr>
          <p:cNvSpPr txBox="1"/>
          <p:nvPr/>
        </p:nvSpPr>
        <p:spPr>
          <a:xfrm>
            <a:off x="2057031" y="4328070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8A10B2-FE14-9744-89F5-7486A28C4A7B}"/>
              </a:ext>
            </a:extLst>
          </p:cNvPr>
          <p:cNvCxnSpPr/>
          <p:nvPr/>
        </p:nvCxnSpPr>
        <p:spPr>
          <a:xfrm>
            <a:off x="2388852" y="4974401"/>
            <a:ext cx="0" cy="2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BE766A-2E3D-554B-8066-0D9AD5D19408}"/>
              </a:ext>
            </a:extLst>
          </p:cNvPr>
          <p:cNvSpPr txBox="1"/>
          <p:nvPr/>
        </p:nvSpPr>
        <p:spPr>
          <a:xfrm>
            <a:off x="2044303" y="3482394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  <a:p>
            <a:r>
              <a:rPr lang="en-US" dirty="0"/>
              <a:t>Procs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7CA5FA-04E5-9D44-A2ED-8D83B0403908}"/>
              </a:ext>
            </a:extLst>
          </p:cNvPr>
          <p:cNvCxnSpPr/>
          <p:nvPr/>
        </p:nvCxnSpPr>
        <p:spPr>
          <a:xfrm>
            <a:off x="2388852" y="4128725"/>
            <a:ext cx="0" cy="19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338AC9-3F53-8A40-872C-EDE1AC2D797B}"/>
              </a:ext>
            </a:extLst>
          </p:cNvPr>
          <p:cNvSpPr txBox="1"/>
          <p:nvPr/>
        </p:nvSpPr>
        <p:spPr>
          <a:xfrm>
            <a:off x="1815298" y="52998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F6A928-A166-2948-A01A-6BB393646112}"/>
              </a:ext>
            </a:extLst>
          </p:cNvPr>
          <p:cNvCxnSpPr/>
          <p:nvPr/>
        </p:nvCxnSpPr>
        <p:spPr>
          <a:xfrm>
            <a:off x="2388852" y="5669132"/>
            <a:ext cx="0" cy="1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9434412-29BA-914E-8C7E-DD9EEFFF4EA1}"/>
              </a:ext>
            </a:extLst>
          </p:cNvPr>
          <p:cNvSpPr txBox="1"/>
          <p:nvPr/>
        </p:nvSpPr>
        <p:spPr>
          <a:xfrm>
            <a:off x="833595" y="58619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7F3A6AB-58C0-724F-B4BB-CB0AA7FD366F}"/>
              </a:ext>
            </a:extLst>
          </p:cNvPr>
          <p:cNvCxnSpPr>
            <a:endCxn id="90" idx="3"/>
          </p:cNvCxnSpPr>
          <p:nvPr/>
        </p:nvCxnSpPr>
        <p:spPr>
          <a:xfrm flipH="1" flipV="1">
            <a:off x="1643432" y="6046602"/>
            <a:ext cx="3003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64944A-3810-8343-8F26-6FBA77E05B2D}"/>
              </a:ext>
            </a:extLst>
          </p:cNvPr>
          <p:cNvSpPr txBox="1"/>
          <p:nvPr/>
        </p:nvSpPr>
        <p:spPr>
          <a:xfrm>
            <a:off x="906692" y="4328070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29BA5FF-11AE-2745-A347-7F83F33A1301}"/>
              </a:ext>
            </a:extLst>
          </p:cNvPr>
          <p:cNvCxnSpPr/>
          <p:nvPr/>
        </p:nvCxnSpPr>
        <p:spPr>
          <a:xfrm>
            <a:off x="1238513" y="4974401"/>
            <a:ext cx="0" cy="2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68301C1-F563-8347-A9D3-20927D12128F}"/>
              </a:ext>
            </a:extLst>
          </p:cNvPr>
          <p:cNvSpPr txBox="1"/>
          <p:nvPr/>
        </p:nvSpPr>
        <p:spPr>
          <a:xfrm>
            <a:off x="893964" y="3482394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  <a:p>
            <a:r>
              <a:rPr lang="en-US" dirty="0"/>
              <a:t>Procs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6A3160-4106-664A-9371-892D8E973452}"/>
              </a:ext>
            </a:extLst>
          </p:cNvPr>
          <p:cNvCxnSpPr/>
          <p:nvPr/>
        </p:nvCxnSpPr>
        <p:spPr>
          <a:xfrm>
            <a:off x="1238513" y="4128725"/>
            <a:ext cx="0" cy="19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91E13DD-C01D-AF4C-9329-2B298758A6CB}"/>
              </a:ext>
            </a:extLst>
          </p:cNvPr>
          <p:cNvSpPr txBox="1"/>
          <p:nvPr/>
        </p:nvSpPr>
        <p:spPr>
          <a:xfrm>
            <a:off x="664959" y="52998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E118943-7F19-0043-9152-59C73B45A3DD}"/>
              </a:ext>
            </a:extLst>
          </p:cNvPr>
          <p:cNvCxnSpPr/>
          <p:nvPr/>
        </p:nvCxnSpPr>
        <p:spPr>
          <a:xfrm>
            <a:off x="1238513" y="5669132"/>
            <a:ext cx="0" cy="1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97217F-E776-A649-87C3-3BB2E17974A9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 flipV="1">
            <a:off x="3713293" y="1035684"/>
            <a:ext cx="2261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82D462-55A7-7C4B-B09F-01318768370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214185" y="1035684"/>
            <a:ext cx="35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0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B78EEE-2DEF-6444-87E4-C677C83B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14" y="118267"/>
            <a:ext cx="8662253" cy="66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9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87BF6A-4ADC-B14B-9915-541F1A92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64" y="430725"/>
            <a:ext cx="6709706" cy="59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47370-8C47-214F-9D09-022A0138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50850"/>
            <a:ext cx="50292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3122CA-186A-4444-A88F-502125CA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0" y="450850"/>
            <a:ext cx="35687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83589-1922-6F42-83C8-650708800853}"/>
              </a:ext>
            </a:extLst>
          </p:cNvPr>
          <p:cNvSpPr txBox="1"/>
          <p:nvPr/>
        </p:nvSpPr>
        <p:spPr>
          <a:xfrm>
            <a:off x="1151085" y="851018"/>
            <a:ext cx="110998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PMIx_Get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A6A91-4113-D846-9746-0684BB02A3B8}"/>
              </a:ext>
            </a:extLst>
          </p:cNvPr>
          <p:cNvSpPr txBox="1"/>
          <p:nvPr/>
        </p:nvSpPr>
        <p:spPr>
          <a:xfrm>
            <a:off x="1343093" y="1721795"/>
            <a:ext cx="72596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79402-E2BB-D742-8F94-B9A21876D25C}"/>
              </a:ext>
            </a:extLst>
          </p:cNvPr>
          <p:cNvSpPr txBox="1"/>
          <p:nvPr/>
        </p:nvSpPr>
        <p:spPr>
          <a:xfrm>
            <a:off x="1313245" y="2869572"/>
            <a:ext cx="785664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5FB9B0-F0F8-434D-A732-B9F83A8B15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06077" y="1220350"/>
            <a:ext cx="0" cy="50144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F133E3-4D70-CB47-8A8B-32756BA922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06077" y="2368126"/>
            <a:ext cx="0" cy="50144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462E16-F161-4E45-A504-D8A410F9BE50}"/>
              </a:ext>
            </a:extLst>
          </p:cNvPr>
          <p:cNvCxnSpPr/>
          <p:nvPr/>
        </p:nvCxnSpPr>
        <p:spPr>
          <a:xfrm>
            <a:off x="1400096" y="4032736"/>
            <a:ext cx="5517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41446F-188A-2041-AD56-5E189011FCAB}"/>
              </a:ext>
            </a:extLst>
          </p:cNvPr>
          <p:cNvSpPr txBox="1"/>
          <p:nvPr/>
        </p:nvSpPr>
        <p:spPr>
          <a:xfrm>
            <a:off x="2020661" y="3878848"/>
            <a:ext cx="93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array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DF7FAC-11CE-0C44-A079-86786780F889}"/>
              </a:ext>
            </a:extLst>
          </p:cNvPr>
          <p:cNvSpPr/>
          <p:nvPr/>
        </p:nvSpPr>
        <p:spPr>
          <a:xfrm>
            <a:off x="1400096" y="4219218"/>
            <a:ext cx="551748" cy="2534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06E9B-AE8B-2945-944E-AF7979175CC7}"/>
              </a:ext>
            </a:extLst>
          </p:cNvPr>
          <p:cNvSpPr txBox="1"/>
          <p:nvPr/>
        </p:nvSpPr>
        <p:spPr>
          <a:xfrm>
            <a:off x="2020661" y="4192072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pmix_info_t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DCBBB-3EEB-8047-A18D-280D464A30A8}"/>
              </a:ext>
            </a:extLst>
          </p:cNvPr>
          <p:cNvSpPr txBox="1"/>
          <p:nvPr/>
        </p:nvSpPr>
        <p:spPr>
          <a:xfrm>
            <a:off x="178517" y="254831"/>
            <a:ext cx="881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Returned</a:t>
            </a:r>
          </a:p>
          <a:p>
            <a:pPr algn="ctr"/>
            <a:r>
              <a:rPr lang="en-US" sz="1400" dirty="0"/>
              <a:t>Info array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3056230-0D04-A04B-AFBB-6E470BF6FA0F}"/>
              </a:ext>
            </a:extLst>
          </p:cNvPr>
          <p:cNvCxnSpPr>
            <a:stCxn id="21" idx="2"/>
            <a:endCxn id="4" idx="1"/>
          </p:cNvCxnSpPr>
          <p:nvPr/>
        </p:nvCxnSpPr>
        <p:spPr>
          <a:xfrm rot="16200000" flipH="1">
            <a:off x="756334" y="640932"/>
            <a:ext cx="257633" cy="5318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07468E-C8F5-D744-BB4B-D8D246D25617}"/>
              </a:ext>
            </a:extLst>
          </p:cNvPr>
          <p:cNvSpPr/>
          <p:nvPr/>
        </p:nvSpPr>
        <p:spPr>
          <a:xfrm>
            <a:off x="1400096" y="4613759"/>
            <a:ext cx="551748" cy="253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3EAB2E-28BA-9C48-B78B-E44D80D53DF0}"/>
              </a:ext>
            </a:extLst>
          </p:cNvPr>
          <p:cNvSpPr txBox="1"/>
          <p:nvPr/>
        </p:nvSpPr>
        <p:spPr>
          <a:xfrm>
            <a:off x="2020661" y="4586613"/>
            <a:ext cx="128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pmix_regattr_t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4AC1F7-BCC8-314F-A10C-04324538ECF8}"/>
              </a:ext>
            </a:extLst>
          </p:cNvPr>
          <p:cNvSpPr txBox="1"/>
          <p:nvPr/>
        </p:nvSpPr>
        <p:spPr>
          <a:xfrm>
            <a:off x="2504928" y="1860294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1B3FD3-6F64-7146-8979-B87B533F51DE}"/>
              </a:ext>
            </a:extLst>
          </p:cNvPr>
          <p:cNvSpPr txBox="1"/>
          <p:nvPr/>
        </p:nvSpPr>
        <p:spPr>
          <a:xfrm>
            <a:off x="3447903" y="1860294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2DD757-7426-1142-B5FC-A9C1A3033086}"/>
              </a:ext>
            </a:extLst>
          </p:cNvPr>
          <p:cNvSpPr txBox="1"/>
          <p:nvPr/>
        </p:nvSpPr>
        <p:spPr>
          <a:xfrm>
            <a:off x="2504928" y="300807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311AD0-A8F4-1844-9BD4-2D0CBE875717}"/>
              </a:ext>
            </a:extLst>
          </p:cNvPr>
          <p:cNvCxnSpPr>
            <a:stCxn id="5" idx="3"/>
            <a:endCxn id="26" idx="1"/>
          </p:cNvCxnSpPr>
          <p:nvPr/>
        </p:nvCxnSpPr>
        <p:spPr>
          <a:xfrm flipV="1">
            <a:off x="2069061" y="2044960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94F3A3-AD3F-6140-8DC6-1E27C08A708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164596" y="2044960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BA2582-38FE-6C41-9BA1-3788AC715B24}"/>
              </a:ext>
            </a:extLst>
          </p:cNvPr>
          <p:cNvCxnSpPr>
            <a:stCxn id="6" idx="3"/>
            <a:endCxn id="28" idx="1"/>
          </p:cNvCxnSpPr>
          <p:nvPr/>
        </p:nvCxnSpPr>
        <p:spPr>
          <a:xfrm flipV="1">
            <a:off x="2098909" y="3192737"/>
            <a:ext cx="40601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F0DB91-9D7E-1748-9D6D-64A798206895}"/>
              </a:ext>
            </a:extLst>
          </p:cNvPr>
          <p:cNvSpPr txBox="1"/>
          <p:nvPr/>
        </p:nvSpPr>
        <p:spPr>
          <a:xfrm>
            <a:off x="4181943" y="844632"/>
            <a:ext cx="152785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PMIx_Allocate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057B0-16A1-5245-8C50-8A7417D4963C}"/>
              </a:ext>
            </a:extLst>
          </p:cNvPr>
          <p:cNvSpPr txBox="1"/>
          <p:nvPr/>
        </p:nvSpPr>
        <p:spPr>
          <a:xfrm>
            <a:off x="4582886" y="1721795"/>
            <a:ext cx="72596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64B83-C52A-0041-8A2A-046873C9C7D2}"/>
              </a:ext>
            </a:extLst>
          </p:cNvPr>
          <p:cNvSpPr txBox="1"/>
          <p:nvPr/>
        </p:nvSpPr>
        <p:spPr>
          <a:xfrm>
            <a:off x="4553038" y="2869572"/>
            <a:ext cx="785664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805B42-8214-AF4F-996A-9C7DBDD43990}"/>
              </a:ext>
            </a:extLst>
          </p:cNvPr>
          <p:cNvSpPr txBox="1"/>
          <p:nvPr/>
        </p:nvSpPr>
        <p:spPr>
          <a:xfrm>
            <a:off x="4609138" y="4017348"/>
            <a:ext cx="666977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</a:t>
            </a:r>
          </a:p>
          <a:p>
            <a:pPr algn="ctr"/>
            <a:r>
              <a:rPr lang="en-US" dirty="0"/>
              <a:t>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E09E28-F989-7544-AE06-22A09A513F9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4945870" y="1213964"/>
            <a:ext cx="0" cy="50783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856A07-0092-3442-BE4E-400582DB4B4B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45870" y="2368126"/>
            <a:ext cx="0" cy="50144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971A55-7A18-D84A-B24A-C8E7C91C878A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4942627" y="3515903"/>
            <a:ext cx="3243" cy="50144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AC0311-5073-2149-8BB4-2719CE9647B8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2261069" y="1029298"/>
            <a:ext cx="1920874" cy="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F473AF1-D8F2-AE41-B1E8-4E887BEC03A9}"/>
              </a:ext>
            </a:extLst>
          </p:cNvPr>
          <p:cNvSpPr txBox="1"/>
          <p:nvPr/>
        </p:nvSpPr>
        <p:spPr>
          <a:xfrm>
            <a:off x="5761903" y="1857102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E30464-E903-C545-83DE-CE07A564F843}"/>
              </a:ext>
            </a:extLst>
          </p:cNvPr>
          <p:cNvSpPr txBox="1"/>
          <p:nvPr/>
        </p:nvSpPr>
        <p:spPr>
          <a:xfrm>
            <a:off x="6704878" y="1857102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5BC51C-5F47-034A-8E2F-240345CC449C}"/>
              </a:ext>
            </a:extLst>
          </p:cNvPr>
          <p:cNvCxnSpPr>
            <a:endCxn id="45" idx="1"/>
          </p:cNvCxnSpPr>
          <p:nvPr/>
        </p:nvCxnSpPr>
        <p:spPr>
          <a:xfrm flipV="1">
            <a:off x="5326036" y="2041768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EC85CB-9265-B644-B4BF-6BAA25EA1F4B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6421571" y="2041768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5A3E213-5EBD-4B43-BF74-D91EF20C980D}"/>
              </a:ext>
            </a:extLst>
          </p:cNvPr>
          <p:cNvSpPr txBox="1"/>
          <p:nvPr/>
        </p:nvSpPr>
        <p:spPr>
          <a:xfrm>
            <a:off x="5784169" y="3005670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C4A57-7CBB-A441-8B7D-A26BAAA0A3E0}"/>
              </a:ext>
            </a:extLst>
          </p:cNvPr>
          <p:cNvSpPr txBox="1"/>
          <p:nvPr/>
        </p:nvSpPr>
        <p:spPr>
          <a:xfrm>
            <a:off x="6727144" y="3005670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8003E7-7664-7A49-B93A-1DB1439CF0FA}"/>
              </a:ext>
            </a:extLst>
          </p:cNvPr>
          <p:cNvCxnSpPr>
            <a:endCxn id="49" idx="1"/>
          </p:cNvCxnSpPr>
          <p:nvPr/>
        </p:nvCxnSpPr>
        <p:spPr>
          <a:xfrm flipV="1">
            <a:off x="5348302" y="3190336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D1680B-D892-624E-A667-89157D437331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>
            <a:off x="6443837" y="3190336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1F7D1A3-EDCB-6D4C-AFA5-2968C268A0F4}"/>
              </a:ext>
            </a:extLst>
          </p:cNvPr>
          <p:cNvSpPr txBox="1"/>
          <p:nvPr/>
        </p:nvSpPr>
        <p:spPr>
          <a:xfrm>
            <a:off x="5704753" y="415592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505CE1-2C8F-9B40-98DF-FD9D50FECDB1}"/>
              </a:ext>
            </a:extLst>
          </p:cNvPr>
          <p:cNvSpPr txBox="1"/>
          <p:nvPr/>
        </p:nvSpPr>
        <p:spPr>
          <a:xfrm>
            <a:off x="6647728" y="415592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006350-CB13-114C-90E4-FD5D485E50FB}"/>
              </a:ext>
            </a:extLst>
          </p:cNvPr>
          <p:cNvCxnSpPr>
            <a:endCxn id="53" idx="1"/>
          </p:cNvCxnSpPr>
          <p:nvPr/>
        </p:nvCxnSpPr>
        <p:spPr>
          <a:xfrm flipV="1">
            <a:off x="5268886" y="4340587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295BBC-AEF5-A84B-A1C7-CFB26462E999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6364421" y="4340587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DCCD55-8CB9-4042-ABA9-D2BD33390679}"/>
              </a:ext>
            </a:extLst>
          </p:cNvPr>
          <p:cNvSpPr txBox="1"/>
          <p:nvPr/>
        </p:nvSpPr>
        <p:spPr>
          <a:xfrm>
            <a:off x="7590703" y="415592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1F43BC-3D92-094B-93EC-D494532983BC}"/>
              </a:ext>
            </a:extLst>
          </p:cNvPr>
          <p:cNvSpPr txBox="1"/>
          <p:nvPr/>
        </p:nvSpPr>
        <p:spPr>
          <a:xfrm>
            <a:off x="8535399" y="4155847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D39BA5-76E4-934A-B7C7-E4EF9F476ABA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>
            <a:off x="7307396" y="4340587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D2E665-5478-734B-A5D9-A1890690EEB3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 flipV="1">
            <a:off x="8250371" y="4340513"/>
            <a:ext cx="285028" cy="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1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125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Castain</dc:creator>
  <cp:lastModifiedBy>Ralph Castain</cp:lastModifiedBy>
  <cp:revision>31</cp:revision>
  <cp:lastPrinted>2020-07-04T18:26:04Z</cp:lastPrinted>
  <dcterms:created xsi:type="dcterms:W3CDTF">2018-11-15T22:05:19Z</dcterms:created>
  <dcterms:modified xsi:type="dcterms:W3CDTF">2020-07-04T18:26:09Z</dcterms:modified>
</cp:coreProperties>
</file>