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4" r:id="rId2"/>
    <p:sldId id="300" r:id="rId3"/>
    <p:sldId id="327" r:id="rId4"/>
    <p:sldId id="328" r:id="rId5"/>
    <p:sldId id="332" r:id="rId6"/>
    <p:sldId id="329" r:id="rId7"/>
    <p:sldId id="330" r:id="rId8"/>
    <p:sldId id="333" r:id="rId9"/>
    <p:sldId id="334" r:id="rId10"/>
    <p:sldId id="337" r:id="rId11"/>
    <p:sldId id="338" r:id="rId12"/>
    <p:sldId id="339" r:id="rId13"/>
    <p:sldId id="340" r:id="rId14"/>
    <p:sldId id="274" r:id="rId15"/>
  </p:sldIdLst>
  <p:sldSz cx="12192000" cy="6858000"/>
  <p:notesSz cx="6858000" cy="9144000"/>
  <p:embeddedFontLst>
    <p:embeddedFont>
      <p:font typeface="Meta OT" panose="020B0504030101020104" pitchFamily="34" charset="0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äsentation" id="{D4FCB3B3-2F76-4BB5-8E9E-FB1C246458FA}">
          <p14:sldIdLst>
            <p14:sldId id="264"/>
            <p14:sldId id="300"/>
            <p14:sldId id="327"/>
            <p14:sldId id="328"/>
            <p14:sldId id="332"/>
            <p14:sldId id="329"/>
            <p14:sldId id="330"/>
            <p14:sldId id="333"/>
            <p14:sldId id="334"/>
            <p14:sldId id="337"/>
            <p14:sldId id="338"/>
            <p14:sldId id="339"/>
            <p14:sldId id="340"/>
            <p14:sldId id="274"/>
          </p14:sldIdLst>
        </p14:section>
        <p14:section name="Anhang" id="{4EDE7FD7-A736-42AD-9FCA-E9C2F811943E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262626"/>
    <a:srgbClr val="F3F1EF"/>
    <a:srgbClr val="45B1CB"/>
    <a:srgbClr val="2D899F"/>
    <a:srgbClr val="1F74AD"/>
    <a:srgbClr val="144D73"/>
    <a:srgbClr val="2C3E50"/>
    <a:srgbClr val="212E3C"/>
    <a:srgbClr val="1E5B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6196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64" y="64"/>
      </p:cViewPr>
      <p:guideLst/>
    </p:cSldViewPr>
  </p:slideViewPr>
  <p:outlineViewPr>
    <p:cViewPr>
      <p:scale>
        <a:sx n="33" d="100"/>
        <a:sy n="33" d="100"/>
      </p:scale>
      <p:origin x="0" y="-2196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" d="1"/>
        <a:sy n="1" d="1"/>
      </p:scale>
      <p:origin x="0" y="-16188"/>
    </p:cViewPr>
  </p:sorterViewPr>
  <p:notesViewPr>
    <p:cSldViewPr snapToGrid="0" snapToObjects="1" showGuides="1">
      <p:cViewPr varScale="1">
        <p:scale>
          <a:sx n="78" d="100"/>
          <a:sy n="78" d="100"/>
        </p:scale>
        <p:origin x="3108" y="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"/>
          <p:cNvSpPr>
            <a:spLocks noGrp="1"/>
          </p:cNvSpPr>
          <p:nvPr>
            <p:ph type="ftr" sz="quarter" idx="2"/>
          </p:nvPr>
        </p:nvSpPr>
        <p:spPr bwMode="gray">
          <a:xfrm>
            <a:off x="0" y="8604000"/>
            <a:ext cx="5040000" cy="540000"/>
          </a:xfrm>
          <a:prstGeom prst="rect">
            <a:avLst/>
          </a:prstGeom>
        </p:spPr>
        <p:txBody>
          <a:bodyPr vert="horz" lIns="360000" tIns="0" rIns="0" bIns="18000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"/>
          <p:cNvSpPr>
            <a:spLocks noGrp="1"/>
          </p:cNvSpPr>
          <p:nvPr>
            <p:ph type="sldNum" sz="quarter" idx="3"/>
          </p:nvPr>
        </p:nvSpPr>
        <p:spPr bwMode="gray">
          <a:xfrm>
            <a:off x="5418000" y="8604000"/>
            <a:ext cx="1440000" cy="540000"/>
          </a:xfrm>
          <a:prstGeom prst="rect">
            <a:avLst/>
          </a:prstGeom>
        </p:spPr>
        <p:txBody>
          <a:bodyPr vert="horz" lIns="0" tIns="0" rIns="360000" bIns="180000" rtlCol="0" anchor="b"/>
          <a:lstStyle>
            <a:lvl1pPr algn="r">
              <a:defRPr sz="1200"/>
            </a:lvl1pPr>
          </a:lstStyle>
          <a:p>
            <a:fld id="{CD9C266D-9BF6-45DD-93F4-23D3D4380AF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79399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358775" y="431800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  <a:miter lim="800000"/>
          </a:ln>
        </p:spPr>
        <p:txBody>
          <a:bodyPr vert="horz" lIns="0" tIns="0" rIns="0" bIns="0" rtlCol="0" anchor="ctr"/>
          <a:lstStyle/>
          <a:p>
            <a:endParaRPr lang="de-DE" noProof="0" dirty="0"/>
          </a:p>
        </p:txBody>
      </p:sp>
      <p:sp>
        <p:nvSpPr>
          <p:cNvPr id="5" name="Notizen"/>
          <p:cNvSpPr>
            <a:spLocks noGrp="1"/>
          </p:cNvSpPr>
          <p:nvPr>
            <p:ph type="body" sz="quarter" idx="3"/>
          </p:nvPr>
        </p:nvSpPr>
        <p:spPr bwMode="gray">
          <a:xfrm>
            <a:off x="359999" y="4248000"/>
            <a:ext cx="6138000" cy="40680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4"/>
          </p:nvPr>
        </p:nvSpPr>
        <p:spPr bwMode="gray">
          <a:xfrm>
            <a:off x="0" y="8604000"/>
            <a:ext cx="5040000" cy="540000"/>
          </a:xfrm>
          <a:prstGeom prst="rect">
            <a:avLst/>
          </a:prstGeom>
        </p:spPr>
        <p:txBody>
          <a:bodyPr vert="horz" lIns="360000" tIns="0" rIns="0" bIns="180000" rtlCol="0" anchor="b"/>
          <a:lstStyle>
            <a:lvl1pPr algn="l">
              <a:defRPr sz="1200"/>
            </a:lvl1pPr>
          </a:lstStyle>
          <a:p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5"/>
          </p:nvPr>
        </p:nvSpPr>
        <p:spPr bwMode="gray">
          <a:xfrm>
            <a:off x="5418000" y="8604000"/>
            <a:ext cx="1440000" cy="540000"/>
          </a:xfrm>
          <a:prstGeom prst="rect">
            <a:avLst/>
          </a:prstGeom>
        </p:spPr>
        <p:txBody>
          <a:bodyPr vert="horz" lIns="0" tIns="0" rIns="360000" bIns="180000" rtlCol="0" anchor="b"/>
          <a:lstStyle>
            <a:lvl1pPr algn="r">
              <a:defRPr sz="1200"/>
            </a:lvl1pPr>
          </a:lstStyle>
          <a:p>
            <a:fld id="{92DA5471-CC57-402A-9527-36A1D012F69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86535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 Titel mit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8">
            <a:extLst>
              <a:ext uri="{FF2B5EF4-FFF2-40B4-BE49-F238E27FC236}">
                <a16:creationId xmlns:a16="http://schemas.microsoft.com/office/drawing/2014/main" id="{744B1A0D-FEE8-C6BD-679B-2116B0E36EC3}"/>
              </a:ext>
            </a:extLst>
          </p:cNvPr>
          <p:cNvSpPr/>
          <p:nvPr userDrawn="1"/>
        </p:nvSpPr>
        <p:spPr bwMode="gray">
          <a:xfrm>
            <a:off x="-2048296" y="3028950"/>
            <a:ext cx="11029951" cy="2844800"/>
          </a:xfrm>
          <a:prstGeom prst="roundRect">
            <a:avLst>
              <a:gd name="adj" fmla="val 177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4C192B0-715F-8C48-E81F-8C60D8AB0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05" y="3767352"/>
            <a:ext cx="6317999" cy="540000"/>
          </a:xfrm>
        </p:spPr>
        <p:txBody>
          <a:bodyPr/>
          <a:lstStyle>
            <a:lvl1pPr>
              <a:defRPr sz="4400" cap="all" spc="4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Titel Ihrer Präsentation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73A053AC-629D-696D-3EF9-B3CD84330658}"/>
              </a:ext>
            </a:extLst>
          </p:cNvPr>
          <p:cNvGrpSpPr/>
          <p:nvPr userDrawn="1"/>
        </p:nvGrpSpPr>
        <p:grpSpPr>
          <a:xfrm rot="16200000">
            <a:off x="9052317" y="512273"/>
            <a:ext cx="3426623" cy="2402084"/>
            <a:chOff x="7582680" y="1972513"/>
            <a:chExt cx="4621936" cy="3240006"/>
          </a:xfrm>
        </p:grpSpPr>
        <p:sp>
          <p:nvSpPr>
            <p:cNvPr id="16" name="Abgerundetes Rechteck 15">
              <a:extLst>
                <a:ext uri="{FF2B5EF4-FFF2-40B4-BE49-F238E27FC236}">
                  <a16:creationId xmlns:a16="http://schemas.microsoft.com/office/drawing/2014/main" id="{75E80828-49BB-7B6D-7E19-CB2335FC001E}"/>
                </a:ext>
              </a:extLst>
            </p:cNvPr>
            <p:cNvSpPr/>
            <p:nvPr userDrawn="1"/>
          </p:nvSpPr>
          <p:spPr bwMode="gray">
            <a:xfrm rot="10800000">
              <a:off x="7582680" y="4132515"/>
              <a:ext cx="3630368" cy="107999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8423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7" name="Träne 16">
              <a:extLst>
                <a:ext uri="{FF2B5EF4-FFF2-40B4-BE49-F238E27FC236}">
                  <a16:creationId xmlns:a16="http://schemas.microsoft.com/office/drawing/2014/main" id="{6711905F-0B3D-4F0D-B878-A07FB1787BE7}"/>
                </a:ext>
              </a:extLst>
            </p:cNvPr>
            <p:cNvSpPr/>
            <p:nvPr userDrawn="1"/>
          </p:nvSpPr>
          <p:spPr bwMode="gray">
            <a:xfrm rot="5400000">
              <a:off x="9053134" y="3052600"/>
              <a:ext cx="1080000" cy="1079826"/>
            </a:xfrm>
            <a:prstGeom prst="teardrop">
              <a:avLst>
                <a:gd name="adj" fmla="val 993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8" name="Ecken des Rechtecks auf der gleichen Seite abrunden 17">
              <a:extLst>
                <a:ext uri="{FF2B5EF4-FFF2-40B4-BE49-F238E27FC236}">
                  <a16:creationId xmlns:a16="http://schemas.microsoft.com/office/drawing/2014/main" id="{558E71D1-D0D3-EE76-84F6-D5950541A164}"/>
                </a:ext>
              </a:extLst>
            </p:cNvPr>
            <p:cNvSpPr/>
            <p:nvPr userDrawn="1"/>
          </p:nvSpPr>
          <p:spPr bwMode="gray">
            <a:xfrm rot="5400000">
              <a:off x="9593047" y="2512513"/>
              <a:ext cx="2160000" cy="108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20" name="Freihandform 19">
              <a:extLst>
                <a:ext uri="{FF2B5EF4-FFF2-40B4-BE49-F238E27FC236}">
                  <a16:creationId xmlns:a16="http://schemas.microsoft.com/office/drawing/2014/main" id="{5A236357-9D26-AD57-8B58-D489D3246926}"/>
                </a:ext>
              </a:extLst>
            </p:cNvPr>
            <p:cNvSpPr/>
            <p:nvPr userDrawn="1"/>
          </p:nvSpPr>
          <p:spPr bwMode="gray">
            <a:xfrm rot="10800000">
              <a:off x="11124613" y="3052513"/>
              <a:ext cx="1080003" cy="2160006"/>
            </a:xfrm>
            <a:custGeom>
              <a:avLst/>
              <a:gdLst>
                <a:gd name="connsiteX0" fmla="*/ 0 w 540000"/>
                <a:gd name="connsiteY0" fmla="*/ 0 h 1080000"/>
                <a:gd name="connsiteX1" fmla="*/ 540000 w 540000"/>
                <a:gd name="connsiteY1" fmla="*/ 540000 h 1080000"/>
                <a:gd name="connsiteX2" fmla="*/ 0 w 540000"/>
                <a:gd name="connsiteY2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0000" h="1080000">
                  <a:moveTo>
                    <a:pt x="0" y="0"/>
                  </a:moveTo>
                  <a:cubicBezTo>
                    <a:pt x="298234" y="0"/>
                    <a:pt x="540000" y="241766"/>
                    <a:pt x="540000" y="540000"/>
                  </a:cubicBezTo>
                  <a:cubicBezTo>
                    <a:pt x="540000" y="838234"/>
                    <a:pt x="298234" y="1080000"/>
                    <a:pt x="0" y="1080000"/>
                  </a:cubicBezTo>
                  <a:close/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24334888-C654-C5D2-9E44-9AA956BF62BE}"/>
              </a:ext>
            </a:extLst>
          </p:cNvPr>
          <p:cNvSpPr txBox="1"/>
          <p:nvPr userDrawn="1"/>
        </p:nvSpPr>
        <p:spPr bwMode="gray">
          <a:xfrm>
            <a:off x="3554731" y="761238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37" indent="-285737" algn="l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800" dirty="0" err="1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B158011F-062D-773E-DC64-0AB4916311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40535" y="6245042"/>
            <a:ext cx="6519175" cy="17957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100"/>
            </a:lvl1pPr>
          </a:lstStyle>
          <a:p>
            <a:pPr lvl="0"/>
            <a:r>
              <a:rPr lang="de-DE" dirty="0"/>
              <a:t>Optionaler Text</a:t>
            </a: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8B6E0FAF-F2F8-EBB6-5344-C806D3C5C3EF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5250573"/>
            <a:ext cx="1440000" cy="0"/>
          </a:xfrm>
          <a:prstGeom prst="line">
            <a:avLst/>
          </a:prstGeom>
          <a:ln w="38100" cap="rnd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3DE0D8E6-002A-7AD2-F576-41754F3899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387" y="254416"/>
            <a:ext cx="2743200" cy="71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4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Basis_1HL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AA8A9A55-2ABC-4FFE-87E5-39C6B5EC27C8}" type="datetime4">
              <a:rPr lang="de-DE" noProof="0" smtClean="0"/>
              <a:t>16. April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4BEE6E83-38CC-EACB-D6E1-A12EA544E0F8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11112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22B07E1B-A715-5FC6-DCBE-9F4ED8650D4D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1038190"/>
            <a:ext cx="720000" cy="0"/>
          </a:xfrm>
          <a:prstGeom prst="line">
            <a:avLst/>
          </a:prstGeom>
          <a:ln w="38100" cap="rnd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164EDB1D-D840-7CD1-71B6-9629A6C3877A}"/>
              </a:ext>
            </a:extLst>
          </p:cNvPr>
          <p:cNvSpPr/>
          <p:nvPr userDrawn="1"/>
        </p:nvSpPr>
        <p:spPr bwMode="gray">
          <a:xfrm>
            <a:off x="400693" y="1181528"/>
            <a:ext cx="1654139" cy="246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sz="1400" dirty="0" err="1"/>
          </a:p>
        </p:txBody>
      </p:sp>
      <p:sp>
        <p:nvSpPr>
          <p:cNvPr id="11" name="Titel 5">
            <a:extLst>
              <a:ext uri="{FF2B5EF4-FFF2-40B4-BE49-F238E27FC236}">
                <a16:creationId xmlns:a16="http://schemas.microsoft.com/office/drawing/2014/main" id="{39DDECA5-A066-00E2-0A0B-20F8CDB49D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9834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_Basis_ohneFusszeil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9996B166-0B30-ECDE-3951-BE579B226BD6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11112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67FC0A08-A563-B457-62A7-B3683F1470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7" name="Titel 5">
            <a:extLst>
              <a:ext uri="{FF2B5EF4-FFF2-40B4-BE49-F238E27FC236}">
                <a16:creationId xmlns:a16="http://schemas.microsoft.com/office/drawing/2014/main" id="{3F3AAC92-C29A-CAB8-1D8D-A5F06D0A7ED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5" name="Datumsplatzhalter 6">
            <a:extLst>
              <a:ext uri="{FF2B5EF4-FFF2-40B4-BE49-F238E27FC236}">
                <a16:creationId xmlns:a16="http://schemas.microsoft.com/office/drawing/2014/main" id="{78B455D1-9C0B-396A-3A60-C09D542EEACA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>
          <a:xfrm>
            <a:off x="9525403" y="6493063"/>
            <a:ext cx="1765820" cy="288000"/>
          </a:xfrm>
        </p:spPr>
        <p:txBody>
          <a:bodyPr/>
          <a:lstStyle/>
          <a:p>
            <a:fld id="{5056D663-3CE6-4D35-8414-429F5E696139}" type="datetime4">
              <a:rPr lang="de-DE" noProof="0" smtClean="0"/>
              <a:t>16. April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540433-DD97-9CC6-73FE-F713798D28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>
          <a:xfrm>
            <a:off x="540000" y="6493063"/>
            <a:ext cx="7560000" cy="288000"/>
          </a:xfrm>
        </p:spPr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8A4C0A-D6F8-074F-DFD5-C06E045E4A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>
          <a:xfrm>
            <a:off x="11341456" y="6493063"/>
            <a:ext cx="310544" cy="288000"/>
          </a:xfrm>
        </p:spPr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9082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palte Inhalt_1HL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389EA301-FA80-4CD7-855B-3806D9580403}" type="datetime4">
              <a:rPr lang="de-DE" noProof="0" smtClean="0"/>
              <a:t>16. April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54BC8-2D1E-43EB-1900-C21EB99DD18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11112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76DFD0F5-2CB0-94E3-FC1C-8065D06284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cxnSp>
        <p:nvCxnSpPr>
          <p:cNvPr id="2" name="Straight Connector 8">
            <a:extLst>
              <a:ext uri="{FF2B5EF4-FFF2-40B4-BE49-F238E27FC236}">
                <a16:creationId xmlns:a16="http://schemas.microsoft.com/office/drawing/2014/main" id="{B4568DE3-CFE6-96A7-0F60-2CE4CE37EAC3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1038190"/>
            <a:ext cx="720000" cy="0"/>
          </a:xfrm>
          <a:prstGeom prst="line">
            <a:avLst/>
          </a:prstGeom>
          <a:ln w="38100" cap="rnd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C22C5470-F3B5-62ED-2CEA-0B73B39344E5}"/>
              </a:ext>
            </a:extLst>
          </p:cNvPr>
          <p:cNvSpPr/>
          <p:nvPr userDrawn="1"/>
        </p:nvSpPr>
        <p:spPr bwMode="gray">
          <a:xfrm>
            <a:off x="400693" y="1181528"/>
            <a:ext cx="1654139" cy="246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sz="1400" dirty="0" err="1"/>
          </a:p>
        </p:txBody>
      </p:sp>
      <p:sp>
        <p:nvSpPr>
          <p:cNvPr id="13" name="Titel 5">
            <a:extLst>
              <a:ext uri="{FF2B5EF4-FFF2-40B4-BE49-F238E27FC236}">
                <a16:creationId xmlns:a16="http://schemas.microsoft.com/office/drawing/2014/main" id="{418358E0-EB1A-8F8C-6AFA-CE1D12102E06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522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Basis 1HL_ohneFusszeil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54BC8-2D1E-43EB-1900-C21EB99DD18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11112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193F667-5A7C-6FC2-73C3-8B45FDC803D5}"/>
              </a:ext>
            </a:extLst>
          </p:cNvPr>
          <p:cNvSpPr/>
          <p:nvPr userDrawn="1"/>
        </p:nvSpPr>
        <p:spPr bwMode="gray">
          <a:xfrm>
            <a:off x="400693" y="1191802"/>
            <a:ext cx="1654139" cy="246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sz="1400" dirty="0" err="1"/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302F2471-F54C-A94C-4B7B-2A1944F1E1B7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1038190"/>
            <a:ext cx="720000" cy="0"/>
          </a:xfrm>
          <a:prstGeom prst="line">
            <a:avLst/>
          </a:prstGeom>
          <a:ln w="38100" cap="rnd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5">
            <a:extLst>
              <a:ext uri="{FF2B5EF4-FFF2-40B4-BE49-F238E27FC236}">
                <a16:creationId xmlns:a16="http://schemas.microsoft.com/office/drawing/2014/main" id="{AB4F7139-E249-FDD7-41B0-37E426B0780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E675394-1C73-E3BE-B2BF-8F88CB91DDC2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>
          <a:xfrm>
            <a:off x="9525403" y="6493063"/>
            <a:ext cx="1765820" cy="288000"/>
          </a:xfrm>
        </p:spPr>
        <p:txBody>
          <a:bodyPr/>
          <a:lstStyle/>
          <a:p>
            <a:fld id="{5056D663-3CE6-4D35-8414-429F5E696139}" type="datetime4">
              <a:rPr lang="de-DE" noProof="0" smtClean="0"/>
              <a:t>16. April 2025</a:t>
            </a:fld>
            <a:endParaRPr lang="de-DE" noProof="0" dirty="0"/>
          </a:p>
        </p:txBody>
      </p:sp>
      <p:sp>
        <p:nvSpPr>
          <p:cNvPr id="9" name="Fußzeilenplatzhalter 7">
            <a:extLst>
              <a:ext uri="{FF2B5EF4-FFF2-40B4-BE49-F238E27FC236}">
                <a16:creationId xmlns:a16="http://schemas.microsoft.com/office/drawing/2014/main" id="{9A4914D5-CD1C-91D9-9CC9-9D245E64B5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>
          <a:xfrm>
            <a:off x="540000" y="6493063"/>
            <a:ext cx="7560000" cy="288000"/>
          </a:xfrm>
        </p:spPr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10" name="Foliennummernplatzhalter 8">
            <a:extLst>
              <a:ext uri="{FF2B5EF4-FFF2-40B4-BE49-F238E27FC236}">
                <a16:creationId xmlns:a16="http://schemas.microsoft.com/office/drawing/2014/main" id="{6E392A04-143E-1F5C-920D-35B9FA64C2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>
          <a:xfrm>
            <a:off x="11341456" y="6493063"/>
            <a:ext cx="310544" cy="288000"/>
          </a:xfrm>
        </p:spPr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9554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 Inhal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5056D663-3CE6-4D35-8414-429F5E696139}" type="datetime4">
              <a:rPr lang="de-DE" noProof="0" smtClean="0"/>
              <a:t>16. April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54BC8-2D1E-43EB-1900-C21EB99DD18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540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7D584AB1-5DB0-EA9E-F459-20F8DC8D835F}"/>
              </a:ext>
            </a:extLst>
          </p:cNvPr>
          <p:cNvSpPr>
            <a:spLocks noGrp="1"/>
          </p:cNvSpPr>
          <p:nvPr>
            <p:ph sz="quarter" idx="18"/>
          </p:nvPr>
        </p:nvSpPr>
        <p:spPr bwMode="gray">
          <a:xfrm>
            <a:off x="6252000" y="1728000"/>
            <a:ext cx="540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099263C8-394F-8B8B-EAFA-25F69C3E45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BA6988E0-CF27-6F7B-051C-01D83490E8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5" name="Titel 5">
            <a:extLst>
              <a:ext uri="{FF2B5EF4-FFF2-40B4-BE49-F238E27FC236}">
                <a16:creationId xmlns:a16="http://schemas.microsoft.com/office/drawing/2014/main" id="{3F3AC6AA-7EE2-615F-17B8-57EF4790FC0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7082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Zita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C0057E71-A46D-4EB4-AA04-9E0B1DE73B56}" type="datetime4">
              <a:rPr lang="de-DE" noProof="0" smtClean="0"/>
              <a:t>16. April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54BC8-2D1E-43EB-1900-C21EB99DD18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540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7D584AB1-5DB0-EA9E-F459-20F8DC8D835F}"/>
              </a:ext>
            </a:extLst>
          </p:cNvPr>
          <p:cNvSpPr>
            <a:spLocks noGrp="1"/>
          </p:cNvSpPr>
          <p:nvPr>
            <p:ph sz="quarter" idx="18"/>
          </p:nvPr>
        </p:nvSpPr>
        <p:spPr bwMode="gray">
          <a:xfrm>
            <a:off x="6276000" y="1343027"/>
            <a:ext cx="5916000" cy="4965521"/>
          </a:xfrm>
          <a:prstGeom prst="roundRect">
            <a:avLst>
              <a:gd name="adj" fmla="val 9301"/>
            </a:avLst>
          </a:prstGeom>
          <a:solidFill>
            <a:schemeClr val="accent1"/>
          </a:solidFill>
        </p:spPr>
        <p:txBody>
          <a:bodyPr wrap="square" lIns="720000" tIns="360000" rIns="720000" bIns="360000" anchor="ctr" anchorCtr="0">
            <a:noAutofit/>
          </a:bodyPr>
          <a:lstStyle>
            <a:lvl1pPr marL="0" indent="0">
              <a:lnSpc>
                <a:spcPct val="90000"/>
              </a:lnSpc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099263C8-394F-8B8B-EAFA-25F69C3E45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40002" y="6020548"/>
            <a:ext cx="5400001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3A306024-9C95-2495-A8D3-C770E034B0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5" name="Titel 5">
            <a:extLst>
              <a:ext uri="{FF2B5EF4-FFF2-40B4-BE49-F238E27FC236}">
                <a16:creationId xmlns:a16="http://schemas.microsoft.com/office/drawing/2014/main" id="{2A0A7518-710A-6F47-438B-3B2A3D472F5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9985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alten Inhal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91EFC4A3-7BF0-4E93-A645-24685B17FB36}" type="datetime4">
              <a:rPr lang="de-DE" noProof="0" smtClean="0"/>
              <a:t>16. April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54BC8-2D1E-43EB-1900-C21EB99DD18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3528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7D584AB1-5DB0-EA9E-F459-20F8DC8D835F}"/>
              </a:ext>
            </a:extLst>
          </p:cNvPr>
          <p:cNvSpPr>
            <a:spLocks noGrp="1"/>
          </p:cNvSpPr>
          <p:nvPr>
            <p:ph sz="quarter" idx="18"/>
          </p:nvPr>
        </p:nvSpPr>
        <p:spPr bwMode="gray">
          <a:xfrm>
            <a:off x="4332000" y="1728000"/>
            <a:ext cx="3528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09D5253A-D565-7F8D-FD2E-AC147E93B844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8124000" y="1728000"/>
            <a:ext cx="3528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76660D08-8E54-FBFD-4E85-8BE84FA93DB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672A7860-AF9F-82E2-DA55-12674D25C5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10" name="Titel 5">
            <a:extLst>
              <a:ext uri="{FF2B5EF4-FFF2-40B4-BE49-F238E27FC236}">
                <a16:creationId xmlns:a16="http://schemas.microsoft.com/office/drawing/2014/main" id="{5F9FE149-61F0-6F1F-C930-401BCD3723C5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7755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 Inhalt 1/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70838696-0180-4445-B677-64860308D032}" type="datetime4">
              <a:rPr lang="de-DE" noProof="0" smtClean="0"/>
              <a:t>16. April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54BC8-2D1E-43EB-1900-C21EB99DD18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4" y="1728000"/>
            <a:ext cx="7320001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7D584AB1-5DB0-EA9E-F459-20F8DC8D835F}"/>
              </a:ext>
            </a:extLst>
          </p:cNvPr>
          <p:cNvSpPr>
            <a:spLocks noGrp="1"/>
          </p:cNvSpPr>
          <p:nvPr>
            <p:ph sz="quarter" idx="18"/>
          </p:nvPr>
        </p:nvSpPr>
        <p:spPr bwMode="gray">
          <a:xfrm>
            <a:off x="8124000" y="1728000"/>
            <a:ext cx="3528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76660D08-8E54-FBFD-4E85-8BE84FA93DB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627FCEE5-6C7B-8D55-2B72-27351A8C2B4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4" name="Titel 5">
            <a:extLst>
              <a:ext uri="{FF2B5EF4-FFF2-40B4-BE49-F238E27FC236}">
                <a16:creationId xmlns:a16="http://schemas.microsoft.com/office/drawing/2014/main" id="{0BB3BDE4-F447-1BD3-8211-36CC9E5374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34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/2 Zeilen Inhalt 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3BBD197-B443-4094-947A-7E775B79C310}" type="datetime4">
              <a:rPr lang="de-DE" noProof="0" smtClean="0"/>
              <a:t>16. April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54BC8-2D1E-43EB-1900-C21EB99DD18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5400000" cy="23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7D584AB1-5DB0-EA9E-F459-20F8DC8D835F}"/>
              </a:ext>
            </a:extLst>
          </p:cNvPr>
          <p:cNvSpPr>
            <a:spLocks noGrp="1"/>
          </p:cNvSpPr>
          <p:nvPr>
            <p:ph sz="quarter" idx="18"/>
          </p:nvPr>
        </p:nvSpPr>
        <p:spPr bwMode="gray">
          <a:xfrm>
            <a:off x="6252000" y="1728000"/>
            <a:ext cx="5400000" cy="23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099263C8-394F-8B8B-EAFA-25F69C3E45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1829BD12-AEEB-27EA-6591-86E13871D9B0}"/>
              </a:ext>
            </a:extLst>
          </p:cNvPr>
          <p:cNvSpPr>
            <a:spLocks noGrp="1"/>
          </p:cNvSpPr>
          <p:nvPr>
            <p:ph sz="quarter" idx="21"/>
          </p:nvPr>
        </p:nvSpPr>
        <p:spPr bwMode="gray">
          <a:xfrm>
            <a:off x="540000" y="4346081"/>
            <a:ext cx="5400000" cy="1521925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5A407BCC-BE92-C697-C914-2586840781D0}"/>
              </a:ext>
            </a:extLst>
          </p:cNvPr>
          <p:cNvSpPr>
            <a:spLocks noGrp="1"/>
          </p:cNvSpPr>
          <p:nvPr>
            <p:ph sz="quarter" idx="22"/>
          </p:nvPr>
        </p:nvSpPr>
        <p:spPr bwMode="gray">
          <a:xfrm>
            <a:off x="6252000" y="4346081"/>
            <a:ext cx="5400000" cy="1521925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C6EFB16F-67A5-3015-E165-B15B61FA8F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5" name="Titel 5">
            <a:extLst>
              <a:ext uri="{FF2B5EF4-FFF2-40B4-BE49-F238E27FC236}">
                <a16:creationId xmlns:a16="http://schemas.microsoft.com/office/drawing/2014/main" id="{7D03F86F-38FA-DD08-BBBA-B69F6E46123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4128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B848F595-3A53-4465-A9D4-7161448B6804}" type="datetime4">
              <a:rPr lang="de-DE" noProof="0" smtClean="0"/>
              <a:t>16. April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2" y="6020548"/>
            <a:ext cx="11112001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4FA07D1B-54B2-26D7-4D67-D390D233BD82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2" y="1728000"/>
            <a:ext cx="7320001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7C1557C-A730-DBA3-D376-FB3097FEF3AF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8124000" y="1341679"/>
            <a:ext cx="4068000" cy="4526327"/>
          </a:xfrm>
          <a:prstGeom prst="round2DiagRect">
            <a:avLst>
              <a:gd name="adj1" fmla="val 11048"/>
              <a:gd name="adj2" fmla="val 0"/>
            </a:avLst>
          </a:pr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1ADDAAD3-8C90-C436-2FB2-C0E7F7F8A1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8124001" y="5183307"/>
            <a:ext cx="4068000" cy="684694"/>
          </a:xfrm>
          <a:solidFill>
            <a:schemeClr val="bg1">
              <a:alpha val="62772"/>
            </a:schemeClr>
          </a:solidFill>
        </p:spPr>
        <p:txBody>
          <a:bodyPr wrap="square" lIns="180000" tIns="180000" rIns="180000" bIns="180000" anchor="b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Bildbeschreibung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A1347CF6-A22F-4A86-BEDF-5E197C109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14" name="Titel 5">
            <a:extLst>
              <a:ext uri="{FF2B5EF4-FFF2-40B4-BE49-F238E27FC236}">
                <a16:creationId xmlns:a16="http://schemas.microsoft.com/office/drawing/2014/main" id="{711EE83A-2BB5-A9EA-8760-727BA5B03A7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4592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 Titel ohne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4C192B0-715F-8C48-E81F-8C60D8AB0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03" y="2069824"/>
            <a:ext cx="5735071" cy="1359176"/>
          </a:xfrm>
        </p:spPr>
        <p:txBody>
          <a:bodyPr/>
          <a:lstStyle>
            <a:lvl1pPr>
              <a:defRPr sz="5400" cap="all" spc="400" baseline="0"/>
            </a:lvl1pPr>
          </a:lstStyle>
          <a:p>
            <a:r>
              <a:rPr lang="de-DE" noProof="0" dirty="0"/>
              <a:t>Titel Ihrer Präsentation</a:t>
            </a:r>
          </a:p>
        </p:txBody>
      </p:sp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92D53527-3E46-4934-8A1A-A727D15859E9}"/>
              </a:ext>
            </a:extLst>
          </p:cNvPr>
          <p:cNvSpPr/>
          <p:nvPr userDrawn="1"/>
        </p:nvSpPr>
        <p:spPr bwMode="gray">
          <a:xfrm>
            <a:off x="7932421" y="0"/>
            <a:ext cx="4259579" cy="6858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99EAD2F7-48CE-EF0C-77D7-11F780E90B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40535" y="6245042"/>
            <a:ext cx="6519175" cy="17957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100"/>
            </a:lvl1pPr>
          </a:lstStyle>
          <a:p>
            <a:pPr lvl="0"/>
            <a:r>
              <a:rPr lang="de-DE" dirty="0"/>
              <a:t>Optionaler Text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6292613-986E-98DA-CD24-F0CDE15DD0C4}"/>
              </a:ext>
            </a:extLst>
          </p:cNvPr>
          <p:cNvGrpSpPr/>
          <p:nvPr userDrawn="1"/>
        </p:nvGrpSpPr>
        <p:grpSpPr>
          <a:xfrm>
            <a:off x="8589755" y="3294570"/>
            <a:ext cx="4177596" cy="3174456"/>
            <a:chOff x="8860223" y="3611128"/>
            <a:chExt cx="3866783" cy="2938277"/>
          </a:xfrm>
        </p:grpSpPr>
        <p:sp>
          <p:nvSpPr>
            <p:cNvPr id="8" name="Abgerundetes Rechteck 7">
              <a:extLst>
                <a:ext uri="{FF2B5EF4-FFF2-40B4-BE49-F238E27FC236}">
                  <a16:creationId xmlns:a16="http://schemas.microsoft.com/office/drawing/2014/main" id="{A4530298-DA65-EA31-1E02-3FEBA79FC1D6}"/>
                </a:ext>
              </a:extLst>
            </p:cNvPr>
            <p:cNvSpPr/>
            <p:nvPr userDrawn="1"/>
          </p:nvSpPr>
          <p:spPr bwMode="gray">
            <a:xfrm rot="10800000">
              <a:off x="8860223" y="5748716"/>
              <a:ext cx="2537455" cy="80068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  <a:alpha val="8423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9" name="Träne 8">
              <a:extLst>
                <a:ext uri="{FF2B5EF4-FFF2-40B4-BE49-F238E27FC236}">
                  <a16:creationId xmlns:a16="http://schemas.microsoft.com/office/drawing/2014/main" id="{B298C402-1761-727E-686F-1A9D27CD4ACD}"/>
                </a:ext>
              </a:extLst>
            </p:cNvPr>
            <p:cNvSpPr/>
            <p:nvPr userDrawn="1"/>
          </p:nvSpPr>
          <p:spPr bwMode="gray">
            <a:xfrm rot="5400000">
              <a:off x="9799540" y="4948089"/>
              <a:ext cx="800693" cy="800564"/>
            </a:xfrm>
            <a:prstGeom prst="teardrop">
              <a:avLst>
                <a:gd name="adj" fmla="val 993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0" name="Ecken des Rechtecks auf der gleichen Seite abrunden 9">
              <a:extLst>
                <a:ext uri="{FF2B5EF4-FFF2-40B4-BE49-F238E27FC236}">
                  <a16:creationId xmlns:a16="http://schemas.microsoft.com/office/drawing/2014/main" id="{7BB49AB3-59F5-2016-3D5A-8E0FC7DE66A4}"/>
                </a:ext>
              </a:extLst>
            </p:cNvPr>
            <p:cNvSpPr/>
            <p:nvPr userDrawn="1"/>
          </p:nvSpPr>
          <p:spPr bwMode="gray">
            <a:xfrm rot="5400000">
              <a:off x="10199822" y="4547678"/>
              <a:ext cx="1601386" cy="80069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3" name="Freihandform 12">
              <a:extLst>
                <a:ext uri="{FF2B5EF4-FFF2-40B4-BE49-F238E27FC236}">
                  <a16:creationId xmlns:a16="http://schemas.microsoft.com/office/drawing/2014/main" id="{57892A4A-9F8F-12B2-D3FA-AD0C73A02E2E}"/>
                </a:ext>
              </a:extLst>
            </p:cNvPr>
            <p:cNvSpPr/>
            <p:nvPr userDrawn="1"/>
          </p:nvSpPr>
          <p:spPr bwMode="gray">
            <a:xfrm rot="10800000">
              <a:off x="11403920" y="3611128"/>
              <a:ext cx="800695" cy="1601391"/>
            </a:xfrm>
            <a:custGeom>
              <a:avLst/>
              <a:gdLst>
                <a:gd name="connsiteX0" fmla="*/ 0 w 540000"/>
                <a:gd name="connsiteY0" fmla="*/ 0 h 1080000"/>
                <a:gd name="connsiteX1" fmla="*/ 540000 w 540000"/>
                <a:gd name="connsiteY1" fmla="*/ 540000 h 1080000"/>
                <a:gd name="connsiteX2" fmla="*/ 0 w 540000"/>
                <a:gd name="connsiteY2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0000" h="1080000">
                  <a:moveTo>
                    <a:pt x="0" y="0"/>
                  </a:moveTo>
                  <a:cubicBezTo>
                    <a:pt x="298234" y="0"/>
                    <a:pt x="540000" y="241766"/>
                    <a:pt x="540000" y="540000"/>
                  </a:cubicBezTo>
                  <a:cubicBezTo>
                    <a:pt x="540000" y="838234"/>
                    <a:pt x="298234" y="1080000"/>
                    <a:pt x="0" y="10800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6" name="Träne 15">
              <a:extLst>
                <a:ext uri="{FF2B5EF4-FFF2-40B4-BE49-F238E27FC236}">
                  <a16:creationId xmlns:a16="http://schemas.microsoft.com/office/drawing/2014/main" id="{524D76FF-39F8-3959-5FD1-C73CE9334F41}"/>
                </a:ext>
              </a:extLst>
            </p:cNvPr>
            <p:cNvSpPr/>
            <p:nvPr userDrawn="1"/>
          </p:nvSpPr>
          <p:spPr bwMode="gray">
            <a:xfrm rot="16200000">
              <a:off x="11403815" y="5226215"/>
              <a:ext cx="1323297" cy="1323084"/>
            </a:xfrm>
            <a:prstGeom prst="teardrop">
              <a:avLst>
                <a:gd name="adj" fmla="val 993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</p:grpSp>
      <p:pic>
        <p:nvPicPr>
          <p:cNvPr id="12" name="Grafik 11">
            <a:extLst>
              <a:ext uri="{FF2B5EF4-FFF2-40B4-BE49-F238E27FC236}">
                <a16:creationId xmlns:a16="http://schemas.microsoft.com/office/drawing/2014/main" id="{4FEF2A4D-1717-372D-646A-8881DBF941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082995" y="257302"/>
            <a:ext cx="2743200" cy="718686"/>
          </a:xfrm>
          <a:prstGeom prst="rect">
            <a:avLst/>
          </a:prstGeom>
        </p:spPr>
      </p:pic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15CACFF5-6C25-BA26-37BC-8B7DDD55D16C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4440992"/>
            <a:ext cx="1440000" cy="0"/>
          </a:xfrm>
          <a:prstGeom prst="line">
            <a:avLst/>
          </a:prstGeom>
          <a:ln w="38100" cap="rnd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platzhalter 5">
            <a:extLst>
              <a:ext uri="{FF2B5EF4-FFF2-40B4-BE49-F238E27FC236}">
                <a16:creationId xmlns:a16="http://schemas.microsoft.com/office/drawing/2014/main" id="{739FF9F0-52B9-6AA3-D906-C1BD11398C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38163" y="3684083"/>
            <a:ext cx="5735071" cy="17957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/>
            </a:lvl1pPr>
          </a:lstStyle>
          <a:p>
            <a:pPr lvl="0"/>
            <a:r>
              <a:rPr lang="de-DE" dirty="0"/>
              <a:t>Zweite Headline</a:t>
            </a:r>
          </a:p>
        </p:txBody>
      </p:sp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FA960C0F-08B7-894B-5F7B-EF89C80903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38163" y="4037359"/>
            <a:ext cx="5735071" cy="17957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/>
            </a:lvl1pPr>
          </a:lstStyle>
          <a:p>
            <a:pPr lvl="0"/>
            <a:r>
              <a:rPr lang="de-DE" dirty="0"/>
              <a:t>Optionaler Text</a:t>
            </a:r>
          </a:p>
        </p:txBody>
      </p:sp>
    </p:spTree>
    <p:extLst>
      <p:ext uri="{BB962C8B-B14F-4D97-AF65-F5344CB8AC3E}">
        <p14:creationId xmlns:p14="http://schemas.microsoft.com/office/powerpoint/2010/main" val="305049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5" y="6020548"/>
            <a:ext cx="5399999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4FA07D1B-54B2-26D7-4D67-D390D233BD82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540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7C1557C-A730-DBA3-D376-FB3097FEF3AF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6252004" y="0"/>
            <a:ext cx="5940001" cy="6858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CA61B560-CF7F-E813-D84E-F0F3ECA8AE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39F4348-9986-1829-2913-25EB57F6925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1770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8">
            <a:extLst>
              <a:ext uri="{FF2B5EF4-FFF2-40B4-BE49-F238E27FC236}">
                <a16:creationId xmlns:a16="http://schemas.microsoft.com/office/drawing/2014/main" id="{B8B98916-DB96-E7E1-BF37-247A5861035C}"/>
              </a:ext>
            </a:extLst>
          </p:cNvPr>
          <p:cNvSpPr/>
          <p:nvPr userDrawn="1"/>
        </p:nvSpPr>
        <p:spPr bwMode="gray">
          <a:xfrm>
            <a:off x="9077455" y="1343026"/>
            <a:ext cx="4375656" cy="4965522"/>
          </a:xfrm>
          <a:prstGeom prst="roundRect">
            <a:avLst>
              <a:gd name="adj" fmla="val 71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396EA9BF-EB8A-4913-8C74-5DF64DAF5843}" type="datetime4">
              <a:rPr lang="de-DE" noProof="0" smtClean="0"/>
              <a:t>16. April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5" y="6020548"/>
            <a:ext cx="5399999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4FA07D1B-54B2-26D7-4D67-D390D233BD82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540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7C1557C-A730-DBA3-D376-FB3097FEF3AF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6252000" y="1728000"/>
            <a:ext cx="5400000" cy="4158481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013EFE7C-F956-1318-08D0-3533C764B8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F862076-240E-C6CE-E482-133D560F9CA9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055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8">
            <a:extLst>
              <a:ext uri="{FF2B5EF4-FFF2-40B4-BE49-F238E27FC236}">
                <a16:creationId xmlns:a16="http://schemas.microsoft.com/office/drawing/2014/main" id="{B8B98916-DB96-E7E1-BF37-247A5861035C}"/>
              </a:ext>
            </a:extLst>
          </p:cNvPr>
          <p:cNvSpPr/>
          <p:nvPr userDrawn="1"/>
        </p:nvSpPr>
        <p:spPr bwMode="gray">
          <a:xfrm>
            <a:off x="9077455" y="1343026"/>
            <a:ext cx="4375656" cy="4965522"/>
          </a:xfrm>
          <a:prstGeom prst="roundRect">
            <a:avLst>
              <a:gd name="adj" fmla="val 71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396EA9BF-EB8A-4913-8C74-5DF64DAF5843}" type="datetime4">
              <a:rPr lang="de-DE" noProof="0" smtClean="0"/>
              <a:t>16. April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5" y="6020548"/>
            <a:ext cx="5399999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4FA07D1B-54B2-26D7-4D67-D390D233BD82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1" y="1728000"/>
            <a:ext cx="3233779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7C1557C-A730-DBA3-D376-FB3097FEF3AF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6760399" y="1728000"/>
            <a:ext cx="4891604" cy="4158481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3" name="Bildplatzhalter 4">
            <a:extLst>
              <a:ext uri="{FF2B5EF4-FFF2-40B4-BE49-F238E27FC236}">
                <a16:creationId xmlns:a16="http://schemas.microsoft.com/office/drawing/2014/main" id="{53B1DDE3-1BA7-9A47-EE52-D0832DC5F133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 bwMode="gray">
          <a:xfrm>
            <a:off x="3941171" y="1728000"/>
            <a:ext cx="2651839" cy="4158481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0B2B4CD9-A441-EBB9-9736-41DF70A92B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12" name="Titel 5">
            <a:extLst>
              <a:ext uri="{FF2B5EF4-FFF2-40B4-BE49-F238E27FC236}">
                <a16:creationId xmlns:a16="http://schemas.microsoft.com/office/drawing/2014/main" id="{8C56E851-08CB-B720-BBF4-37CA2DB00E1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714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Inhalt + Bild_1HL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8">
            <a:extLst>
              <a:ext uri="{FF2B5EF4-FFF2-40B4-BE49-F238E27FC236}">
                <a16:creationId xmlns:a16="http://schemas.microsoft.com/office/drawing/2014/main" id="{B8B98916-DB96-E7E1-BF37-247A5861035C}"/>
              </a:ext>
            </a:extLst>
          </p:cNvPr>
          <p:cNvSpPr/>
          <p:nvPr userDrawn="1"/>
        </p:nvSpPr>
        <p:spPr bwMode="gray">
          <a:xfrm>
            <a:off x="9077455" y="1343026"/>
            <a:ext cx="4375656" cy="4965522"/>
          </a:xfrm>
          <a:prstGeom prst="roundRect">
            <a:avLst>
              <a:gd name="adj" fmla="val 71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396EA9BF-EB8A-4913-8C74-5DF64DAF5843}" type="datetime4">
              <a:rPr lang="de-DE" noProof="0" smtClean="0"/>
              <a:t>16. April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5" y="6020548"/>
            <a:ext cx="5399999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4FA07D1B-54B2-26D7-4D67-D390D233BD82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540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7C1557C-A730-DBA3-D376-FB3097FEF3AF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6252000" y="1728000"/>
            <a:ext cx="5400000" cy="4158481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C139267C-758D-19ED-E2E7-D54E2840BFF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1038190"/>
            <a:ext cx="720000" cy="0"/>
          </a:xfrm>
          <a:prstGeom prst="line">
            <a:avLst/>
          </a:prstGeom>
          <a:ln w="38100" cap="rnd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8BC89BFE-761E-95AE-EE84-621E157C003F}"/>
              </a:ext>
            </a:extLst>
          </p:cNvPr>
          <p:cNvSpPr/>
          <p:nvPr userDrawn="1"/>
        </p:nvSpPr>
        <p:spPr bwMode="gray">
          <a:xfrm>
            <a:off x="400693" y="1181528"/>
            <a:ext cx="1654139" cy="246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sz="1400" dirty="0" err="1"/>
          </a:p>
        </p:txBody>
      </p:sp>
      <p:sp>
        <p:nvSpPr>
          <p:cNvPr id="13" name="Titel 5">
            <a:extLst>
              <a:ext uri="{FF2B5EF4-FFF2-40B4-BE49-F238E27FC236}">
                <a16:creationId xmlns:a16="http://schemas.microsoft.com/office/drawing/2014/main" id="{86E2C9D6-589A-4600-9034-1706C5B29C4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9476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 Inhalt + Bild_ohneFusszeil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8">
            <a:extLst>
              <a:ext uri="{FF2B5EF4-FFF2-40B4-BE49-F238E27FC236}">
                <a16:creationId xmlns:a16="http://schemas.microsoft.com/office/drawing/2014/main" id="{B8B98916-DB96-E7E1-BF37-247A5861035C}"/>
              </a:ext>
            </a:extLst>
          </p:cNvPr>
          <p:cNvSpPr/>
          <p:nvPr userDrawn="1"/>
        </p:nvSpPr>
        <p:spPr bwMode="gray">
          <a:xfrm>
            <a:off x="9077455" y="1343026"/>
            <a:ext cx="4375656" cy="4965522"/>
          </a:xfrm>
          <a:prstGeom prst="roundRect">
            <a:avLst>
              <a:gd name="adj" fmla="val 71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4FA07D1B-54B2-26D7-4D67-D390D233BD82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540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7C1557C-A730-DBA3-D376-FB3097FEF3AF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6252000" y="1728000"/>
            <a:ext cx="5400000" cy="4158481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3F8AEEB5-BC44-1476-EF9C-1146AB445E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7" name="Titel 5">
            <a:extLst>
              <a:ext uri="{FF2B5EF4-FFF2-40B4-BE49-F238E27FC236}">
                <a16:creationId xmlns:a16="http://schemas.microsoft.com/office/drawing/2014/main" id="{5E3BB8B0-F0DF-EB98-4262-9CD69FEF9B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Datumsplatzhalter 6">
            <a:extLst>
              <a:ext uri="{FF2B5EF4-FFF2-40B4-BE49-F238E27FC236}">
                <a16:creationId xmlns:a16="http://schemas.microsoft.com/office/drawing/2014/main" id="{4582D6F4-34C4-73B6-17DE-DD68875DF596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>
          <a:xfrm>
            <a:off x="9525403" y="6493063"/>
            <a:ext cx="1765820" cy="288000"/>
          </a:xfrm>
        </p:spPr>
        <p:txBody>
          <a:bodyPr/>
          <a:lstStyle/>
          <a:p>
            <a:fld id="{5056D663-3CE6-4D35-8414-429F5E696139}" type="datetime4">
              <a:rPr lang="de-DE" noProof="0" smtClean="0"/>
              <a:t>16. April 2025</a:t>
            </a:fld>
            <a:endParaRPr lang="de-DE" noProof="0" dirty="0"/>
          </a:p>
        </p:txBody>
      </p:sp>
      <p:sp>
        <p:nvSpPr>
          <p:cNvPr id="9" name="Fußzeilenplatzhalter 7">
            <a:extLst>
              <a:ext uri="{FF2B5EF4-FFF2-40B4-BE49-F238E27FC236}">
                <a16:creationId xmlns:a16="http://schemas.microsoft.com/office/drawing/2014/main" id="{E5DAF59F-8181-8931-A211-7FA0A86EC94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>
          <a:xfrm>
            <a:off x="540000" y="6493063"/>
            <a:ext cx="7560000" cy="288000"/>
          </a:xfrm>
        </p:spPr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D18C086B-FF2D-3D9D-4516-EE00D37193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>
          <a:xfrm>
            <a:off x="11341456" y="6493063"/>
            <a:ext cx="310544" cy="288000"/>
          </a:xfrm>
        </p:spPr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7360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Inhalt + Bilder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AF28F8B0-0C1E-411F-AA6B-DC5D3064A0D5}" type="datetime4">
              <a:rPr lang="de-DE" noProof="0" smtClean="0"/>
              <a:t>16. April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513" y="6020548"/>
            <a:ext cx="11110939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A727B6A3-F0C1-98FE-EC4F-45C15597D169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1727999"/>
            <a:ext cx="3936000" cy="2769902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227C87D-1EBD-DE71-64CA-8F2BC8AF6D45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 bwMode="gray">
          <a:xfrm>
            <a:off x="4128000" y="1727999"/>
            <a:ext cx="3936000" cy="2769902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E62E7437-B246-7E60-400E-1513A4618D4E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 bwMode="gray">
          <a:xfrm>
            <a:off x="8256000" y="1727999"/>
            <a:ext cx="3936000" cy="2769902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37C1EFB-1B1D-3047-9780-B89F6A88D18B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4722296"/>
            <a:ext cx="11112000" cy="1145704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A46E780D-AEF5-92D3-DDE3-B3A1724A5E72}"/>
              </a:ext>
            </a:extLst>
          </p:cNvPr>
          <p:cNvSpPr/>
          <p:nvPr userDrawn="1"/>
        </p:nvSpPr>
        <p:spPr bwMode="gray">
          <a:xfrm>
            <a:off x="538166" y="4232201"/>
            <a:ext cx="11117263" cy="2657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733F54FC-DF26-8374-0999-215822BFF2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11" name="Titel 5">
            <a:extLst>
              <a:ext uri="{FF2B5EF4-FFF2-40B4-BE49-F238E27FC236}">
                <a16:creationId xmlns:a16="http://schemas.microsoft.com/office/drawing/2014/main" id="{E89CBAA1-D7E7-44C5-3FEF-4ADD29D9A13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3351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504CB600-3A52-4CAD-B492-09A49197D7A2}" type="datetime4">
              <a:rPr lang="de-DE" noProof="0" smtClean="0"/>
              <a:t>16. April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533" y="6020548"/>
            <a:ext cx="11110939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A727B6A3-F0C1-98FE-EC4F-45C15597D169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1727999"/>
            <a:ext cx="12192000" cy="2769902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A46E780D-AEF5-92D3-DDE3-B3A1724A5E72}"/>
              </a:ext>
            </a:extLst>
          </p:cNvPr>
          <p:cNvSpPr/>
          <p:nvPr userDrawn="1"/>
        </p:nvSpPr>
        <p:spPr bwMode="gray">
          <a:xfrm>
            <a:off x="540004" y="4232201"/>
            <a:ext cx="11115425" cy="2657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D0B81AC2-BE9A-E8F2-7614-A44D14DEED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5" name="Titel 5">
            <a:extLst>
              <a:ext uri="{FF2B5EF4-FFF2-40B4-BE49-F238E27FC236}">
                <a16:creationId xmlns:a16="http://schemas.microsoft.com/office/drawing/2014/main" id="{33384DF6-53AD-B41E-8C76-46AE68213626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Inhaltsplatzhalter 9">
            <a:extLst>
              <a:ext uri="{FF2B5EF4-FFF2-40B4-BE49-F238E27FC236}">
                <a16:creationId xmlns:a16="http://schemas.microsoft.com/office/drawing/2014/main" id="{DC589DCD-0883-9ECB-2B5C-2CC68B2235E6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4722296"/>
            <a:ext cx="11112000" cy="1145704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5951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37C1EFB-1B1D-3047-9780-B89F6A88D18B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5184405"/>
            <a:ext cx="11112000" cy="1145704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504CB600-3A52-4CAD-B492-09A49197D7A2}" type="datetime4">
              <a:rPr lang="de-DE" noProof="0" smtClean="0"/>
              <a:t>16. April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A727B6A3-F0C1-98FE-EC4F-45C15597D169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1727999"/>
            <a:ext cx="12192000" cy="3376886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A46E780D-AEF5-92D3-DDE3-B3A1724A5E72}"/>
              </a:ext>
            </a:extLst>
          </p:cNvPr>
          <p:cNvSpPr/>
          <p:nvPr userDrawn="1"/>
        </p:nvSpPr>
        <p:spPr bwMode="gray">
          <a:xfrm>
            <a:off x="540004" y="4839185"/>
            <a:ext cx="11115425" cy="2657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FABD7B83-A72F-C384-AF06-9302DAC735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11" name="Titel 5">
            <a:extLst>
              <a:ext uri="{FF2B5EF4-FFF2-40B4-BE49-F238E27FC236}">
                <a16:creationId xmlns:a16="http://schemas.microsoft.com/office/drawing/2014/main" id="{3DA61294-FD76-1050-9A8D-6C090A1FD92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6500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3">
            <a:extLst>
              <a:ext uri="{FF2B5EF4-FFF2-40B4-BE49-F238E27FC236}">
                <a16:creationId xmlns:a16="http://schemas.microsoft.com/office/drawing/2014/main" id="{F58FD181-5531-166F-71B4-B8F57A29853A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1728000"/>
            <a:ext cx="12192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D724A35-4CC3-45A1-955B-E9A1310F8EB8}" type="datetime4">
              <a:rPr lang="de-DE" noProof="0" smtClean="0"/>
              <a:t>16. April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76DFD0F5-2CB0-94E3-FC1C-8065D06284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533" y="6020548"/>
            <a:ext cx="11110939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FB0F97-2B46-4B62-92A2-1FEE846A660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8302020" y="1859104"/>
            <a:ext cx="3349981" cy="3877792"/>
          </a:xfrm>
          <a:prstGeom prst="roundRect">
            <a:avLst>
              <a:gd name="adj" fmla="val 6772"/>
            </a:avLst>
          </a:prstGeom>
          <a:solidFill>
            <a:schemeClr val="accent1">
              <a:alpha val="90000"/>
            </a:schemeClr>
          </a:solidFill>
        </p:spPr>
        <p:txBody>
          <a:bodyPr lIns="288000" tIns="288000" rIns="288000" bIns="288000"/>
          <a:lstStyle>
            <a:lvl1pPr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E5705570-DF63-C80D-DC16-A121A7C7CB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4" name="Titel 5">
            <a:extLst>
              <a:ext uri="{FF2B5EF4-FFF2-40B4-BE49-F238E27FC236}">
                <a16:creationId xmlns:a16="http://schemas.microsoft.com/office/drawing/2014/main" id="{9547E540-028E-809B-5018-43AFF977EBD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638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3">
            <a:extLst>
              <a:ext uri="{FF2B5EF4-FFF2-40B4-BE49-F238E27FC236}">
                <a16:creationId xmlns:a16="http://schemas.microsoft.com/office/drawing/2014/main" id="{F58FD181-5531-166F-71B4-B8F57A29853A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0"/>
            <a:ext cx="12192000" cy="5868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D724A35-4CC3-45A1-955B-E9A1310F8EB8}" type="datetime4">
              <a:rPr lang="de-DE" noProof="0" smtClean="0"/>
              <a:t>16. April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76DFD0F5-2CB0-94E3-FC1C-8065D06284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533" y="6020548"/>
            <a:ext cx="11110939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FB0F97-2B46-4B62-92A2-1FEE846A660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8302020" y="1859104"/>
            <a:ext cx="3349981" cy="3877792"/>
          </a:xfrm>
          <a:prstGeom prst="roundRect">
            <a:avLst>
              <a:gd name="adj" fmla="val 6772"/>
            </a:avLst>
          </a:prstGeom>
          <a:solidFill>
            <a:schemeClr val="accent1">
              <a:alpha val="90000"/>
            </a:schemeClr>
          </a:solidFill>
        </p:spPr>
        <p:txBody>
          <a:bodyPr lIns="288000" tIns="288000" rIns="288000" bIns="288000"/>
          <a:lstStyle>
            <a:lvl1pPr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8EDD465-6470-711A-FB34-952E21949C43}"/>
              </a:ext>
            </a:extLst>
          </p:cNvPr>
          <p:cNvSpPr txBox="1"/>
          <p:nvPr userDrawn="1"/>
        </p:nvSpPr>
        <p:spPr bwMode="gray">
          <a:xfrm>
            <a:off x="9575515" y="68836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37" indent="-285737" algn="l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800" dirty="0" err="1"/>
          </a:p>
        </p:txBody>
      </p:sp>
    </p:spTree>
    <p:extLst>
      <p:ext uri="{BB962C8B-B14F-4D97-AF65-F5344CB8AC3E}">
        <p14:creationId xmlns:p14="http://schemas.microsoft.com/office/powerpoint/2010/main" val="177908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 Titel ohne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161265F0-F998-3E9D-0044-69E87D9B064C}"/>
              </a:ext>
            </a:extLst>
          </p:cNvPr>
          <p:cNvGrpSpPr/>
          <p:nvPr userDrawn="1"/>
        </p:nvGrpSpPr>
        <p:grpSpPr>
          <a:xfrm>
            <a:off x="7806691" y="3250157"/>
            <a:ext cx="4960660" cy="3174456"/>
            <a:chOff x="8135419" y="3611128"/>
            <a:chExt cx="4591587" cy="2938277"/>
          </a:xfrm>
        </p:grpSpPr>
        <p:sp>
          <p:nvSpPr>
            <p:cNvPr id="8" name="Abgerundetes Rechteck 7">
              <a:extLst>
                <a:ext uri="{FF2B5EF4-FFF2-40B4-BE49-F238E27FC236}">
                  <a16:creationId xmlns:a16="http://schemas.microsoft.com/office/drawing/2014/main" id="{90623127-FF91-A733-8709-AFC3695070A4}"/>
                </a:ext>
              </a:extLst>
            </p:cNvPr>
            <p:cNvSpPr/>
            <p:nvPr userDrawn="1"/>
          </p:nvSpPr>
          <p:spPr bwMode="gray">
            <a:xfrm rot="10800000">
              <a:off x="8135419" y="5748716"/>
              <a:ext cx="3262258" cy="80068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9" name="Träne 8">
              <a:extLst>
                <a:ext uri="{FF2B5EF4-FFF2-40B4-BE49-F238E27FC236}">
                  <a16:creationId xmlns:a16="http://schemas.microsoft.com/office/drawing/2014/main" id="{695FA46B-F686-4EAA-D716-C8E31F145FF7}"/>
                </a:ext>
              </a:extLst>
            </p:cNvPr>
            <p:cNvSpPr/>
            <p:nvPr userDrawn="1"/>
          </p:nvSpPr>
          <p:spPr bwMode="gray">
            <a:xfrm rot="5400000">
              <a:off x="9799540" y="4948089"/>
              <a:ext cx="800693" cy="800564"/>
            </a:xfrm>
            <a:prstGeom prst="teardrop">
              <a:avLst>
                <a:gd name="adj" fmla="val 993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0" name="Ecken des Rechtecks auf der gleichen Seite abrunden 9">
              <a:extLst>
                <a:ext uri="{FF2B5EF4-FFF2-40B4-BE49-F238E27FC236}">
                  <a16:creationId xmlns:a16="http://schemas.microsoft.com/office/drawing/2014/main" id="{853261A6-4A1F-4A06-F88F-14356F08944E}"/>
                </a:ext>
              </a:extLst>
            </p:cNvPr>
            <p:cNvSpPr/>
            <p:nvPr userDrawn="1"/>
          </p:nvSpPr>
          <p:spPr bwMode="gray">
            <a:xfrm rot="5400000">
              <a:off x="10199822" y="4547678"/>
              <a:ext cx="1601386" cy="80069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4" name="Freihandform 13">
              <a:extLst>
                <a:ext uri="{FF2B5EF4-FFF2-40B4-BE49-F238E27FC236}">
                  <a16:creationId xmlns:a16="http://schemas.microsoft.com/office/drawing/2014/main" id="{F0382D6B-3559-3082-E05C-1227EA0CB64D}"/>
                </a:ext>
              </a:extLst>
            </p:cNvPr>
            <p:cNvSpPr/>
            <p:nvPr userDrawn="1"/>
          </p:nvSpPr>
          <p:spPr bwMode="gray">
            <a:xfrm rot="10800000">
              <a:off x="11403920" y="3611128"/>
              <a:ext cx="800695" cy="1601391"/>
            </a:xfrm>
            <a:custGeom>
              <a:avLst/>
              <a:gdLst>
                <a:gd name="connsiteX0" fmla="*/ 0 w 540000"/>
                <a:gd name="connsiteY0" fmla="*/ 0 h 1080000"/>
                <a:gd name="connsiteX1" fmla="*/ 540000 w 540000"/>
                <a:gd name="connsiteY1" fmla="*/ 540000 h 1080000"/>
                <a:gd name="connsiteX2" fmla="*/ 0 w 540000"/>
                <a:gd name="connsiteY2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0000" h="1080000">
                  <a:moveTo>
                    <a:pt x="0" y="0"/>
                  </a:moveTo>
                  <a:cubicBezTo>
                    <a:pt x="298234" y="0"/>
                    <a:pt x="540000" y="241766"/>
                    <a:pt x="540000" y="540000"/>
                  </a:cubicBezTo>
                  <a:cubicBezTo>
                    <a:pt x="540000" y="838234"/>
                    <a:pt x="298234" y="1080000"/>
                    <a:pt x="0" y="108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5" name="Träne 14">
              <a:extLst>
                <a:ext uri="{FF2B5EF4-FFF2-40B4-BE49-F238E27FC236}">
                  <a16:creationId xmlns:a16="http://schemas.microsoft.com/office/drawing/2014/main" id="{41DB097B-9688-0FC6-7182-6933CE22F3F7}"/>
                </a:ext>
              </a:extLst>
            </p:cNvPr>
            <p:cNvSpPr/>
            <p:nvPr userDrawn="1"/>
          </p:nvSpPr>
          <p:spPr bwMode="gray">
            <a:xfrm rot="16200000">
              <a:off x="11403815" y="5226215"/>
              <a:ext cx="1323297" cy="1323084"/>
            </a:xfrm>
            <a:prstGeom prst="teardrop">
              <a:avLst>
                <a:gd name="adj" fmla="val 993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</p:grpSp>
      <p:pic>
        <p:nvPicPr>
          <p:cNvPr id="18" name="Grafik 17">
            <a:extLst>
              <a:ext uri="{FF2B5EF4-FFF2-40B4-BE49-F238E27FC236}">
                <a16:creationId xmlns:a16="http://schemas.microsoft.com/office/drawing/2014/main" id="{D1980A8E-C9E2-AC17-15DF-0414EB7AA7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8551" y="254658"/>
            <a:ext cx="2743200" cy="718681"/>
          </a:xfrm>
          <a:prstGeom prst="rect">
            <a:avLst/>
          </a:prstGeom>
        </p:spPr>
      </p:pic>
      <p:sp>
        <p:nvSpPr>
          <p:cNvPr id="16" name="Titel 2">
            <a:extLst>
              <a:ext uri="{FF2B5EF4-FFF2-40B4-BE49-F238E27FC236}">
                <a16:creationId xmlns:a16="http://schemas.microsoft.com/office/drawing/2014/main" id="{8025341E-8C5B-FC2B-C5AB-9ED45BC69C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03" y="2069824"/>
            <a:ext cx="5735071" cy="1359176"/>
          </a:xfrm>
        </p:spPr>
        <p:txBody>
          <a:bodyPr/>
          <a:lstStyle>
            <a:lvl1pPr>
              <a:defRPr sz="5400" cap="all" spc="400" baseline="0"/>
            </a:lvl1pPr>
          </a:lstStyle>
          <a:p>
            <a:r>
              <a:rPr lang="de-DE" noProof="0" dirty="0"/>
              <a:t>Titel Ihrer Präsentation</a:t>
            </a:r>
          </a:p>
        </p:txBody>
      </p:sp>
      <p:cxnSp>
        <p:nvCxnSpPr>
          <p:cNvPr id="17" name="Straight Connector 8">
            <a:extLst>
              <a:ext uri="{FF2B5EF4-FFF2-40B4-BE49-F238E27FC236}">
                <a16:creationId xmlns:a16="http://schemas.microsoft.com/office/drawing/2014/main" id="{F2B35A3F-FE20-F62E-15A1-8A7ABDB48220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4440992"/>
            <a:ext cx="1440000" cy="0"/>
          </a:xfrm>
          <a:prstGeom prst="line">
            <a:avLst/>
          </a:prstGeom>
          <a:ln w="38100" cap="rnd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7AEF825B-C1C6-CA90-C1F6-BAABFB0198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38163" y="3684083"/>
            <a:ext cx="5735071" cy="17957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/>
            </a:lvl1pPr>
          </a:lstStyle>
          <a:p>
            <a:pPr lvl="0"/>
            <a:r>
              <a:rPr lang="de-DE" dirty="0"/>
              <a:t>Zweite Headline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E2CE01FB-764A-BD1C-BACB-6C8923F4D4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38163" y="4037359"/>
            <a:ext cx="5735071" cy="17957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/>
            </a:lvl1pPr>
          </a:lstStyle>
          <a:p>
            <a:pPr lvl="0"/>
            <a:r>
              <a:rPr lang="de-DE" dirty="0"/>
              <a:t>Optionaler Text</a:t>
            </a:r>
          </a:p>
        </p:txBody>
      </p:sp>
    </p:spTree>
    <p:extLst>
      <p:ext uri="{BB962C8B-B14F-4D97-AF65-F5344CB8AC3E}">
        <p14:creationId xmlns:p14="http://schemas.microsoft.com/office/powerpoint/2010/main" val="355240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3">
            <a:extLst>
              <a:ext uri="{FF2B5EF4-FFF2-40B4-BE49-F238E27FC236}">
                <a16:creationId xmlns:a16="http://schemas.microsoft.com/office/drawing/2014/main" id="{F58FD181-5531-166F-71B4-B8F57A29853A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FB0F97-2B46-4B62-92A2-1FEE846A660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8302020" y="1859104"/>
            <a:ext cx="3349981" cy="3877792"/>
          </a:xfrm>
          <a:prstGeom prst="roundRect">
            <a:avLst>
              <a:gd name="adj" fmla="val 6772"/>
            </a:avLst>
          </a:prstGeom>
          <a:solidFill>
            <a:schemeClr val="accent1">
              <a:alpha val="90000"/>
            </a:schemeClr>
          </a:solidFill>
        </p:spPr>
        <p:txBody>
          <a:bodyPr lIns="288000" tIns="288000" rIns="288000" bIns="288000"/>
          <a:lstStyle>
            <a:lvl1pPr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8EDD465-6470-711A-FB34-952E21949C43}"/>
              </a:ext>
            </a:extLst>
          </p:cNvPr>
          <p:cNvSpPr txBox="1"/>
          <p:nvPr userDrawn="1"/>
        </p:nvSpPr>
        <p:spPr bwMode="gray">
          <a:xfrm>
            <a:off x="9575515" y="68836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37" indent="-285737" algn="l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800" dirty="0" err="1"/>
          </a:p>
        </p:txBody>
      </p:sp>
      <p:sp>
        <p:nvSpPr>
          <p:cNvPr id="6" name="Datumsplatzhalter 6">
            <a:extLst>
              <a:ext uri="{FF2B5EF4-FFF2-40B4-BE49-F238E27FC236}">
                <a16:creationId xmlns:a16="http://schemas.microsoft.com/office/drawing/2014/main" id="{88FBA2FE-2221-CAAF-14C9-4B49A6E85835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>
          <a:xfrm>
            <a:off x="9525403" y="6493063"/>
            <a:ext cx="1765820" cy="288000"/>
          </a:xfrm>
        </p:spPr>
        <p:txBody>
          <a:bodyPr/>
          <a:lstStyle/>
          <a:p>
            <a:fld id="{5056D663-3CE6-4D35-8414-429F5E696139}" type="datetime4">
              <a:rPr lang="de-DE" noProof="0" smtClean="0"/>
              <a:t>16. April 2025</a:t>
            </a:fld>
            <a:endParaRPr lang="de-DE" noProof="0" dirty="0"/>
          </a:p>
        </p:txBody>
      </p:sp>
      <p:sp>
        <p:nvSpPr>
          <p:cNvPr id="7" name="Fußzeilenplatzhalter 7">
            <a:extLst>
              <a:ext uri="{FF2B5EF4-FFF2-40B4-BE49-F238E27FC236}">
                <a16:creationId xmlns:a16="http://schemas.microsoft.com/office/drawing/2014/main" id="{B6661BE8-99AB-A0E3-693E-949BB842B00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>
          <a:xfrm>
            <a:off x="540000" y="6493063"/>
            <a:ext cx="7560000" cy="288000"/>
          </a:xfrm>
        </p:spPr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8" name="Foliennummernplatzhalter 8">
            <a:extLst>
              <a:ext uri="{FF2B5EF4-FFF2-40B4-BE49-F238E27FC236}">
                <a16:creationId xmlns:a16="http://schemas.microsoft.com/office/drawing/2014/main" id="{33C978E7-FBFE-236C-7014-D10F39C1CC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>
          <a:xfrm>
            <a:off x="11341456" y="6493063"/>
            <a:ext cx="310544" cy="288000"/>
          </a:xfrm>
        </p:spPr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396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3">
            <a:extLst>
              <a:ext uri="{FF2B5EF4-FFF2-40B4-BE49-F238E27FC236}">
                <a16:creationId xmlns:a16="http://schemas.microsoft.com/office/drawing/2014/main" id="{F58FD181-5531-166F-71B4-B8F57A29853A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1728000"/>
            <a:ext cx="12192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1920AAC-57FF-4A30-824C-41AEEB711D05}" type="datetime4">
              <a:rPr lang="de-DE" noProof="0" smtClean="0"/>
              <a:t>16. April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76DFD0F5-2CB0-94E3-FC1C-8065D06284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533" y="6020548"/>
            <a:ext cx="11110939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FB0F97-2B46-4B62-92A2-1FEE846A660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8302020" y="1840230"/>
            <a:ext cx="3349981" cy="3896666"/>
          </a:xfrm>
          <a:prstGeom prst="roundRect">
            <a:avLst>
              <a:gd name="adj" fmla="val 9502"/>
            </a:avLst>
          </a:prstGeom>
          <a:solidFill>
            <a:schemeClr val="bg1">
              <a:alpha val="90000"/>
            </a:schemeClr>
          </a:solidFill>
        </p:spPr>
        <p:txBody>
          <a:bodyPr lIns="288000" tIns="288000" rIns="288000" bIns="288000"/>
          <a:lstStyle>
            <a:lvl1pPr>
              <a:buClr>
                <a:schemeClr val="accent1"/>
              </a:buClr>
              <a:defRPr sz="1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C834D37-8290-7EC9-1D48-400E8CD350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4" name="Titel 5">
            <a:extLst>
              <a:ext uri="{FF2B5EF4-FFF2-40B4-BE49-F238E27FC236}">
                <a16:creationId xmlns:a16="http://schemas.microsoft.com/office/drawing/2014/main" id="{2B5094DC-4193-9938-7288-EC722244EF2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8297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FEC8DFB-6EF3-6A2C-CE7F-228134656AB7}"/>
              </a:ext>
            </a:extLst>
          </p:cNvPr>
          <p:cNvSpPr/>
          <p:nvPr userDrawn="1"/>
        </p:nvSpPr>
        <p:spPr bwMode="gray">
          <a:xfrm>
            <a:off x="400693" y="1181528"/>
            <a:ext cx="1654139" cy="246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sz="1400" dirty="0" err="1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7A221482-CDA6-4B1D-B609-09B1C41DA36C}" type="datetime4">
              <a:rPr lang="de-DE" noProof="0" smtClean="0"/>
              <a:t>16. April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4D41A984-A6E0-46DE-7D1E-938B448B479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6252000" y="1287552"/>
            <a:ext cx="5400000" cy="2160000"/>
          </a:xfrm>
          <a:prstGeom prst="roundRect">
            <a:avLst/>
          </a:pr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6CF18E5B-64DF-F042-A224-59AF58C58D5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252000" y="3708000"/>
            <a:ext cx="5400000" cy="2160000"/>
          </a:xfrm>
          <a:prstGeom prst="roundRect">
            <a:avLst/>
          </a:pr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35B42AE5-B0FF-9273-55D9-CFC2E4C955C0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540000" y="1255589"/>
            <a:ext cx="5400000" cy="4580444"/>
          </a:xfrm>
          <a:prstGeom prst="roundRect">
            <a:avLst>
              <a:gd name="adj" fmla="val 7684"/>
            </a:avLst>
          </a:pr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7" name="Textplatzhalter 11">
            <a:extLst>
              <a:ext uri="{FF2B5EF4-FFF2-40B4-BE49-F238E27FC236}">
                <a16:creationId xmlns:a16="http://schemas.microsoft.com/office/drawing/2014/main" id="{2F76DCC3-FF69-B4FD-0213-CDABFD16AA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40000" y="5183308"/>
            <a:ext cx="5400000" cy="684694"/>
          </a:xfrm>
          <a:solidFill>
            <a:schemeClr val="bg1">
              <a:alpha val="90000"/>
            </a:schemeClr>
          </a:solidFill>
        </p:spPr>
        <p:txBody>
          <a:bodyPr wrap="square" lIns="180000" tIns="180000" rIns="180000" bIns="180000" anchor="b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Bildbeschreibung</a:t>
            </a:r>
          </a:p>
        </p:txBody>
      </p:sp>
    </p:spTree>
    <p:extLst>
      <p:ext uri="{BB962C8B-B14F-4D97-AF65-F5344CB8AC3E}">
        <p14:creationId xmlns:p14="http://schemas.microsoft.com/office/powerpoint/2010/main" val="180152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lken + Inhal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5CF3297A-7534-4AF1-87D7-ED24EC8104A4}" type="datetime4">
              <a:rPr lang="de-DE" noProof="0" smtClean="0"/>
              <a:t>16. April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5" name="Textplatzhalter 17">
            <a:extLst>
              <a:ext uri="{FF2B5EF4-FFF2-40B4-BE49-F238E27FC236}">
                <a16:creationId xmlns:a16="http://schemas.microsoft.com/office/drawing/2014/main" id="{8D9B258E-B0C2-507A-7B5E-39C48203A57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 bwMode="gray">
          <a:xfrm>
            <a:off x="1126997" y="1837821"/>
            <a:ext cx="360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Textplatzhalter 13">
            <a:extLst>
              <a:ext uri="{FF2B5EF4-FFF2-40B4-BE49-F238E27FC236}">
                <a16:creationId xmlns:a16="http://schemas.microsoft.com/office/drawing/2014/main" id="{B0D378B3-9B07-827B-284E-9681B1B466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126997" y="2083134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Textplatzhalter 17">
            <a:extLst>
              <a:ext uri="{FF2B5EF4-FFF2-40B4-BE49-F238E27FC236}">
                <a16:creationId xmlns:a16="http://schemas.microsoft.com/office/drawing/2014/main" id="{CA3F5608-690A-58C3-7CE7-35C47F1D41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4991367" y="1948277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E9379043-16E5-CC47-7790-C8FC40EB9D0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1126997" y="2560565"/>
            <a:ext cx="360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A4AB670-2820-6C16-5A91-2575B7FC134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1126997" y="2805878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5" name="Textplatzhalter 17">
            <a:extLst>
              <a:ext uri="{FF2B5EF4-FFF2-40B4-BE49-F238E27FC236}">
                <a16:creationId xmlns:a16="http://schemas.microsoft.com/office/drawing/2014/main" id="{619C7180-B8D1-2CB2-A9F6-19F3D752A10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4991367" y="2671021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7" name="Textplatzhalter 17">
            <a:extLst>
              <a:ext uri="{FF2B5EF4-FFF2-40B4-BE49-F238E27FC236}">
                <a16:creationId xmlns:a16="http://schemas.microsoft.com/office/drawing/2014/main" id="{9E0F91FA-E60E-C819-47EA-CACF969DCCF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1126997" y="3283309"/>
            <a:ext cx="360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885A10CC-9BF3-1889-CE8C-25089DE382E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1126997" y="3528622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30B72454-037A-DCBC-BF59-B4DEB4DCE9A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4991367" y="3393765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3ABBB406-5249-8395-6BDA-09E0E214EB3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 bwMode="gray">
          <a:xfrm>
            <a:off x="1126997" y="4006053"/>
            <a:ext cx="360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13">
            <a:extLst>
              <a:ext uri="{FF2B5EF4-FFF2-40B4-BE49-F238E27FC236}">
                <a16:creationId xmlns:a16="http://schemas.microsoft.com/office/drawing/2014/main" id="{8D2432DD-2DA2-0561-5C4A-FE3FC47BDAA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126997" y="4251366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3" name="Textplatzhalter 17">
            <a:extLst>
              <a:ext uri="{FF2B5EF4-FFF2-40B4-BE49-F238E27FC236}">
                <a16:creationId xmlns:a16="http://schemas.microsoft.com/office/drawing/2014/main" id="{3B5166E5-235A-D20E-6BC9-D1A599B834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991367" y="4116509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5" name="Textplatzhalter 17">
            <a:extLst>
              <a:ext uri="{FF2B5EF4-FFF2-40B4-BE49-F238E27FC236}">
                <a16:creationId xmlns:a16="http://schemas.microsoft.com/office/drawing/2014/main" id="{DD20F309-AB1E-64EB-00D2-F1B4E493B93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 bwMode="gray">
          <a:xfrm>
            <a:off x="1126997" y="4728797"/>
            <a:ext cx="360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6" name="Textplatzhalter 13">
            <a:extLst>
              <a:ext uri="{FF2B5EF4-FFF2-40B4-BE49-F238E27FC236}">
                <a16:creationId xmlns:a16="http://schemas.microsoft.com/office/drawing/2014/main" id="{413069BD-3FDA-098A-2ACB-D69D6EC059C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1126997" y="4974110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C11238BF-0BA9-437C-25BB-8BAED1C7ACA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4991367" y="4839253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7FFCC405-161D-7574-52E8-3315C95E432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1126997" y="5451543"/>
            <a:ext cx="360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0" name="Textplatzhalter 13">
            <a:extLst>
              <a:ext uri="{FF2B5EF4-FFF2-40B4-BE49-F238E27FC236}">
                <a16:creationId xmlns:a16="http://schemas.microsoft.com/office/drawing/2014/main" id="{0C489351-2F4B-D4F4-B749-FEBBF6EA0A6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1126997" y="5696856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1" name="Textplatzhalter 17">
            <a:extLst>
              <a:ext uri="{FF2B5EF4-FFF2-40B4-BE49-F238E27FC236}">
                <a16:creationId xmlns:a16="http://schemas.microsoft.com/office/drawing/2014/main" id="{079FFA5B-C1F3-B809-708C-59E42F480F3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4991367" y="5561999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3" name="Inhaltsplatzhalter 5">
            <a:extLst>
              <a:ext uri="{FF2B5EF4-FFF2-40B4-BE49-F238E27FC236}">
                <a16:creationId xmlns:a16="http://schemas.microsoft.com/office/drawing/2014/main" id="{312509A8-F2BD-1171-7348-ACC2C8F2C0BB}"/>
              </a:ext>
            </a:extLst>
          </p:cNvPr>
          <p:cNvSpPr>
            <a:spLocks noGrp="1"/>
          </p:cNvSpPr>
          <p:nvPr>
            <p:ph sz="quarter" idx="50"/>
          </p:nvPr>
        </p:nvSpPr>
        <p:spPr bwMode="gray">
          <a:xfrm>
            <a:off x="6576000" y="3895883"/>
            <a:ext cx="5076000" cy="1972118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0355E6C0-30AF-B630-3DE9-E4E106A4A2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4" name="Titel 5">
            <a:extLst>
              <a:ext uri="{FF2B5EF4-FFF2-40B4-BE49-F238E27FC236}">
                <a16:creationId xmlns:a16="http://schemas.microsoft.com/office/drawing/2014/main" id="{C351CF62-86BE-BA58-B4D1-D9B9F722BCC5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9514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lken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64B6D16D-8173-46EE-B2CD-4CEFA0A4033B}" type="datetime4">
              <a:rPr lang="de-DE" noProof="0" smtClean="0"/>
              <a:t>16. April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5148F175-AA4D-D5B2-7712-393A43F12E38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538167" y="1847527"/>
            <a:ext cx="4183127" cy="3638841"/>
          </a:xfrm>
          <a:prstGeom prst="round2DiagRect">
            <a:avLst>
              <a:gd name="adj1" fmla="val 0"/>
              <a:gd name="adj2" fmla="val 14135"/>
            </a:avLst>
          </a:pr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0" name="Textplatzhalter 17">
            <a:extLst>
              <a:ext uri="{FF2B5EF4-FFF2-40B4-BE49-F238E27FC236}">
                <a16:creationId xmlns:a16="http://schemas.microsoft.com/office/drawing/2014/main" id="{6CFC1198-19D8-60AF-38B8-2848F5C344A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 bwMode="gray">
          <a:xfrm>
            <a:off x="5322707" y="2502995"/>
            <a:ext cx="504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13">
            <a:extLst>
              <a:ext uri="{FF2B5EF4-FFF2-40B4-BE49-F238E27FC236}">
                <a16:creationId xmlns:a16="http://schemas.microsoft.com/office/drawing/2014/main" id="{24C1F6E7-E414-C8EC-E907-6ABCE59F209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322707" y="2748308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5F92D0F3-F66D-C615-9FC8-59BDC196FB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10659551" y="2613451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4" name="Textplatzhalter 17">
            <a:extLst>
              <a:ext uri="{FF2B5EF4-FFF2-40B4-BE49-F238E27FC236}">
                <a16:creationId xmlns:a16="http://schemas.microsoft.com/office/drawing/2014/main" id="{EEAE0B9E-482F-75AB-3BFC-33DBB38A874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5322707" y="3225739"/>
            <a:ext cx="504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9051BE45-8971-E31F-1710-FF49A17237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5322707" y="3471052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6" name="Textplatzhalter 17">
            <a:extLst>
              <a:ext uri="{FF2B5EF4-FFF2-40B4-BE49-F238E27FC236}">
                <a16:creationId xmlns:a16="http://schemas.microsoft.com/office/drawing/2014/main" id="{C44439C3-F4EE-9111-E27F-FFA0EC9CEB4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10659551" y="3336195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7" name="Textplatzhalter 17">
            <a:extLst>
              <a:ext uri="{FF2B5EF4-FFF2-40B4-BE49-F238E27FC236}">
                <a16:creationId xmlns:a16="http://schemas.microsoft.com/office/drawing/2014/main" id="{4CA8C42E-84F4-3034-0B90-68DECCDD604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5322707" y="3948483"/>
            <a:ext cx="504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3BA74403-312D-5844-2D79-0D7ABF623D5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5322707" y="4193796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E795E9C1-C511-3D9B-D2B4-2D01AE7ECED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10659551" y="4058939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4F2F472A-CC07-D0D8-724D-AC065CAFEAC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 bwMode="gray">
          <a:xfrm>
            <a:off x="5322707" y="4671227"/>
            <a:ext cx="504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extplatzhalter 13">
            <a:extLst>
              <a:ext uri="{FF2B5EF4-FFF2-40B4-BE49-F238E27FC236}">
                <a16:creationId xmlns:a16="http://schemas.microsoft.com/office/drawing/2014/main" id="{51576017-128E-5451-A3A0-F7A385FEE9B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5322707" y="4916540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2" name="Textplatzhalter 17">
            <a:extLst>
              <a:ext uri="{FF2B5EF4-FFF2-40B4-BE49-F238E27FC236}">
                <a16:creationId xmlns:a16="http://schemas.microsoft.com/office/drawing/2014/main" id="{F7A84F5F-4F6B-F311-C15D-3B78C55A8C9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10659551" y="4781683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1F63355B-132A-E627-FC83-BCD0822E29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5" name="Titel 5">
            <a:extLst>
              <a:ext uri="{FF2B5EF4-FFF2-40B4-BE49-F238E27FC236}">
                <a16:creationId xmlns:a16="http://schemas.microsoft.com/office/drawing/2014/main" id="{7093D810-E1F9-57B6-198F-FBDCD2727BA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440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 + Tex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8">
            <a:extLst>
              <a:ext uri="{FF2B5EF4-FFF2-40B4-BE49-F238E27FC236}">
                <a16:creationId xmlns:a16="http://schemas.microsoft.com/office/drawing/2014/main" id="{CCD1AECF-CED7-28BC-6A3B-E63EA7150BE7}"/>
              </a:ext>
            </a:extLst>
          </p:cNvPr>
          <p:cNvSpPr/>
          <p:nvPr userDrawn="1"/>
        </p:nvSpPr>
        <p:spPr bwMode="gray">
          <a:xfrm>
            <a:off x="5" y="1115120"/>
            <a:ext cx="4994031" cy="4258793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D3A4E6D-FD2E-442E-83FC-7573EFCD2903}" type="datetime4">
              <a:rPr lang="de-DE" noProof="0" smtClean="0"/>
              <a:t>16. April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56AF458-34C8-E19E-4D72-70F10E17DD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47" r="29869"/>
          <a:stretch/>
        </p:blipFill>
        <p:spPr bwMode="gray">
          <a:xfrm>
            <a:off x="2908271" y="526552"/>
            <a:ext cx="2998856" cy="5612946"/>
          </a:xfrm>
          <a:prstGeom prst="rect">
            <a:avLst/>
          </a:prstGeom>
        </p:spPr>
      </p:pic>
      <p:sp>
        <p:nvSpPr>
          <p:cNvPr id="5" name="Bildplatzhalter 15">
            <a:extLst>
              <a:ext uri="{FF2B5EF4-FFF2-40B4-BE49-F238E27FC236}">
                <a16:creationId xmlns:a16="http://schemas.microsoft.com/office/drawing/2014/main" id="{F8EB099B-5535-70E4-43D4-BAE8B7C34BB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3310313" y="1267224"/>
            <a:ext cx="2262659" cy="3950316"/>
          </a:xfrm>
          <a:prstGeom prst="rect">
            <a:avLst/>
          </a:prstGeom>
          <a:solidFill>
            <a:srgbClr val="FAFAFA"/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Meta OT" panose="020B0504030101020104" pitchFamily="34" charset="0"/>
              </a:defRPr>
            </a:lvl1pPr>
          </a:lstStyle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1" name="Textplatzhalter 17">
            <a:extLst>
              <a:ext uri="{FF2B5EF4-FFF2-40B4-BE49-F238E27FC236}">
                <a16:creationId xmlns:a16="http://schemas.microsoft.com/office/drawing/2014/main" id="{FC4DF547-857B-4B23-A089-77AFDF3A4DC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540000" y="1984510"/>
            <a:ext cx="2436160" cy="2520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5" name="Textplatzhalter 17">
            <a:extLst>
              <a:ext uri="{FF2B5EF4-FFF2-40B4-BE49-F238E27FC236}">
                <a16:creationId xmlns:a16="http://schemas.microsoft.com/office/drawing/2014/main" id="{1F584A04-E815-4911-E924-A3978560E48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7483733" y="1790787"/>
            <a:ext cx="4168271" cy="25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987CC6B3-D222-467B-2064-0703F1EE360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 bwMode="gray">
          <a:xfrm>
            <a:off x="7483733" y="2082089"/>
            <a:ext cx="4168271" cy="468000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6153100C-5827-8303-C6D6-CDADE528EEB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7483733" y="3074635"/>
            <a:ext cx="4168271" cy="25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D2CC7E27-716B-ACCA-F30E-776CDDE7A90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7483733" y="3365937"/>
            <a:ext cx="4168271" cy="468000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17">
            <a:extLst>
              <a:ext uri="{FF2B5EF4-FFF2-40B4-BE49-F238E27FC236}">
                <a16:creationId xmlns:a16="http://schemas.microsoft.com/office/drawing/2014/main" id="{FDE11610-4A58-BD6E-FD8E-A3ED96004E7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7483733" y="4358482"/>
            <a:ext cx="4168271" cy="25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4" name="Textplatzhalter 17">
            <a:extLst>
              <a:ext uri="{FF2B5EF4-FFF2-40B4-BE49-F238E27FC236}">
                <a16:creationId xmlns:a16="http://schemas.microsoft.com/office/drawing/2014/main" id="{55C633C3-52EE-D69F-0FF1-E3FC1130CF4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7483733" y="4649784"/>
            <a:ext cx="4168271" cy="468000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1834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schirm + Tex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458A9826-622D-4690-8A67-E655201CBA64}" type="datetime4">
              <a:rPr lang="de-DE" noProof="0" smtClean="0"/>
              <a:t>16. April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pic>
        <p:nvPicPr>
          <p:cNvPr id="3" name="Grafik 2" descr="Ein Bild, das Text, Screenshot, Anzeige, Bilderrahmen enthält.&#10;&#10;Automatisch generierte Beschreibung">
            <a:extLst>
              <a:ext uri="{FF2B5EF4-FFF2-40B4-BE49-F238E27FC236}">
                <a16:creationId xmlns:a16="http://schemas.microsoft.com/office/drawing/2014/main" id="{151E10C6-4528-81A4-8337-D17EA0CB9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335" t="-243" r="-4968" b="243"/>
          <a:stretch/>
        </p:blipFill>
        <p:spPr bwMode="gray">
          <a:xfrm>
            <a:off x="1" y="903491"/>
            <a:ext cx="5580931" cy="4868535"/>
          </a:xfrm>
          <a:prstGeom prst="rect">
            <a:avLst/>
          </a:prstGeom>
        </p:spPr>
      </p:pic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A89D278-95EA-010F-8C07-EADD2090810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1130325"/>
            <a:ext cx="5123731" cy="3263006"/>
          </a:xfrm>
          <a:prstGeom prst="rect">
            <a:avLst/>
          </a:prstGeom>
          <a:solidFill>
            <a:srgbClr val="262626"/>
          </a:solidFill>
        </p:spPr>
        <p:txBody>
          <a:bodyPr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Meta OT" panose="020B0504030101020104" pitchFamily="34" charset="0"/>
              </a:defRPr>
            </a:lvl1pPr>
          </a:lstStyle>
          <a:p>
            <a:br>
              <a:rPr lang="de-DE" dirty="0"/>
            </a:br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580131A-87D4-813D-E919-37314A3977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010641" y="4374565"/>
            <a:ext cx="1968871" cy="1502904"/>
          </a:xfrm>
          <a:prstGeom prst="rect">
            <a:avLst/>
          </a:prstGeom>
        </p:spPr>
      </p:pic>
      <p:sp>
        <p:nvSpPr>
          <p:cNvPr id="14" name="Bildplatzhalter 29">
            <a:extLst>
              <a:ext uri="{FF2B5EF4-FFF2-40B4-BE49-F238E27FC236}">
                <a16:creationId xmlns:a16="http://schemas.microsoft.com/office/drawing/2014/main" id="{48A9645A-F7A9-A5F8-525D-800964911E4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3690349" y="4567683"/>
            <a:ext cx="617847" cy="1066035"/>
          </a:xfrm>
          <a:prstGeom prst="rect">
            <a:avLst/>
          </a:prstGeom>
          <a:solidFill>
            <a:srgbClr val="FAFAFA"/>
          </a:solidFill>
        </p:spPr>
        <p:txBody>
          <a:bodyPr/>
          <a:lstStyle>
            <a:lvl1pPr marL="0" indent="0">
              <a:buNone/>
              <a:defRPr sz="1400">
                <a:latin typeface="Meta OT" panose="020B0504030101020104" pitchFamily="34" charset="0"/>
              </a:defRPr>
            </a:lvl1pPr>
          </a:lstStyle>
          <a:p>
            <a:r>
              <a:rPr lang="de-DE" dirty="0"/>
              <a:t>Bildplatzhalter</a:t>
            </a:r>
          </a:p>
        </p:txBody>
      </p:sp>
      <p:sp>
        <p:nvSpPr>
          <p:cNvPr id="24" name="Textplatzhalter 17">
            <a:extLst>
              <a:ext uri="{FF2B5EF4-FFF2-40B4-BE49-F238E27FC236}">
                <a16:creationId xmlns:a16="http://schemas.microsoft.com/office/drawing/2014/main" id="{21D66EAA-9E2B-6F1F-1F75-6B0C4E68D8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7483733" y="1790787"/>
            <a:ext cx="4168271" cy="25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6" name="Textplatzhalter 17">
            <a:extLst>
              <a:ext uri="{FF2B5EF4-FFF2-40B4-BE49-F238E27FC236}">
                <a16:creationId xmlns:a16="http://schemas.microsoft.com/office/drawing/2014/main" id="{A27E2AF9-FEEF-AC56-15A1-60AFACDB0FE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 bwMode="gray">
          <a:xfrm>
            <a:off x="7483733" y="2082089"/>
            <a:ext cx="4168271" cy="468000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DB32B275-EC56-28FC-E4FA-575314576EB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7483733" y="3074635"/>
            <a:ext cx="4168271" cy="25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3B074B46-E431-249A-9245-C91A2116684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7483733" y="3365937"/>
            <a:ext cx="4168271" cy="468000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0" name="Textplatzhalter 17">
            <a:extLst>
              <a:ext uri="{FF2B5EF4-FFF2-40B4-BE49-F238E27FC236}">
                <a16:creationId xmlns:a16="http://schemas.microsoft.com/office/drawing/2014/main" id="{8DCD0FDE-017A-CE02-CF9A-53D7D4E2B86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7483733" y="4358482"/>
            <a:ext cx="4168271" cy="25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2" name="Textplatzhalter 17">
            <a:extLst>
              <a:ext uri="{FF2B5EF4-FFF2-40B4-BE49-F238E27FC236}">
                <a16:creationId xmlns:a16="http://schemas.microsoft.com/office/drawing/2014/main" id="{4A3A7C5C-7D87-C751-803D-3C22C228AEE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7483733" y="4649784"/>
            <a:ext cx="4168271" cy="468000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3286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4E2361B9-B017-499A-9311-458153475966}" type="datetime4">
              <a:rPr lang="de-DE" noProof="0" smtClean="0"/>
              <a:t>16. April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Freeform: Shape 8">
            <a:extLst>
              <a:ext uri="{FF2B5EF4-FFF2-40B4-BE49-F238E27FC236}">
                <a16:creationId xmlns:a16="http://schemas.microsoft.com/office/drawing/2014/main" id="{D68EFFBF-097E-BE79-716A-009C1E1F7868}"/>
              </a:ext>
            </a:extLst>
          </p:cNvPr>
          <p:cNvSpPr/>
          <p:nvPr userDrawn="1"/>
        </p:nvSpPr>
        <p:spPr bwMode="gray">
          <a:xfrm>
            <a:off x="-754380" y="1728000"/>
            <a:ext cx="5748411" cy="4140000"/>
          </a:xfrm>
          <a:prstGeom prst="roundRect">
            <a:avLst>
              <a:gd name="adj" fmla="val 948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5" name="Textplatzhalter 17">
            <a:extLst>
              <a:ext uri="{FF2B5EF4-FFF2-40B4-BE49-F238E27FC236}">
                <a16:creationId xmlns:a16="http://schemas.microsoft.com/office/drawing/2014/main" id="{5C7467CB-1367-4047-CDBD-574130AC8C2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540002" y="2416701"/>
            <a:ext cx="2735047" cy="1455502"/>
          </a:xfrm>
        </p:spPr>
        <p:txBody>
          <a:bodyPr anchor="b"/>
          <a:lstStyle>
            <a:lvl1pPr marL="0" indent="0" algn="r">
              <a:lnSpc>
                <a:spcPct val="90000"/>
              </a:lnSpc>
              <a:spcAft>
                <a:spcPts val="0"/>
              </a:spcAft>
              <a:buNone/>
              <a:defRPr sz="2800" b="1">
                <a:solidFill>
                  <a:schemeClr val="bg1"/>
                </a:solidFill>
              </a:defRPr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Vorname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EC5C56-A765-0E06-D36F-50384CD028A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6612000" y="1728000"/>
            <a:ext cx="504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Kontaktinformationen</a:t>
            </a:r>
          </a:p>
        </p:txBody>
      </p:sp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421980BD-7772-D025-4FF5-51474DE9E3D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3795096" y="2599067"/>
            <a:ext cx="2397869" cy="2397869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bg1"/>
            </a:solidFill>
          </a:ln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1" name="Textplatzhalter 17">
            <a:extLst>
              <a:ext uri="{FF2B5EF4-FFF2-40B4-BE49-F238E27FC236}">
                <a16:creationId xmlns:a16="http://schemas.microsoft.com/office/drawing/2014/main" id="{8D5297E8-DEC3-392B-D124-F7461870075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540002" y="4189441"/>
            <a:ext cx="2735047" cy="205157"/>
          </a:xfrm>
        </p:spPr>
        <p:txBody>
          <a:bodyPr anchor="b"/>
          <a:lstStyle>
            <a:lvl1pPr marL="0" indent="0" algn="r">
              <a:lnSpc>
                <a:spcPct val="90000"/>
              </a:lnSpc>
              <a:buNone/>
              <a:defRPr sz="1400" b="0" cap="all" spc="300" baseline="0">
                <a:solidFill>
                  <a:schemeClr val="bg1"/>
                </a:solidFill>
              </a:defRPr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Position</a:t>
            </a:r>
          </a:p>
        </p:txBody>
      </p:sp>
      <p:cxnSp>
        <p:nvCxnSpPr>
          <p:cNvPr id="20" name="Straight Connector 8">
            <a:extLst>
              <a:ext uri="{FF2B5EF4-FFF2-40B4-BE49-F238E27FC236}">
                <a16:creationId xmlns:a16="http://schemas.microsoft.com/office/drawing/2014/main" id="{2B05D207-BDA7-6A42-8F31-60D078597529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2555045" y="4032256"/>
            <a:ext cx="720000" cy="0"/>
          </a:xfrm>
          <a:prstGeom prst="line">
            <a:avLst/>
          </a:prstGeom>
          <a:ln w="38100" cap="rnd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">
            <a:extLst>
              <a:ext uri="{FF2B5EF4-FFF2-40B4-BE49-F238E27FC236}">
                <a16:creationId xmlns:a16="http://schemas.microsoft.com/office/drawing/2014/main" id="{A9B9723C-DBD7-8882-23B2-FBA22CF8ED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21" name="Titel 5">
            <a:extLst>
              <a:ext uri="{FF2B5EF4-FFF2-40B4-BE49-F238E27FC236}">
                <a16:creationId xmlns:a16="http://schemas.microsoft.com/office/drawing/2014/main" id="{1C62E4C5-E9F6-91AC-9299-0F6BD3922123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7582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hell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8">
            <a:extLst>
              <a:ext uri="{FF2B5EF4-FFF2-40B4-BE49-F238E27FC236}">
                <a16:creationId xmlns:a16="http://schemas.microsoft.com/office/drawing/2014/main" id="{CCEE7978-7699-B52A-77FC-D85109D161BD}"/>
              </a:ext>
            </a:extLst>
          </p:cNvPr>
          <p:cNvSpPr/>
          <p:nvPr userDrawn="1"/>
        </p:nvSpPr>
        <p:spPr bwMode="gray">
          <a:xfrm>
            <a:off x="-754380" y="1728000"/>
            <a:ext cx="5748411" cy="4140000"/>
          </a:xfrm>
          <a:prstGeom prst="roundRect">
            <a:avLst>
              <a:gd name="adj" fmla="val 948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4E2361B9-B017-499A-9311-458153475966}" type="datetime4">
              <a:rPr lang="de-DE" noProof="0" smtClean="0"/>
              <a:t>16. April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5" name="Textplatzhalter 17">
            <a:extLst>
              <a:ext uri="{FF2B5EF4-FFF2-40B4-BE49-F238E27FC236}">
                <a16:creationId xmlns:a16="http://schemas.microsoft.com/office/drawing/2014/main" id="{5C7467CB-1367-4047-CDBD-574130AC8C2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540002" y="2416701"/>
            <a:ext cx="2735047" cy="1455502"/>
          </a:xfrm>
        </p:spPr>
        <p:txBody>
          <a:bodyPr anchor="b"/>
          <a:lstStyle>
            <a:lvl1pPr marL="0" indent="0" algn="r">
              <a:lnSpc>
                <a:spcPct val="90000"/>
              </a:lnSpc>
              <a:spcAft>
                <a:spcPts val="0"/>
              </a:spcAft>
              <a:buNone/>
              <a:defRPr sz="2800" b="1">
                <a:solidFill>
                  <a:schemeClr val="tx1"/>
                </a:solidFill>
              </a:defRPr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Vorname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EC5C56-A765-0E06-D36F-50384CD028A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6612000" y="1728000"/>
            <a:ext cx="504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Kontaktinformationen</a:t>
            </a:r>
          </a:p>
        </p:txBody>
      </p:sp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421980BD-7772-D025-4FF5-51474DE9E3D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3795096" y="2599067"/>
            <a:ext cx="2397869" cy="2397869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bg1"/>
            </a:solidFill>
          </a:ln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1" name="Textplatzhalter 17">
            <a:extLst>
              <a:ext uri="{FF2B5EF4-FFF2-40B4-BE49-F238E27FC236}">
                <a16:creationId xmlns:a16="http://schemas.microsoft.com/office/drawing/2014/main" id="{8D5297E8-DEC3-392B-D124-F7461870075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540002" y="4189441"/>
            <a:ext cx="2735047" cy="205157"/>
          </a:xfrm>
        </p:spPr>
        <p:txBody>
          <a:bodyPr anchor="b"/>
          <a:lstStyle>
            <a:lvl1pPr marL="0" indent="0" algn="r">
              <a:lnSpc>
                <a:spcPct val="90000"/>
              </a:lnSpc>
              <a:buNone/>
              <a:defRPr sz="1400" b="0" cap="all" spc="300" baseline="0">
                <a:solidFill>
                  <a:schemeClr val="tx1"/>
                </a:solidFill>
              </a:defRPr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Position</a:t>
            </a:r>
          </a:p>
        </p:txBody>
      </p:sp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53F48132-47AB-A60C-FB01-A8FE1F4603AA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2555045" y="4032256"/>
            <a:ext cx="720000" cy="0"/>
          </a:xfrm>
          <a:prstGeom prst="line">
            <a:avLst/>
          </a:prstGeom>
          <a:ln w="38100" cap="rnd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A0D31560-33FD-C814-E5F0-505D3A50F60C}"/>
              </a:ext>
            </a:extLst>
          </p:cNvPr>
          <p:cNvSpPr txBox="1"/>
          <p:nvPr userDrawn="1"/>
        </p:nvSpPr>
        <p:spPr bwMode="gray">
          <a:xfrm>
            <a:off x="13258800" y="291253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37" indent="-285737" algn="l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800" dirty="0" err="1"/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A38F7E14-4121-F4F2-8286-9F1D2CA0BD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16" name="Titel 5">
            <a:extLst>
              <a:ext uri="{FF2B5EF4-FFF2-40B4-BE49-F238E27FC236}">
                <a16:creationId xmlns:a16="http://schemas.microsoft.com/office/drawing/2014/main" id="{695F87D1-75FE-9886-D675-81D1445F1CC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3708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 Schlussfolie mit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8">
            <a:extLst>
              <a:ext uri="{FF2B5EF4-FFF2-40B4-BE49-F238E27FC236}">
                <a16:creationId xmlns:a16="http://schemas.microsoft.com/office/drawing/2014/main" id="{D75E8FF0-AC21-4C70-AB82-0080BE4B4A8F}"/>
              </a:ext>
            </a:extLst>
          </p:cNvPr>
          <p:cNvSpPr/>
          <p:nvPr userDrawn="1"/>
        </p:nvSpPr>
        <p:spPr bwMode="gray">
          <a:xfrm>
            <a:off x="5" y="-1"/>
            <a:ext cx="12191999" cy="6858001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4C192B0-715F-8C48-E81F-8C60D8AB0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114800" y="3159004"/>
            <a:ext cx="7531893" cy="800467"/>
          </a:xfrm>
        </p:spPr>
        <p:txBody>
          <a:bodyPr/>
          <a:lstStyle>
            <a:lvl1pPr algn="ctr">
              <a:defRPr sz="6600" cap="all" spc="4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Vielen Dank!</a:t>
            </a:r>
          </a:p>
        </p:txBody>
      </p:sp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4B31FCDB-6D8B-D1BE-F764-A8408040FD70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0"/>
            <a:ext cx="4114800" cy="6858000"/>
          </a:xfrm>
          <a:prstGeom prst="round1Rect">
            <a:avLst>
              <a:gd name="adj" fmla="val 11333"/>
            </a:avLst>
          </a:pr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D96E1AD-219F-60AC-8BF6-91432F8684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082995" y="257302"/>
            <a:ext cx="2743200" cy="71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7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 Titel mit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92D53527-3E46-4934-8A1A-A727D15859E9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7AE79DB-B38F-747A-A640-5409A704D9A4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1" y="1244140"/>
            <a:ext cx="11651467" cy="3307824"/>
          </a:xfrm>
          <a:custGeom>
            <a:avLst/>
            <a:gdLst>
              <a:gd name="connsiteX0" fmla="*/ 0 w 11655425"/>
              <a:gd name="connsiteY0" fmla="*/ 0 h 4120164"/>
              <a:gd name="connsiteX1" fmla="*/ 9595343 w 11655425"/>
              <a:gd name="connsiteY1" fmla="*/ 0 h 4120164"/>
              <a:gd name="connsiteX2" fmla="*/ 11655425 w 11655425"/>
              <a:gd name="connsiteY2" fmla="*/ 2060082 h 4120164"/>
              <a:gd name="connsiteX3" fmla="*/ 9595343 w 11655425"/>
              <a:gd name="connsiteY3" fmla="*/ 4120164 h 4120164"/>
              <a:gd name="connsiteX4" fmla="*/ 0 w 11655425"/>
              <a:gd name="connsiteY4" fmla="*/ 4120164 h 4120164"/>
              <a:gd name="connsiteX0" fmla="*/ 0 w 11655425"/>
              <a:gd name="connsiteY0" fmla="*/ 0 h 4120164"/>
              <a:gd name="connsiteX1" fmla="*/ 9595343 w 11655425"/>
              <a:gd name="connsiteY1" fmla="*/ 0 h 4120164"/>
              <a:gd name="connsiteX2" fmla="*/ 11655425 w 11655425"/>
              <a:gd name="connsiteY2" fmla="*/ 2060082 h 4120164"/>
              <a:gd name="connsiteX3" fmla="*/ 9595343 w 11655425"/>
              <a:gd name="connsiteY3" fmla="*/ 4120164 h 4120164"/>
              <a:gd name="connsiteX4" fmla="*/ 0 w 11655425"/>
              <a:gd name="connsiteY4" fmla="*/ 4120164 h 4120164"/>
              <a:gd name="connsiteX5" fmla="*/ 0 w 11655425"/>
              <a:gd name="connsiteY5" fmla="*/ 0 h 412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5425" h="4120164">
                <a:moveTo>
                  <a:pt x="0" y="0"/>
                </a:moveTo>
                <a:lnTo>
                  <a:pt x="9595343" y="0"/>
                </a:lnTo>
                <a:cubicBezTo>
                  <a:pt x="10733095" y="0"/>
                  <a:pt x="11655425" y="648137"/>
                  <a:pt x="11655425" y="2060082"/>
                </a:cubicBezTo>
                <a:cubicBezTo>
                  <a:pt x="11655425" y="3472027"/>
                  <a:pt x="10733095" y="4120164"/>
                  <a:pt x="9595343" y="4120164"/>
                </a:cubicBezTo>
                <a:lnTo>
                  <a:pt x="0" y="412016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id="{5322EA7D-800B-36BF-687E-C8293EADA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00" y="4903319"/>
            <a:ext cx="11112000" cy="540000"/>
          </a:xfrm>
        </p:spPr>
        <p:txBody>
          <a:bodyPr/>
          <a:lstStyle>
            <a:lvl1pPr>
              <a:defRPr sz="4000" cap="all" spc="4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Titel Ihrer Präsentation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362BF01A-CFEB-6B22-A676-8F3EBA6A6A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5495200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E70F9551-02CD-8F88-E645-DFA4AFA73D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40533" y="6220043"/>
            <a:ext cx="11110939" cy="21600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Optionaler Text</a:t>
            </a:r>
          </a:p>
        </p:txBody>
      </p:sp>
      <p:cxnSp>
        <p:nvCxnSpPr>
          <p:cNvPr id="4" name="Straight Connector 8">
            <a:extLst>
              <a:ext uri="{FF2B5EF4-FFF2-40B4-BE49-F238E27FC236}">
                <a16:creationId xmlns:a16="http://schemas.microsoft.com/office/drawing/2014/main" id="{777E5226-D6C8-D9EF-323B-B8ECA75A87A2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6026253"/>
            <a:ext cx="1440000" cy="0"/>
          </a:xfrm>
          <a:prstGeom prst="line">
            <a:avLst/>
          </a:prstGeom>
          <a:ln w="38100" cap="rnd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A448B80B-9737-0AEF-F63B-A91A3F17C6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076248" y="261812"/>
            <a:ext cx="2743200" cy="71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9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 Schlussfolie mit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8">
            <a:extLst>
              <a:ext uri="{FF2B5EF4-FFF2-40B4-BE49-F238E27FC236}">
                <a16:creationId xmlns:a16="http://schemas.microsoft.com/office/drawing/2014/main" id="{D75E8FF0-AC21-4C70-AB82-0080BE4B4A8F}"/>
              </a:ext>
            </a:extLst>
          </p:cNvPr>
          <p:cNvSpPr/>
          <p:nvPr userDrawn="1"/>
        </p:nvSpPr>
        <p:spPr bwMode="gray">
          <a:xfrm>
            <a:off x="5" y="-1"/>
            <a:ext cx="12191999" cy="6858001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4C192B0-715F-8C48-E81F-8C60D8AB0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38165" y="2463322"/>
            <a:ext cx="11108531" cy="800467"/>
          </a:xfrm>
        </p:spPr>
        <p:txBody>
          <a:bodyPr/>
          <a:lstStyle>
            <a:lvl1pPr algn="ctr">
              <a:defRPr sz="6600" cap="all" spc="4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Vielen Dank!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9947213-D869-60D1-ED73-9013BF1FA1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1713"/>
          <a:stretch/>
        </p:blipFill>
        <p:spPr>
          <a:xfrm>
            <a:off x="410319" y="-1225267"/>
            <a:ext cx="11364220" cy="7776177"/>
          </a:xfrm>
          <a:prstGeom prst="rect">
            <a:avLst/>
          </a:prstGeom>
        </p:spPr>
      </p:pic>
      <p:sp>
        <p:nvSpPr>
          <p:cNvPr id="4" name="Textplatzhalter 5">
            <a:extLst>
              <a:ext uri="{FF2B5EF4-FFF2-40B4-BE49-F238E27FC236}">
                <a16:creationId xmlns:a16="http://schemas.microsoft.com/office/drawing/2014/main" id="{EB40A096-0222-4359-B8C1-A087B4E835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836313" y="4590256"/>
            <a:ext cx="8512232" cy="1834363"/>
          </a:xfrm>
        </p:spPr>
        <p:txBody>
          <a:bodyPr numCol="2" spcCol="180000"/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7717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 Schlussfolie mit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92D53527-3E46-4934-8A1A-A727D15859E9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id="{5322EA7D-800B-36BF-687E-C8293EADA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00" y="2828224"/>
            <a:ext cx="11112000" cy="540000"/>
          </a:xfrm>
        </p:spPr>
        <p:txBody>
          <a:bodyPr/>
          <a:lstStyle>
            <a:lvl1pPr>
              <a:defRPr sz="4800" cap="all" spc="4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Vielen Dank!</a:t>
            </a:r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E70F9551-02CD-8F88-E645-DFA4AFA73D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40000" y="3747975"/>
            <a:ext cx="7920000" cy="814769"/>
          </a:xfrm>
        </p:spPr>
        <p:txBody>
          <a:bodyPr numCol="2" spcCol="180000"/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Kontakt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25122FB-6BA5-854B-C7DD-EB96D0DBA016}"/>
              </a:ext>
            </a:extLst>
          </p:cNvPr>
          <p:cNvGrpSpPr/>
          <p:nvPr userDrawn="1"/>
        </p:nvGrpSpPr>
        <p:grpSpPr>
          <a:xfrm>
            <a:off x="8589755" y="3294570"/>
            <a:ext cx="4177596" cy="3174456"/>
            <a:chOff x="8860223" y="3611128"/>
            <a:chExt cx="3866783" cy="2938277"/>
          </a:xfrm>
        </p:grpSpPr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B20FC11B-F594-46EA-5125-4A098E173542}"/>
                </a:ext>
              </a:extLst>
            </p:cNvPr>
            <p:cNvSpPr/>
            <p:nvPr userDrawn="1"/>
          </p:nvSpPr>
          <p:spPr bwMode="gray">
            <a:xfrm rot="10800000">
              <a:off x="8860223" y="5748716"/>
              <a:ext cx="2537455" cy="80068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  <a:alpha val="8423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8" name="Träne 7">
              <a:extLst>
                <a:ext uri="{FF2B5EF4-FFF2-40B4-BE49-F238E27FC236}">
                  <a16:creationId xmlns:a16="http://schemas.microsoft.com/office/drawing/2014/main" id="{5AB849FA-B010-4EFC-73B9-E6E24DE2BB88}"/>
                </a:ext>
              </a:extLst>
            </p:cNvPr>
            <p:cNvSpPr/>
            <p:nvPr userDrawn="1"/>
          </p:nvSpPr>
          <p:spPr bwMode="gray">
            <a:xfrm rot="5400000">
              <a:off x="9799540" y="4948089"/>
              <a:ext cx="800693" cy="800564"/>
            </a:xfrm>
            <a:prstGeom prst="teardrop">
              <a:avLst>
                <a:gd name="adj" fmla="val 993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9" name="Ecken des Rechtecks auf der gleichen Seite abrunden 8">
              <a:extLst>
                <a:ext uri="{FF2B5EF4-FFF2-40B4-BE49-F238E27FC236}">
                  <a16:creationId xmlns:a16="http://schemas.microsoft.com/office/drawing/2014/main" id="{157877BB-681C-928E-4763-9608728EFFE0}"/>
                </a:ext>
              </a:extLst>
            </p:cNvPr>
            <p:cNvSpPr/>
            <p:nvPr userDrawn="1"/>
          </p:nvSpPr>
          <p:spPr bwMode="gray">
            <a:xfrm rot="5400000">
              <a:off x="10199822" y="4547678"/>
              <a:ext cx="1601386" cy="80069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8383A169-C3E2-BDE4-6190-0CE0A563CCDC}"/>
                </a:ext>
              </a:extLst>
            </p:cNvPr>
            <p:cNvSpPr/>
            <p:nvPr userDrawn="1"/>
          </p:nvSpPr>
          <p:spPr bwMode="gray">
            <a:xfrm rot="10800000">
              <a:off x="11403920" y="3611128"/>
              <a:ext cx="800695" cy="1601391"/>
            </a:xfrm>
            <a:custGeom>
              <a:avLst/>
              <a:gdLst>
                <a:gd name="connsiteX0" fmla="*/ 0 w 540000"/>
                <a:gd name="connsiteY0" fmla="*/ 0 h 1080000"/>
                <a:gd name="connsiteX1" fmla="*/ 540000 w 540000"/>
                <a:gd name="connsiteY1" fmla="*/ 540000 h 1080000"/>
                <a:gd name="connsiteX2" fmla="*/ 0 w 540000"/>
                <a:gd name="connsiteY2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0000" h="1080000">
                  <a:moveTo>
                    <a:pt x="0" y="0"/>
                  </a:moveTo>
                  <a:cubicBezTo>
                    <a:pt x="298234" y="0"/>
                    <a:pt x="540000" y="241766"/>
                    <a:pt x="540000" y="540000"/>
                  </a:cubicBezTo>
                  <a:cubicBezTo>
                    <a:pt x="540000" y="838234"/>
                    <a:pt x="298234" y="1080000"/>
                    <a:pt x="0" y="10800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2" name="Träne 11">
              <a:extLst>
                <a:ext uri="{FF2B5EF4-FFF2-40B4-BE49-F238E27FC236}">
                  <a16:creationId xmlns:a16="http://schemas.microsoft.com/office/drawing/2014/main" id="{BDCCAC81-B053-D75F-83F3-37C86C2AEE9F}"/>
                </a:ext>
              </a:extLst>
            </p:cNvPr>
            <p:cNvSpPr/>
            <p:nvPr userDrawn="1"/>
          </p:nvSpPr>
          <p:spPr bwMode="gray">
            <a:xfrm rot="16200000">
              <a:off x="11403815" y="5226215"/>
              <a:ext cx="1323297" cy="1323084"/>
            </a:xfrm>
            <a:prstGeom prst="teardrop">
              <a:avLst>
                <a:gd name="adj" fmla="val 993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</p:grpSp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0279CD82-D7B5-B4BD-FFEA-8D9C31107A79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3554185"/>
            <a:ext cx="1440000" cy="0"/>
          </a:xfrm>
          <a:prstGeom prst="line">
            <a:avLst/>
          </a:prstGeom>
          <a:ln w="38100" cap="rnd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D60AE272-9E69-6EF6-A266-8C260AF911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082995" y="257302"/>
            <a:ext cx="2743200" cy="71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6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 Schlussfolie mit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92D53527-3E46-4934-8A1A-A727D15859E9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25122FB-6BA5-854B-C7DD-EB96D0DBA016}"/>
              </a:ext>
            </a:extLst>
          </p:cNvPr>
          <p:cNvGrpSpPr/>
          <p:nvPr userDrawn="1"/>
        </p:nvGrpSpPr>
        <p:grpSpPr>
          <a:xfrm rot="5400000" flipH="1">
            <a:off x="-64243" y="-643043"/>
            <a:ext cx="4337797" cy="3132967"/>
            <a:chOff x="8235924" y="3649527"/>
            <a:chExt cx="4015066" cy="2899876"/>
          </a:xfrm>
        </p:grpSpPr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B20FC11B-F594-46EA-5125-4A098E173542}"/>
                </a:ext>
              </a:extLst>
            </p:cNvPr>
            <p:cNvSpPr/>
            <p:nvPr userDrawn="1"/>
          </p:nvSpPr>
          <p:spPr bwMode="gray">
            <a:xfrm rot="10800000">
              <a:off x="8235924" y="5748715"/>
              <a:ext cx="4015066" cy="80068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  <a:alpha val="8423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8" name="Träne 7">
              <a:extLst>
                <a:ext uri="{FF2B5EF4-FFF2-40B4-BE49-F238E27FC236}">
                  <a16:creationId xmlns:a16="http://schemas.microsoft.com/office/drawing/2014/main" id="{5AB849FA-B010-4EFC-73B9-E6E24DE2BB88}"/>
                </a:ext>
              </a:extLst>
            </p:cNvPr>
            <p:cNvSpPr/>
            <p:nvPr userDrawn="1"/>
          </p:nvSpPr>
          <p:spPr bwMode="gray">
            <a:xfrm rot="5400000">
              <a:off x="8812971" y="4948090"/>
              <a:ext cx="800693" cy="800564"/>
            </a:xfrm>
            <a:prstGeom prst="teardrop">
              <a:avLst>
                <a:gd name="adj" fmla="val 993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9" name="Ecken des Rechtecks auf der gleichen Seite abrunden 8">
              <a:extLst>
                <a:ext uri="{FF2B5EF4-FFF2-40B4-BE49-F238E27FC236}">
                  <a16:creationId xmlns:a16="http://schemas.microsoft.com/office/drawing/2014/main" id="{157877BB-681C-928E-4763-9608728EFFE0}"/>
                </a:ext>
              </a:extLst>
            </p:cNvPr>
            <p:cNvSpPr/>
            <p:nvPr userDrawn="1"/>
          </p:nvSpPr>
          <p:spPr bwMode="gray">
            <a:xfrm rot="5400000">
              <a:off x="8964351" y="4298777"/>
              <a:ext cx="2099190" cy="800693"/>
            </a:xfrm>
            <a:prstGeom prst="round2SameRect">
              <a:avLst>
                <a:gd name="adj1" fmla="val 48679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DCCAC81-B053-D75F-83F3-37C86C2AEE9F}"/>
                </a:ext>
              </a:extLst>
            </p:cNvPr>
            <p:cNvSpPr/>
            <p:nvPr userDrawn="1"/>
          </p:nvSpPr>
          <p:spPr bwMode="gray">
            <a:xfrm rot="5400000">
              <a:off x="10416078" y="3649634"/>
              <a:ext cx="1323297" cy="13230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</p:grpSp>
      <p:sp>
        <p:nvSpPr>
          <p:cNvPr id="5" name="Titel 2">
            <a:extLst>
              <a:ext uri="{FF2B5EF4-FFF2-40B4-BE49-F238E27FC236}">
                <a16:creationId xmlns:a16="http://schemas.microsoft.com/office/drawing/2014/main" id="{5322EA7D-800B-36BF-687E-C8293EADA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00" y="3632678"/>
            <a:ext cx="4443480" cy="540000"/>
          </a:xfrm>
        </p:spPr>
        <p:txBody>
          <a:bodyPr/>
          <a:lstStyle>
            <a:lvl1pPr>
              <a:defRPr sz="4800" cap="all" spc="4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Vielen Dank!</a:t>
            </a:r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E70F9551-02CD-8F88-E645-DFA4AFA73D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40000" y="4577570"/>
            <a:ext cx="4443480" cy="1834363"/>
          </a:xfrm>
        </p:spPr>
        <p:txBody>
          <a:bodyPr numCol="2" spcCol="180000"/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Kontakt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3BC872C-E930-8323-51C9-B62CF1825BB1}"/>
              </a:ext>
            </a:extLst>
          </p:cNvPr>
          <p:cNvSpPr txBox="1"/>
          <p:nvPr userDrawn="1"/>
        </p:nvSpPr>
        <p:spPr bwMode="gray">
          <a:xfrm>
            <a:off x="-1680211" y="378333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37" indent="-285737" algn="l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800" dirty="0" err="1"/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119890DA-C7A0-28BC-B13E-47DDB6EC3D8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6503672" y="1727200"/>
            <a:ext cx="6226493" cy="4697410"/>
          </a:xfrm>
          <a:prstGeom prst="round2DiagRect">
            <a:avLst>
              <a:gd name="adj1" fmla="val 12052"/>
              <a:gd name="adj2" fmla="val 0"/>
            </a:avLst>
          </a:pr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3AC8B43-C251-10CD-A5FD-4B5C3F81067F}"/>
              </a:ext>
            </a:extLst>
          </p:cNvPr>
          <p:cNvSpPr txBox="1"/>
          <p:nvPr userDrawn="1"/>
        </p:nvSpPr>
        <p:spPr bwMode="gray">
          <a:xfrm>
            <a:off x="-2527069" y="314221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37" indent="-285737" algn="l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800" dirty="0" err="1"/>
          </a:p>
        </p:txBody>
      </p:sp>
      <p:cxnSp>
        <p:nvCxnSpPr>
          <p:cNvPr id="15" name="Straight Connector 8">
            <a:extLst>
              <a:ext uri="{FF2B5EF4-FFF2-40B4-BE49-F238E27FC236}">
                <a16:creationId xmlns:a16="http://schemas.microsoft.com/office/drawing/2014/main" id="{B5640A00-A2A3-0A60-9BDC-33B6C7672ADA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4358639"/>
            <a:ext cx="1440000" cy="0"/>
          </a:xfrm>
          <a:prstGeom prst="line">
            <a:avLst/>
          </a:prstGeom>
          <a:ln w="38100" cap="rnd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>
            <a:extLst>
              <a:ext uri="{FF2B5EF4-FFF2-40B4-BE49-F238E27FC236}">
                <a16:creationId xmlns:a16="http://schemas.microsoft.com/office/drawing/2014/main" id="{30053AD2-628C-665D-E627-BAC6BA7A71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082995" y="257302"/>
            <a:ext cx="2743200" cy="71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9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 Titel mit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92D53527-3E46-4934-8A1A-A727D15859E9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7AE79DB-B38F-747A-A640-5409A704D9A4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5" y="0"/>
            <a:ext cx="12191999" cy="4336928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id="{5322EA7D-800B-36BF-687E-C8293EADA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00" y="4903319"/>
            <a:ext cx="11112000" cy="540000"/>
          </a:xfrm>
        </p:spPr>
        <p:txBody>
          <a:bodyPr/>
          <a:lstStyle>
            <a:lvl1pPr>
              <a:defRPr sz="4000" cap="all" spc="4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Titel Ihrer Präsentation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362BF01A-CFEB-6B22-A676-8F3EBA6A6A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5495200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E70F9551-02CD-8F88-E645-DFA4AFA73D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40533" y="6220043"/>
            <a:ext cx="11110939" cy="21600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Optionaler Text</a:t>
            </a:r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376DE688-3D7D-921B-78CF-AECA23B3D05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6026253"/>
            <a:ext cx="1440000" cy="0"/>
          </a:xfrm>
          <a:prstGeom prst="line">
            <a:avLst/>
          </a:prstGeom>
          <a:ln w="38100" cap="rnd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1DEE918-F528-94BC-D1C4-43F0EDCD96C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765381" y="1720044"/>
            <a:ext cx="3426623" cy="2402084"/>
            <a:chOff x="7582680" y="1972513"/>
            <a:chExt cx="4621936" cy="3240006"/>
          </a:xfrm>
        </p:grpSpPr>
        <p:sp>
          <p:nvSpPr>
            <p:cNvPr id="12" name="Abgerundetes Rechteck 11">
              <a:extLst>
                <a:ext uri="{FF2B5EF4-FFF2-40B4-BE49-F238E27FC236}">
                  <a16:creationId xmlns:a16="http://schemas.microsoft.com/office/drawing/2014/main" id="{651E178D-20E3-A9EB-5500-6512332972CF}"/>
                </a:ext>
              </a:extLst>
            </p:cNvPr>
            <p:cNvSpPr/>
            <p:nvPr userDrawn="1"/>
          </p:nvSpPr>
          <p:spPr bwMode="gray">
            <a:xfrm rot="10800000">
              <a:off x="7582680" y="4132515"/>
              <a:ext cx="3630368" cy="107999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8423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3" name="Träne 12">
              <a:extLst>
                <a:ext uri="{FF2B5EF4-FFF2-40B4-BE49-F238E27FC236}">
                  <a16:creationId xmlns:a16="http://schemas.microsoft.com/office/drawing/2014/main" id="{EAD5913B-7CC1-CC49-5D68-D20FAC880D71}"/>
                </a:ext>
              </a:extLst>
            </p:cNvPr>
            <p:cNvSpPr/>
            <p:nvPr userDrawn="1"/>
          </p:nvSpPr>
          <p:spPr bwMode="gray">
            <a:xfrm rot="5400000">
              <a:off x="9053134" y="3052600"/>
              <a:ext cx="1080000" cy="1079826"/>
            </a:xfrm>
            <a:prstGeom prst="teardrop">
              <a:avLst>
                <a:gd name="adj" fmla="val 993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4" name="Ecken des Rechtecks auf der gleichen Seite abrunden 13">
              <a:extLst>
                <a:ext uri="{FF2B5EF4-FFF2-40B4-BE49-F238E27FC236}">
                  <a16:creationId xmlns:a16="http://schemas.microsoft.com/office/drawing/2014/main" id="{D0A979C3-0887-285C-A80B-5BC579A45227}"/>
                </a:ext>
              </a:extLst>
            </p:cNvPr>
            <p:cNvSpPr/>
            <p:nvPr userDrawn="1"/>
          </p:nvSpPr>
          <p:spPr bwMode="gray">
            <a:xfrm rot="5400000">
              <a:off x="9593047" y="2512513"/>
              <a:ext cx="2160000" cy="108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BCBA3CBD-BA7E-E0E0-CC19-B5A638408C52}"/>
                </a:ext>
              </a:extLst>
            </p:cNvPr>
            <p:cNvSpPr/>
            <p:nvPr userDrawn="1"/>
          </p:nvSpPr>
          <p:spPr bwMode="gray">
            <a:xfrm rot="10800000">
              <a:off x="11124613" y="3052513"/>
              <a:ext cx="1080003" cy="2160006"/>
            </a:xfrm>
            <a:custGeom>
              <a:avLst/>
              <a:gdLst>
                <a:gd name="connsiteX0" fmla="*/ 0 w 540000"/>
                <a:gd name="connsiteY0" fmla="*/ 0 h 1080000"/>
                <a:gd name="connsiteX1" fmla="*/ 540000 w 540000"/>
                <a:gd name="connsiteY1" fmla="*/ 540000 h 1080000"/>
                <a:gd name="connsiteX2" fmla="*/ 0 w 540000"/>
                <a:gd name="connsiteY2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0000" h="1080000">
                  <a:moveTo>
                    <a:pt x="0" y="0"/>
                  </a:moveTo>
                  <a:cubicBezTo>
                    <a:pt x="298234" y="0"/>
                    <a:pt x="540000" y="241766"/>
                    <a:pt x="540000" y="540000"/>
                  </a:cubicBezTo>
                  <a:cubicBezTo>
                    <a:pt x="540000" y="838234"/>
                    <a:pt x="298234" y="1080000"/>
                    <a:pt x="0" y="1080000"/>
                  </a:cubicBezTo>
                  <a:close/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</p:grpSp>
      <p:pic>
        <p:nvPicPr>
          <p:cNvPr id="17" name="Grafik 16">
            <a:extLst>
              <a:ext uri="{FF2B5EF4-FFF2-40B4-BE49-F238E27FC236}">
                <a16:creationId xmlns:a16="http://schemas.microsoft.com/office/drawing/2014/main" id="{3A14CAB3-80A8-D39A-7FB1-279E336BFB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81155" y="253114"/>
            <a:ext cx="2743200" cy="71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1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 Titel mit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92D53527-3E46-4934-8A1A-A727D15859E9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id="{5322EA7D-800B-36BF-687E-C8293EADA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01" y="2704992"/>
            <a:ext cx="6567811" cy="1672597"/>
          </a:xfrm>
        </p:spPr>
        <p:txBody>
          <a:bodyPr anchor="ctr"/>
          <a:lstStyle>
            <a:lvl1pPr>
              <a:defRPr sz="5400" cap="all" spc="4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Titel Ihrer Präsentation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991C42C-1E58-51DB-7836-562E70393F2D}"/>
              </a:ext>
            </a:extLst>
          </p:cNvPr>
          <p:cNvSpPr txBox="1"/>
          <p:nvPr userDrawn="1"/>
        </p:nvSpPr>
        <p:spPr bwMode="gray">
          <a:xfrm>
            <a:off x="-952107" y="342193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37" indent="-285737" algn="l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800" dirty="0" err="1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7B12CCF-A3C3-A33B-006C-2625E501C68D}"/>
              </a:ext>
            </a:extLst>
          </p:cNvPr>
          <p:cNvSpPr txBox="1"/>
          <p:nvPr userDrawn="1"/>
        </p:nvSpPr>
        <p:spPr bwMode="gray">
          <a:xfrm>
            <a:off x="3026004" y="-70701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37" indent="-285737" algn="l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800" dirty="0" err="1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87F68E5A-4D2F-3B66-CBD9-B01F895B56B3}"/>
              </a:ext>
            </a:extLst>
          </p:cNvPr>
          <p:cNvGrpSpPr/>
          <p:nvPr userDrawn="1"/>
        </p:nvGrpSpPr>
        <p:grpSpPr>
          <a:xfrm>
            <a:off x="-1590" y="-5"/>
            <a:ext cx="2984900" cy="1979629"/>
            <a:chOff x="-1590" y="-5"/>
            <a:chExt cx="2984900" cy="1979629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115960CE-BE2B-2753-8D32-12D29EDB9288}"/>
                </a:ext>
              </a:extLst>
            </p:cNvPr>
            <p:cNvSpPr/>
            <p:nvPr userDrawn="1"/>
          </p:nvSpPr>
          <p:spPr bwMode="gray">
            <a:xfrm rot="10800000">
              <a:off x="961532" y="-3"/>
              <a:ext cx="1508289" cy="10047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8" name="Träne 17">
              <a:extLst>
                <a:ext uri="{FF2B5EF4-FFF2-40B4-BE49-F238E27FC236}">
                  <a16:creationId xmlns:a16="http://schemas.microsoft.com/office/drawing/2014/main" id="{A0B2BBC5-374C-E03C-C219-E976B6CEBE50}"/>
                </a:ext>
              </a:extLst>
            </p:cNvPr>
            <p:cNvSpPr/>
            <p:nvPr userDrawn="1"/>
          </p:nvSpPr>
          <p:spPr bwMode="gray">
            <a:xfrm rot="10800000">
              <a:off x="1978410" y="-2"/>
              <a:ext cx="1004900" cy="1004738"/>
            </a:xfrm>
            <a:prstGeom prst="teardrop">
              <a:avLst>
                <a:gd name="adj" fmla="val 9939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5BBAF3B-9279-6232-956F-E4547E971BBF}"/>
                </a:ext>
              </a:extLst>
            </p:cNvPr>
            <p:cNvSpPr/>
            <p:nvPr userDrawn="1"/>
          </p:nvSpPr>
          <p:spPr bwMode="gray">
            <a:xfrm rot="10800000">
              <a:off x="-1590" y="-5"/>
              <a:ext cx="1980000" cy="19796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</p:grpSp>
      <p:sp>
        <p:nvSpPr>
          <p:cNvPr id="22" name="Ecken des Rechtecks auf der gleichen Seite abrunden 21">
            <a:extLst>
              <a:ext uri="{FF2B5EF4-FFF2-40B4-BE49-F238E27FC236}">
                <a16:creationId xmlns:a16="http://schemas.microsoft.com/office/drawing/2014/main" id="{922E8C8C-30D6-7080-0334-C6DBFCE520BA}"/>
              </a:ext>
            </a:extLst>
          </p:cNvPr>
          <p:cNvSpPr/>
          <p:nvPr userDrawn="1"/>
        </p:nvSpPr>
        <p:spPr bwMode="gray">
          <a:xfrm rot="5400000">
            <a:off x="5915334" y="507081"/>
            <a:ext cx="1963393" cy="9816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sz="1400" dirty="0" err="1"/>
          </a:p>
        </p:txBody>
      </p:sp>
      <p:sp>
        <p:nvSpPr>
          <p:cNvPr id="23" name="Freihandform 22">
            <a:extLst>
              <a:ext uri="{FF2B5EF4-FFF2-40B4-BE49-F238E27FC236}">
                <a16:creationId xmlns:a16="http://schemas.microsoft.com/office/drawing/2014/main" id="{6887022B-50F5-E2C8-C794-DA70748D7425}"/>
              </a:ext>
            </a:extLst>
          </p:cNvPr>
          <p:cNvSpPr/>
          <p:nvPr userDrawn="1"/>
        </p:nvSpPr>
        <p:spPr bwMode="gray">
          <a:xfrm rot="10800000">
            <a:off x="5924928" y="999987"/>
            <a:ext cx="489821" cy="979643"/>
          </a:xfrm>
          <a:custGeom>
            <a:avLst/>
            <a:gdLst>
              <a:gd name="connsiteX0" fmla="*/ 0 w 540000"/>
              <a:gd name="connsiteY0" fmla="*/ 0 h 1080000"/>
              <a:gd name="connsiteX1" fmla="*/ 540000 w 540000"/>
              <a:gd name="connsiteY1" fmla="*/ 540000 h 1080000"/>
              <a:gd name="connsiteX2" fmla="*/ 0 w 540000"/>
              <a:gd name="connsiteY2" fmla="*/ 108000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000" h="1080000">
                <a:moveTo>
                  <a:pt x="0" y="0"/>
                </a:moveTo>
                <a:cubicBezTo>
                  <a:pt x="298234" y="0"/>
                  <a:pt x="540000" y="241766"/>
                  <a:pt x="540000" y="540000"/>
                </a:cubicBezTo>
                <a:cubicBezTo>
                  <a:pt x="540000" y="838234"/>
                  <a:pt x="298234" y="1080000"/>
                  <a:pt x="0" y="108000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sz="1400" dirty="0" err="1"/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3C96C92B-E526-C070-9A68-8FF40376523C}"/>
              </a:ext>
            </a:extLst>
          </p:cNvPr>
          <p:cNvSpPr/>
          <p:nvPr userDrawn="1"/>
        </p:nvSpPr>
        <p:spPr bwMode="gray">
          <a:xfrm rot="10800000">
            <a:off x="7387875" y="999985"/>
            <a:ext cx="3123012" cy="97964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sz="1400" dirty="0" err="1"/>
          </a:p>
        </p:txBody>
      </p:sp>
      <p:sp>
        <p:nvSpPr>
          <p:cNvPr id="25" name="Freihandform 24">
            <a:extLst>
              <a:ext uri="{FF2B5EF4-FFF2-40B4-BE49-F238E27FC236}">
                <a16:creationId xmlns:a16="http://schemas.microsoft.com/office/drawing/2014/main" id="{5484DD6E-4EBD-1D65-002C-D5BABD669C88}"/>
              </a:ext>
            </a:extLst>
          </p:cNvPr>
          <p:cNvSpPr/>
          <p:nvPr userDrawn="1"/>
        </p:nvSpPr>
        <p:spPr bwMode="gray">
          <a:xfrm rot="5400000">
            <a:off x="8032720" y="-496084"/>
            <a:ext cx="1012131" cy="1980000"/>
          </a:xfrm>
          <a:custGeom>
            <a:avLst/>
            <a:gdLst>
              <a:gd name="connsiteX0" fmla="*/ 0 w 540000"/>
              <a:gd name="connsiteY0" fmla="*/ 0 h 1080000"/>
              <a:gd name="connsiteX1" fmla="*/ 540000 w 540000"/>
              <a:gd name="connsiteY1" fmla="*/ 540000 h 1080000"/>
              <a:gd name="connsiteX2" fmla="*/ 0 w 540000"/>
              <a:gd name="connsiteY2" fmla="*/ 108000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000" h="1080000">
                <a:moveTo>
                  <a:pt x="0" y="0"/>
                </a:moveTo>
                <a:cubicBezTo>
                  <a:pt x="298234" y="0"/>
                  <a:pt x="540000" y="241766"/>
                  <a:pt x="540000" y="540000"/>
                </a:cubicBezTo>
                <a:cubicBezTo>
                  <a:pt x="540000" y="838234"/>
                  <a:pt x="298234" y="1080000"/>
                  <a:pt x="0" y="108000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sz="1400" dirty="0" err="1"/>
          </a:p>
        </p:txBody>
      </p:sp>
      <p:sp>
        <p:nvSpPr>
          <p:cNvPr id="26" name="Ecken des Rechtecks auf der gleichen Seite abrunden 25">
            <a:extLst>
              <a:ext uri="{FF2B5EF4-FFF2-40B4-BE49-F238E27FC236}">
                <a16:creationId xmlns:a16="http://schemas.microsoft.com/office/drawing/2014/main" id="{FC0F0F63-C19D-31D4-A83B-24518F5AD492}"/>
              </a:ext>
            </a:extLst>
          </p:cNvPr>
          <p:cNvSpPr/>
          <p:nvPr userDrawn="1"/>
        </p:nvSpPr>
        <p:spPr bwMode="gray">
          <a:xfrm rot="10800000">
            <a:off x="9529189" y="-12151"/>
            <a:ext cx="3678099" cy="101168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sz="1400" dirty="0" err="1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DA679B1-E2E7-9F8B-8FE8-9674FA97153F}"/>
              </a:ext>
            </a:extLst>
          </p:cNvPr>
          <p:cNvGrpSpPr/>
          <p:nvPr userDrawn="1"/>
        </p:nvGrpSpPr>
        <p:grpSpPr>
          <a:xfrm flipH="1">
            <a:off x="9205511" y="1991779"/>
            <a:ext cx="2984900" cy="1979629"/>
            <a:chOff x="-1590" y="-5"/>
            <a:chExt cx="2984900" cy="1979629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539C6DDD-D071-7EE3-FADB-477592CF60CA}"/>
                </a:ext>
              </a:extLst>
            </p:cNvPr>
            <p:cNvSpPr/>
            <p:nvPr userDrawn="1"/>
          </p:nvSpPr>
          <p:spPr bwMode="gray">
            <a:xfrm rot="10800000">
              <a:off x="961532" y="-3"/>
              <a:ext cx="1508289" cy="10047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29" name="Träne 28">
              <a:extLst>
                <a:ext uri="{FF2B5EF4-FFF2-40B4-BE49-F238E27FC236}">
                  <a16:creationId xmlns:a16="http://schemas.microsoft.com/office/drawing/2014/main" id="{264D79A3-2E31-2CE4-11AD-2D15EDB1B7CA}"/>
                </a:ext>
              </a:extLst>
            </p:cNvPr>
            <p:cNvSpPr/>
            <p:nvPr userDrawn="1"/>
          </p:nvSpPr>
          <p:spPr bwMode="gray">
            <a:xfrm rot="10800000">
              <a:off x="1978410" y="-2"/>
              <a:ext cx="1004900" cy="1004738"/>
            </a:xfrm>
            <a:prstGeom prst="teardrop">
              <a:avLst>
                <a:gd name="adj" fmla="val 9939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C280F4A-4214-436B-55DF-FCC5C88B5701}"/>
                </a:ext>
              </a:extLst>
            </p:cNvPr>
            <p:cNvSpPr/>
            <p:nvPr userDrawn="1"/>
          </p:nvSpPr>
          <p:spPr bwMode="gray">
            <a:xfrm rot="10800000">
              <a:off x="-1590" y="-5"/>
              <a:ext cx="1980000" cy="19796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</p:grpSp>
      <p:sp>
        <p:nvSpPr>
          <p:cNvPr id="33" name="Freihandform 32">
            <a:extLst>
              <a:ext uri="{FF2B5EF4-FFF2-40B4-BE49-F238E27FC236}">
                <a16:creationId xmlns:a16="http://schemas.microsoft.com/office/drawing/2014/main" id="{61A21602-055F-1A95-47F1-F6768C5BDE3F}"/>
              </a:ext>
            </a:extLst>
          </p:cNvPr>
          <p:cNvSpPr/>
          <p:nvPr userDrawn="1"/>
        </p:nvSpPr>
        <p:spPr bwMode="gray">
          <a:xfrm>
            <a:off x="5935088" y="4516176"/>
            <a:ext cx="3123013" cy="979644"/>
          </a:xfrm>
          <a:custGeom>
            <a:avLst/>
            <a:gdLst>
              <a:gd name="connsiteX0" fmla="*/ 489823 w 3123013"/>
              <a:gd name="connsiteY0" fmla="*/ 0 h 979644"/>
              <a:gd name="connsiteX1" fmla="*/ 2633191 w 3123013"/>
              <a:gd name="connsiteY1" fmla="*/ 1 h 979644"/>
              <a:gd name="connsiteX2" fmla="*/ 2637576 w 3123013"/>
              <a:gd name="connsiteY2" fmla="*/ 443 h 979644"/>
              <a:gd name="connsiteX3" fmla="*/ 3123013 w 3123013"/>
              <a:gd name="connsiteY3" fmla="*/ 443 h 979644"/>
              <a:gd name="connsiteX4" fmla="*/ 3123013 w 3123013"/>
              <a:gd name="connsiteY4" fmla="*/ 489822 h 979644"/>
              <a:gd name="connsiteX5" fmla="*/ 3123013 w 3123013"/>
              <a:gd name="connsiteY5" fmla="*/ 489823 h 979644"/>
              <a:gd name="connsiteX6" fmla="*/ 3123013 w 3123013"/>
              <a:gd name="connsiteY6" fmla="*/ 490043 h 979644"/>
              <a:gd name="connsiteX7" fmla="*/ 2633413 w 3123013"/>
              <a:gd name="connsiteY7" fmla="*/ 979643 h 979644"/>
              <a:gd name="connsiteX8" fmla="*/ 2633307 w 3123013"/>
              <a:gd name="connsiteY8" fmla="*/ 979633 h 979644"/>
              <a:gd name="connsiteX9" fmla="*/ 2633191 w 3123013"/>
              <a:gd name="connsiteY9" fmla="*/ 979644 h 979644"/>
              <a:gd name="connsiteX10" fmla="*/ 489822 w 3123013"/>
              <a:gd name="connsiteY10" fmla="*/ 979644 h 979644"/>
              <a:gd name="connsiteX11" fmla="*/ 0 w 3123013"/>
              <a:gd name="connsiteY11" fmla="*/ 489822 h 979644"/>
              <a:gd name="connsiteX12" fmla="*/ 1 w 3123013"/>
              <a:gd name="connsiteY12" fmla="*/ 489822 h 979644"/>
              <a:gd name="connsiteX13" fmla="*/ 489823 w 3123013"/>
              <a:gd name="connsiteY13" fmla="*/ 0 h 979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23013" h="979644">
                <a:moveTo>
                  <a:pt x="489823" y="0"/>
                </a:moveTo>
                <a:lnTo>
                  <a:pt x="2633191" y="1"/>
                </a:lnTo>
                <a:lnTo>
                  <a:pt x="2637576" y="443"/>
                </a:lnTo>
                <a:lnTo>
                  <a:pt x="3123013" y="443"/>
                </a:lnTo>
                <a:lnTo>
                  <a:pt x="3123013" y="489822"/>
                </a:lnTo>
                <a:lnTo>
                  <a:pt x="3123013" y="489823"/>
                </a:lnTo>
                <a:lnTo>
                  <a:pt x="3123013" y="490043"/>
                </a:lnTo>
                <a:cubicBezTo>
                  <a:pt x="3123013" y="760442"/>
                  <a:pt x="2903812" y="979643"/>
                  <a:pt x="2633413" y="979643"/>
                </a:cubicBezTo>
                <a:lnTo>
                  <a:pt x="2633307" y="979633"/>
                </a:lnTo>
                <a:lnTo>
                  <a:pt x="2633191" y="979644"/>
                </a:lnTo>
                <a:lnTo>
                  <a:pt x="489822" y="979644"/>
                </a:lnTo>
                <a:cubicBezTo>
                  <a:pt x="219301" y="979644"/>
                  <a:pt x="0" y="760343"/>
                  <a:pt x="0" y="489822"/>
                </a:cubicBezTo>
                <a:lnTo>
                  <a:pt x="1" y="489822"/>
                </a:lnTo>
                <a:cubicBezTo>
                  <a:pt x="1" y="219301"/>
                  <a:pt x="219302" y="0"/>
                  <a:pt x="489823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sz="1400" dirty="0" err="1"/>
          </a:p>
        </p:txBody>
      </p:sp>
      <p:sp>
        <p:nvSpPr>
          <p:cNvPr id="34" name="Ecken des Rechtecks auf der gleichen Seite abrunden 33">
            <a:extLst>
              <a:ext uri="{FF2B5EF4-FFF2-40B4-BE49-F238E27FC236}">
                <a16:creationId xmlns:a16="http://schemas.microsoft.com/office/drawing/2014/main" id="{653F5D4B-D26B-36FA-DE7D-0304DD6CCC7E}"/>
              </a:ext>
            </a:extLst>
          </p:cNvPr>
          <p:cNvSpPr/>
          <p:nvPr userDrawn="1"/>
        </p:nvSpPr>
        <p:spPr bwMode="gray">
          <a:xfrm rot="16200000">
            <a:off x="10350212" y="4662708"/>
            <a:ext cx="2520944" cy="1162639"/>
          </a:xfrm>
          <a:prstGeom prst="round2SameRect">
            <a:avLst>
              <a:gd name="adj1" fmla="val 38265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sz="1400" dirty="0" err="1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E1E2A0-CE6A-3E55-E670-6F82CB241E4D}"/>
              </a:ext>
            </a:extLst>
          </p:cNvPr>
          <p:cNvSpPr/>
          <p:nvPr userDrawn="1"/>
        </p:nvSpPr>
        <p:spPr bwMode="gray">
          <a:xfrm rot="10800000" flipH="1">
            <a:off x="9058729" y="3596891"/>
            <a:ext cx="1980000" cy="197962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sz="1400" dirty="0" err="1"/>
          </a:p>
        </p:txBody>
      </p:sp>
    </p:spTree>
    <p:extLst>
      <p:ext uri="{BB962C8B-B14F-4D97-AF65-F5344CB8AC3E}">
        <p14:creationId xmlns:p14="http://schemas.microsoft.com/office/powerpoint/2010/main" val="116580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7861A4D-26DF-4B4D-A8C0-9967DC465046}" type="datetime4">
              <a:rPr lang="de-DE" noProof="0" smtClean="0"/>
              <a:t>16. April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B217C8-114A-4C83-4F49-EC1CD01F1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35375" y="1936041"/>
            <a:ext cx="1062039" cy="815313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6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157FABCF-FED3-CDA9-276E-BF0E052D2E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35375" y="3278903"/>
            <a:ext cx="1062039" cy="815313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6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CAC524A7-C802-831F-065B-F32EF7A9F1E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5375" y="4621771"/>
            <a:ext cx="1062039" cy="815313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6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2D1DE0D-AECB-CC93-317A-69D2A6BB97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 rot="5400000">
            <a:off x="1445843" y="2325691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8B439A33-42D1-4577-6BF3-FE74F5A8B6F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1445843" y="3668556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9D90C391-BBEE-4A44-3F4E-1ABE1FBB8E8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 rot="5400000">
            <a:off x="1445843" y="5011421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70EC21B1-7FA6-D6B9-CB8B-EA65590F8F6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014275" y="1936404"/>
            <a:ext cx="3600000" cy="814387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5952D307-DDBF-AE3E-B008-CFC467E2359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2014275" y="3279829"/>
            <a:ext cx="3600000" cy="814387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1A985C5B-35CA-C213-EB21-D3A3D859751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 bwMode="gray">
          <a:xfrm>
            <a:off x="2014275" y="4622697"/>
            <a:ext cx="3600000" cy="814387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42121433-249C-C3C5-DC54-0DCCAE0D081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573101" y="1936041"/>
            <a:ext cx="1062039" cy="815313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6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2B8690F9-0578-56C8-8822-F8EE95555E0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573101" y="3278903"/>
            <a:ext cx="1062039" cy="815313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6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EFCCC8D0-6A55-52E5-B1D4-7ADFFAC738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573101" y="4621771"/>
            <a:ext cx="1062039" cy="815313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6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4" name="Textplatzhalter 13">
            <a:extLst>
              <a:ext uri="{FF2B5EF4-FFF2-40B4-BE49-F238E27FC236}">
                <a16:creationId xmlns:a16="http://schemas.microsoft.com/office/drawing/2014/main" id="{96B43BF1-EC53-9CAE-52BD-44F0EF63876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gray">
          <a:xfrm rot="5400000">
            <a:off x="7483568" y="2325691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5" name="Textplatzhalter 13">
            <a:extLst>
              <a:ext uri="{FF2B5EF4-FFF2-40B4-BE49-F238E27FC236}">
                <a16:creationId xmlns:a16="http://schemas.microsoft.com/office/drawing/2014/main" id="{D1E1A6E1-772A-9F55-3F2F-C9D09CA998C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 rot="5400000">
            <a:off x="7483568" y="3668556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6" name="Textplatzhalter 13">
            <a:extLst>
              <a:ext uri="{FF2B5EF4-FFF2-40B4-BE49-F238E27FC236}">
                <a16:creationId xmlns:a16="http://schemas.microsoft.com/office/drawing/2014/main" id="{38355E0F-A5A9-C7D9-ADF8-CD0651B3A1B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 rot="5400000">
            <a:off x="7483568" y="5011421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DC1AFEF3-0B74-D823-868F-8FBB1F7E14A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8052000" y="1936404"/>
            <a:ext cx="3600000" cy="814387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FD4CE1B8-C6F3-EF15-52E5-69E44ED07EE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8052000" y="3279829"/>
            <a:ext cx="3600000" cy="814387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AA36499D-A9A1-73BE-90B1-08E03A83BFC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8052000" y="4622697"/>
            <a:ext cx="3600000" cy="814387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EAE9257-91B7-44F3-6DB2-816167CFF7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1DB18FC-647A-6ED9-F985-63AA871420A7}"/>
              </a:ext>
            </a:extLst>
          </p:cNvPr>
          <p:cNvSpPr txBox="1"/>
          <p:nvPr userDrawn="1"/>
        </p:nvSpPr>
        <p:spPr bwMode="gray">
          <a:xfrm>
            <a:off x="2555913" y="96948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 algn="l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dirty="0" err="1"/>
          </a:p>
        </p:txBody>
      </p:sp>
    </p:spTree>
    <p:extLst>
      <p:ext uri="{BB962C8B-B14F-4D97-AF65-F5344CB8AC3E}">
        <p14:creationId xmlns:p14="http://schemas.microsoft.com/office/powerpoint/2010/main" val="241513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0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F1A127F-F424-45E2-A676-1A010C35CFDA}" type="datetime4">
              <a:rPr lang="de-DE" noProof="0" smtClean="0"/>
              <a:t>16. April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B217C8-114A-4C83-4F49-EC1CD01F1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40003" y="1640889"/>
            <a:ext cx="1062039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157FABCF-FED3-CDA9-276E-BF0E052D2E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40003" y="2566283"/>
            <a:ext cx="1062039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CAC524A7-C802-831F-065B-F32EF7A9F1E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40003" y="3491677"/>
            <a:ext cx="1062039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2D1DE0D-AECB-CC93-317A-69D2A6BB97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 rot="5400000">
            <a:off x="1281191" y="1983299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8B439A33-42D1-4577-6BF3-FE74F5A8B6F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1281191" y="2908707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9D90C391-BBEE-4A44-3F4E-1ABE1FBB8E8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 rot="5400000">
            <a:off x="1281191" y="3834115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70EC21B1-7FA6-D6B9-CB8B-EA65590F8F6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1813623" y="1641305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5952D307-DDBF-AE3E-B008-CFC467E2359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1813623" y="2566792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1A985C5B-35CA-C213-EB21-D3A3D859751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 bwMode="gray">
          <a:xfrm>
            <a:off x="1813623" y="3492324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42121433-249C-C3C5-DC54-0DCCAE0D081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703733" y="1640889"/>
            <a:ext cx="1062039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2B8690F9-0578-56C8-8822-F8EE95555E0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703733" y="2566297"/>
            <a:ext cx="1062039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EFCCC8D0-6A55-52E5-B1D4-7ADFFAC738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703733" y="3491705"/>
            <a:ext cx="1062039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4" name="Textplatzhalter 13">
            <a:extLst>
              <a:ext uri="{FF2B5EF4-FFF2-40B4-BE49-F238E27FC236}">
                <a16:creationId xmlns:a16="http://schemas.microsoft.com/office/drawing/2014/main" id="{96B43BF1-EC53-9CAE-52BD-44F0EF63876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gray">
          <a:xfrm rot="5400000">
            <a:off x="7444920" y="1983299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5" name="Textplatzhalter 13">
            <a:extLst>
              <a:ext uri="{FF2B5EF4-FFF2-40B4-BE49-F238E27FC236}">
                <a16:creationId xmlns:a16="http://schemas.microsoft.com/office/drawing/2014/main" id="{D1E1A6E1-772A-9F55-3F2F-C9D09CA998C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 rot="5400000">
            <a:off x="7444920" y="2908707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6" name="Textplatzhalter 13">
            <a:extLst>
              <a:ext uri="{FF2B5EF4-FFF2-40B4-BE49-F238E27FC236}">
                <a16:creationId xmlns:a16="http://schemas.microsoft.com/office/drawing/2014/main" id="{38355E0F-A5A9-C7D9-ADF8-CD0651B3A1B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 rot="5400000">
            <a:off x="7444920" y="3834115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DC1AFEF3-0B74-D823-868F-8FBB1F7E14A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7977352" y="1641305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FD4CE1B8-C6F3-EF15-52E5-69E44ED07EE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7977352" y="2566828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AA36499D-A9A1-73BE-90B1-08E03A83BFC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7977352" y="3492345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" name="Textplatzhalter 3">
            <a:extLst>
              <a:ext uri="{FF2B5EF4-FFF2-40B4-BE49-F238E27FC236}">
                <a16:creationId xmlns:a16="http://schemas.microsoft.com/office/drawing/2014/main" id="{81DE1502-CE73-8298-D8C5-3A5D8568BCB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40003" y="4417071"/>
            <a:ext cx="1062039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6" name="Textplatzhalter 13">
            <a:extLst>
              <a:ext uri="{FF2B5EF4-FFF2-40B4-BE49-F238E27FC236}">
                <a16:creationId xmlns:a16="http://schemas.microsoft.com/office/drawing/2014/main" id="{582811F0-06F9-4DE4-B020-1D77B9C5EDA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gray">
          <a:xfrm rot="5400000">
            <a:off x="1281191" y="4759523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6F3CB668-33C7-3559-F11F-7DC734C286D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 bwMode="gray">
          <a:xfrm>
            <a:off x="1813623" y="4417862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4EC4C988-216D-D36C-800D-E7CA930BE08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6703733" y="4417113"/>
            <a:ext cx="1062039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30" name="Textplatzhalter 13">
            <a:extLst>
              <a:ext uri="{FF2B5EF4-FFF2-40B4-BE49-F238E27FC236}">
                <a16:creationId xmlns:a16="http://schemas.microsoft.com/office/drawing/2014/main" id="{1CCAF996-A951-A0F9-3400-723716D5FE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gray">
          <a:xfrm rot="5400000">
            <a:off x="7444920" y="4759523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1" name="Textplatzhalter 17">
            <a:extLst>
              <a:ext uri="{FF2B5EF4-FFF2-40B4-BE49-F238E27FC236}">
                <a16:creationId xmlns:a16="http://schemas.microsoft.com/office/drawing/2014/main" id="{82468B80-FE69-5872-C6AE-00B8B99DE60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 bwMode="gray">
          <a:xfrm>
            <a:off x="7977352" y="4417874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2" name="Textplatzhalter 3">
            <a:extLst>
              <a:ext uri="{FF2B5EF4-FFF2-40B4-BE49-F238E27FC236}">
                <a16:creationId xmlns:a16="http://schemas.microsoft.com/office/drawing/2014/main" id="{48DB145D-15D9-9D0B-62E6-36FB7E6F55D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540003" y="5342520"/>
            <a:ext cx="1062039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33" name="Textplatzhalter 13">
            <a:extLst>
              <a:ext uri="{FF2B5EF4-FFF2-40B4-BE49-F238E27FC236}">
                <a16:creationId xmlns:a16="http://schemas.microsoft.com/office/drawing/2014/main" id="{A786165B-AF5B-B959-7697-02D4FD033B0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gray">
          <a:xfrm rot="5400000">
            <a:off x="1281191" y="5684930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4" name="Textplatzhalter 17">
            <a:extLst>
              <a:ext uri="{FF2B5EF4-FFF2-40B4-BE49-F238E27FC236}">
                <a16:creationId xmlns:a16="http://schemas.microsoft.com/office/drawing/2014/main" id="{202B2D3B-328C-8B2F-4D87-4699A60953E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1813623" y="5342936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5" name="Textplatzhalter 3">
            <a:extLst>
              <a:ext uri="{FF2B5EF4-FFF2-40B4-BE49-F238E27FC236}">
                <a16:creationId xmlns:a16="http://schemas.microsoft.com/office/drawing/2014/main" id="{431642EA-BF56-4380-2A32-D46C38C57BC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6703733" y="5342520"/>
            <a:ext cx="1062039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36" name="Textplatzhalter 13">
            <a:extLst>
              <a:ext uri="{FF2B5EF4-FFF2-40B4-BE49-F238E27FC236}">
                <a16:creationId xmlns:a16="http://schemas.microsoft.com/office/drawing/2014/main" id="{136C8FD7-F04C-06A9-E468-391BF1D863A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 bwMode="gray">
          <a:xfrm rot="5400000">
            <a:off x="7444920" y="5684930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7" name="Textplatzhalter 17">
            <a:extLst>
              <a:ext uri="{FF2B5EF4-FFF2-40B4-BE49-F238E27FC236}">
                <a16:creationId xmlns:a16="http://schemas.microsoft.com/office/drawing/2014/main" id="{C358E050-5D2E-31D5-3DE5-9BA06FF64F6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 bwMode="gray">
          <a:xfrm>
            <a:off x="7977352" y="5343398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94523F32-FF9D-31E0-46B8-E1067549012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10" name="Titel 5">
            <a:extLst>
              <a:ext uri="{FF2B5EF4-FFF2-40B4-BE49-F238E27FC236}">
                <a16:creationId xmlns:a16="http://schemas.microsoft.com/office/drawing/2014/main" id="{F66D26DE-7509-D6C2-9FB2-04A24087215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4209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s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AA8A9A55-2ABC-4FFE-87E5-39C6B5EC27C8}" type="datetime4">
              <a:rPr lang="de-DE" noProof="0" smtClean="0"/>
              <a:t>16. April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1371CE7E-63D6-B4E5-64A1-C24F9586E3B2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11112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D5B7FF04-A8B8-2C74-BD85-B758EFF5D6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67452D9-F2E0-270B-8485-AC0409566E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6462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"/>
          <p:cNvSpPr>
            <a:spLocks noGrp="1"/>
          </p:cNvSpPr>
          <p:nvPr>
            <p:ph type="body" idx="1"/>
          </p:nvPr>
        </p:nvSpPr>
        <p:spPr bwMode="gray">
          <a:xfrm>
            <a:off x="540000" y="1728000"/>
            <a:ext cx="11112000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Datum"/>
          <p:cNvSpPr>
            <a:spLocks noGrp="1"/>
          </p:cNvSpPr>
          <p:nvPr>
            <p:ph type="dt" sz="half" idx="2"/>
          </p:nvPr>
        </p:nvSpPr>
        <p:spPr bwMode="gray">
          <a:xfrm>
            <a:off x="9525403" y="6493063"/>
            <a:ext cx="1765820" cy="28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8F1A127F-F424-45E2-A676-1A010C35CFDA}" type="datetime4">
              <a:rPr lang="de-DE" smtClean="0"/>
              <a:pPr/>
              <a:t>16. April 2025</a:t>
            </a:fld>
            <a:endParaRPr lang="de-DE" dirty="0"/>
          </a:p>
        </p:txBody>
      </p:sp>
      <p:sp>
        <p:nvSpPr>
          <p:cNvPr id="5" name="Fußzeile"/>
          <p:cNvSpPr>
            <a:spLocks noGrp="1"/>
          </p:cNvSpPr>
          <p:nvPr>
            <p:ph type="ftr" sz="quarter" idx="3"/>
          </p:nvPr>
        </p:nvSpPr>
        <p:spPr bwMode="gray">
          <a:xfrm>
            <a:off x="540000" y="6493063"/>
            <a:ext cx="7560000" cy="28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/>
              <a:t>Präsentationstitel | </a:t>
            </a:r>
            <a:r>
              <a:rPr lang="de-DE" dirty="0" err="1"/>
              <a:t>VerfasserPräsentationstitel</a:t>
            </a:r>
            <a:r>
              <a:rPr lang="de-DE" dirty="0"/>
              <a:t> | Verfasser</a:t>
            </a:r>
          </a:p>
          <a:p>
            <a:endParaRPr lang="de-DE" dirty="0"/>
          </a:p>
        </p:txBody>
      </p:sp>
      <p:sp>
        <p:nvSpPr>
          <p:cNvPr id="6" name="Foliennummer"/>
          <p:cNvSpPr>
            <a:spLocks noGrp="1"/>
          </p:cNvSpPr>
          <p:nvPr>
            <p:ph type="sldNum" sz="quarter" idx="4"/>
          </p:nvPr>
        </p:nvSpPr>
        <p:spPr bwMode="gray">
          <a:xfrm>
            <a:off x="11341456" y="6493063"/>
            <a:ext cx="310544" cy="28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2CEFE82-39F2-4F47-8A0C-D5AB3496FA5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578F8E-ADE3-83CD-BBD4-F2AF811B81C3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1305318"/>
            <a:ext cx="720000" cy="0"/>
          </a:xfrm>
          <a:prstGeom prst="line">
            <a:avLst/>
          </a:prstGeom>
          <a:ln w="38100" cap="rnd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5722733-4586-8907-05DD-71491D81A516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4" y="6426000"/>
            <a:ext cx="11112001" cy="0"/>
          </a:xfrm>
          <a:prstGeom prst="line">
            <a:avLst/>
          </a:prstGeom>
          <a:ln w="12700" cap="rnd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F2446B21-287B-2DE0-0DAB-177DEC62E22E}"/>
              </a:ext>
            </a:extLst>
          </p:cNvPr>
          <p:cNvPicPr>
            <a:picLocks noChangeAspect="1"/>
          </p:cNvPicPr>
          <p:nvPr userDrawn="1"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9088556" y="254652"/>
            <a:ext cx="2741417" cy="71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2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3992" r:id="rId2"/>
    <p:sldLayoutId id="2147483975" r:id="rId3"/>
    <p:sldLayoutId id="2147483991" r:id="rId4"/>
    <p:sldLayoutId id="2147484006" r:id="rId5"/>
    <p:sldLayoutId id="2147484008" r:id="rId6"/>
    <p:sldLayoutId id="2147483986" r:id="rId7"/>
    <p:sldLayoutId id="2147484001" r:id="rId8"/>
    <p:sldLayoutId id="2147484015" r:id="rId9"/>
    <p:sldLayoutId id="2147483974" r:id="rId10"/>
    <p:sldLayoutId id="2147484016" r:id="rId11"/>
    <p:sldLayoutId id="2147483976" r:id="rId12"/>
    <p:sldLayoutId id="2147484012" r:id="rId13"/>
    <p:sldLayoutId id="2147483977" r:id="rId14"/>
    <p:sldLayoutId id="2147483995" r:id="rId15"/>
    <p:sldLayoutId id="2147483978" r:id="rId16"/>
    <p:sldLayoutId id="2147483984" r:id="rId17"/>
    <p:sldLayoutId id="2147483985" r:id="rId18"/>
    <p:sldLayoutId id="2147483979" r:id="rId19"/>
    <p:sldLayoutId id="2147484019" r:id="rId20"/>
    <p:sldLayoutId id="2147484013" r:id="rId21"/>
    <p:sldLayoutId id="2147484020" r:id="rId22"/>
    <p:sldLayoutId id="2147483997" r:id="rId23"/>
    <p:sldLayoutId id="2147484014" r:id="rId24"/>
    <p:sldLayoutId id="2147483981" r:id="rId25"/>
    <p:sldLayoutId id="2147484021" r:id="rId26"/>
    <p:sldLayoutId id="2147483982" r:id="rId27"/>
    <p:sldLayoutId id="2147484017" r:id="rId28"/>
    <p:sldLayoutId id="2147484000" r:id="rId29"/>
    <p:sldLayoutId id="2147484018" r:id="rId30"/>
    <p:sldLayoutId id="2147484002" r:id="rId31"/>
    <p:sldLayoutId id="2147483983" r:id="rId32"/>
    <p:sldLayoutId id="2147483993" r:id="rId33"/>
    <p:sldLayoutId id="2147483996" r:id="rId34"/>
    <p:sldLayoutId id="2147483987" r:id="rId35"/>
    <p:sldLayoutId id="2147483988" r:id="rId36"/>
    <p:sldLayoutId id="2147483999" r:id="rId37"/>
    <p:sldLayoutId id="2147484003" r:id="rId38"/>
    <p:sldLayoutId id="2147483990" r:id="rId39"/>
    <p:sldLayoutId id="2147484007" r:id="rId40"/>
    <p:sldLayoutId id="2147483998" r:id="rId41"/>
    <p:sldLayoutId id="2147484005" r:id="rId4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45" rtl="0" eaLnBrk="1" latinLnBrk="0" hangingPunct="1">
        <a:lnSpc>
          <a:spcPct val="90000"/>
        </a:lnSpc>
        <a:spcBef>
          <a:spcPct val="0"/>
        </a:spcBef>
        <a:buNone/>
        <a:defRPr sz="28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13" indent="-270013" algn="l" defTabSz="914445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37" indent="-270013" algn="l" defTabSz="914445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54" indent="-270013" algn="l" defTabSz="914445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72" indent="-270013" algn="l" defTabSz="914445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90" indent="-270013" algn="l" defTabSz="914445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5" indent="-228612" algn="l" defTabSz="9144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2" algn="l" defTabSz="9144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2" indent="-228612" algn="l" defTabSz="9144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5" indent="-228612" algn="l" defTabSz="9144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8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5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8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88" userDrawn="1">
          <p15:clr>
            <a:srgbClr val="FBAE40"/>
          </p15:clr>
        </p15:guide>
        <p15:guide id="2" orient="horz" pos="3700" userDrawn="1">
          <p15:clr>
            <a:srgbClr val="FBAE40"/>
          </p15:clr>
        </p15:guide>
        <p15:guide id="3" orient="horz" pos="501" userDrawn="1">
          <p15:clr>
            <a:srgbClr val="FBAE40"/>
          </p15:clr>
        </p15:guide>
        <p15:guide id="4" pos="7343" userDrawn="1">
          <p15:clr>
            <a:srgbClr val="FBAE40"/>
          </p15:clr>
        </p15:guide>
        <p15:guide id="5" pos="339" userDrawn="1">
          <p15:clr>
            <a:srgbClr val="FBAE40"/>
          </p15:clr>
        </p15:guide>
        <p15:guide id="6" orient="horz" pos="272" userDrawn="1">
          <p15:clr>
            <a:srgbClr val="FBAE40"/>
          </p15:clr>
        </p15:guide>
        <p15:guide id="7" orient="horz" pos="4047" userDrawn="1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1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437DC-5DE8-2F68-6292-2821D917598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Herzlich Willkommen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D72838-856F-CCF4-6F74-43E14F0068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de-DE" dirty="0"/>
              <a:t>© 2024 OTH Amberg-Weiden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C8CE66-5DF1-3A86-7DB9-ECCD06994B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/>
        <p:txBody>
          <a:bodyPr/>
          <a:lstStyle/>
          <a:p>
            <a:r>
              <a:rPr lang="de-DE" dirty="0"/>
              <a:t>Initiale Konzeption - Softwareprojekt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A9D7BB4-AB8C-E707-520B-6FE812BD14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/>
        <p:txBody>
          <a:bodyPr/>
          <a:lstStyle/>
          <a:p>
            <a:pPr marL="0" indent="0">
              <a:buNone/>
            </a:pPr>
            <a:r>
              <a:rPr lang="de-DE" dirty="0"/>
              <a:t>Gruppe 4 | 15.04.2025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69A72A7-E386-C544-4A1C-0DA1649000F8}"/>
              </a:ext>
            </a:extLst>
          </p:cNvPr>
          <p:cNvSpPr txBox="1"/>
          <p:nvPr/>
        </p:nvSpPr>
        <p:spPr bwMode="gray">
          <a:xfrm>
            <a:off x="-2274570" y="389763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37" indent="-285737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dirty="0" err="1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8802984-BB7D-A3A0-8CC9-376C0F565268}"/>
              </a:ext>
            </a:extLst>
          </p:cNvPr>
          <p:cNvSpPr txBox="1"/>
          <p:nvPr/>
        </p:nvSpPr>
        <p:spPr bwMode="gray">
          <a:xfrm>
            <a:off x="12427527" y="6172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37" indent="-285737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dirty="0" err="1"/>
          </a:p>
        </p:txBody>
      </p:sp>
    </p:spTree>
    <p:extLst>
      <p:ext uri="{BB962C8B-B14F-4D97-AF65-F5344CB8AC3E}">
        <p14:creationId xmlns:p14="http://schemas.microsoft.com/office/powerpoint/2010/main" val="291879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B1818-0B06-DDC7-B4CD-CF7FB31AB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09A702-5ADF-FEA9-FB96-A2650B8391D2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94E3042-2D42-4887-B710-6A504077A7CF}" type="datetime4">
              <a:rPr lang="de-DE" noProof="0" smtClean="0">
                <a:solidFill>
                  <a:schemeClr val="tx2"/>
                </a:solidFill>
              </a:rPr>
              <a:t>16. April 2025</a:t>
            </a:fld>
            <a:endParaRPr lang="de-DE" noProof="0" dirty="0">
              <a:solidFill>
                <a:schemeClr val="tx2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2322A1-7412-6F9F-B70B-8D55739FB4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 dirty="0">
                <a:solidFill>
                  <a:schemeClr val="tx2"/>
                </a:solidFill>
              </a:rPr>
              <a:t>Initiale Konzeption - Softwareprojekt | Gruppe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EA8C01-C81C-B722-47C7-5407F792AE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>
                <a:solidFill>
                  <a:schemeClr val="tx2"/>
                </a:solidFill>
              </a:rPr>
              <a:pPr/>
              <a:t>10</a:t>
            </a:fld>
            <a:endParaRPr lang="de-DE" noProof="0" dirty="0">
              <a:solidFill>
                <a:schemeClr val="tx2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7A2923E-3542-23C5-6C79-9ED77D274BA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Informationen zum Projektmanagement</a:t>
            </a:r>
          </a:p>
        </p:txBody>
      </p:sp>
      <p:sp>
        <p:nvSpPr>
          <p:cNvPr id="7" name="Textplatzhalter 25">
            <a:extLst>
              <a:ext uri="{FF2B5EF4-FFF2-40B4-BE49-F238E27FC236}">
                <a16:creationId xmlns:a16="http://schemas.microsoft.com/office/drawing/2014/main" id="{BC300880-49A7-DB8F-1796-71017FCDBA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0000" y="829125"/>
            <a:ext cx="8268720" cy="360000"/>
          </a:xfrm>
        </p:spPr>
        <p:txBody>
          <a:bodyPr/>
          <a:lstStyle/>
          <a:p>
            <a:r>
              <a:rPr lang="de-DE" dirty="0"/>
              <a:t>Werkzeuge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EA43204-DE2D-37B7-2801-5CCCE0905F4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DF606DE3-23B9-AA7B-D220-FC95F5E3F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807625"/>
              </p:ext>
            </p:extLst>
          </p:nvPr>
        </p:nvGraphicFramePr>
        <p:xfrm>
          <a:off x="2032000" y="2492316"/>
          <a:ext cx="8128000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7738527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60339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Werkzeug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16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Versionsverwaltung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GitLab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46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Projektmanagement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Jira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50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UI-Mockup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Figma</a:t>
                      </a:r>
                      <a:r>
                        <a:rPr lang="de-DE" dirty="0"/>
                        <a:t> (geplant)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15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Architekturentwurf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Gaphor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7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Story </a:t>
                      </a:r>
                      <a:r>
                        <a:rPr lang="de-DE" dirty="0" err="1"/>
                        <a:t>Map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807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31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4E863-A45E-9A90-EFAA-EA969AB85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68DAC0-96F9-86B3-0F8B-0D6A677C4624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94E3042-2D42-4887-B710-6A504077A7CF}" type="datetime4">
              <a:rPr lang="de-DE" noProof="0" smtClean="0">
                <a:solidFill>
                  <a:schemeClr val="tx2"/>
                </a:solidFill>
              </a:rPr>
              <a:t>16. April 2025</a:t>
            </a:fld>
            <a:endParaRPr lang="de-DE" noProof="0" dirty="0">
              <a:solidFill>
                <a:schemeClr val="tx2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5A6F24-6F74-D75C-00A1-65BBC14A5CA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 dirty="0">
                <a:solidFill>
                  <a:schemeClr val="tx2"/>
                </a:solidFill>
              </a:rPr>
              <a:t>Initiale Konzeption - Softwareprojekt | Gruppe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EFD287-7BD8-9659-7538-547C6FC9DA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>
                <a:solidFill>
                  <a:schemeClr val="tx2"/>
                </a:solidFill>
              </a:rPr>
              <a:pPr/>
              <a:t>11</a:t>
            </a:fld>
            <a:endParaRPr lang="de-DE" noProof="0" dirty="0">
              <a:solidFill>
                <a:schemeClr val="tx2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3FDCD24-9C42-B867-F6DE-337F411C52A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Informationen zum Projektmanagement</a:t>
            </a:r>
          </a:p>
        </p:txBody>
      </p:sp>
      <p:sp>
        <p:nvSpPr>
          <p:cNvPr id="7" name="Textplatzhalter 25">
            <a:extLst>
              <a:ext uri="{FF2B5EF4-FFF2-40B4-BE49-F238E27FC236}">
                <a16:creationId xmlns:a16="http://schemas.microsoft.com/office/drawing/2014/main" id="{8A8CA741-F1E1-AB54-8BE1-DE097F48D5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0000" y="829125"/>
            <a:ext cx="8268720" cy="360000"/>
          </a:xfrm>
        </p:spPr>
        <p:txBody>
          <a:bodyPr/>
          <a:lstStyle/>
          <a:p>
            <a:r>
              <a:rPr lang="de-DE" dirty="0"/>
              <a:t>Teamorganisation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E1249DC-5AE1-7A6C-B9D7-5B1797DE371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E2F646C-CDBA-B6A8-5F18-B576F0D24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356" y="1658867"/>
            <a:ext cx="5291288" cy="389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5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23F80-69B2-5C5E-2843-AE5D09993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33E655-0FEE-849C-9AF4-BE74AA138D6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94E3042-2D42-4887-B710-6A504077A7CF}" type="datetime4">
              <a:rPr lang="de-DE" noProof="0" smtClean="0">
                <a:solidFill>
                  <a:schemeClr val="tx2"/>
                </a:solidFill>
              </a:rPr>
              <a:t>16. April 2025</a:t>
            </a:fld>
            <a:endParaRPr lang="de-DE" noProof="0" dirty="0">
              <a:solidFill>
                <a:schemeClr val="tx2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30C785-AD0F-29CB-531A-B6774AE391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 dirty="0">
                <a:solidFill>
                  <a:schemeClr val="tx2"/>
                </a:solidFill>
              </a:rPr>
              <a:t>Initiale Konzeption - Softwareprojekt | Gruppe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C09ABB-F630-22E1-48BF-94744C6F2F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>
                <a:solidFill>
                  <a:schemeClr val="tx2"/>
                </a:solidFill>
              </a:rPr>
              <a:pPr/>
              <a:t>12</a:t>
            </a:fld>
            <a:endParaRPr lang="de-DE" noProof="0" dirty="0">
              <a:solidFill>
                <a:schemeClr val="tx2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FBB266-BE3C-E9FF-DDDF-A7A11BD8945A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Informationen zum Projektmanagement</a:t>
            </a:r>
          </a:p>
        </p:txBody>
      </p:sp>
      <p:sp>
        <p:nvSpPr>
          <p:cNvPr id="7" name="Textplatzhalter 25">
            <a:extLst>
              <a:ext uri="{FF2B5EF4-FFF2-40B4-BE49-F238E27FC236}">
                <a16:creationId xmlns:a16="http://schemas.microsoft.com/office/drawing/2014/main" id="{D2EEA232-A569-832B-FEF3-0CCC553892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0000" y="829125"/>
            <a:ext cx="8268720" cy="360000"/>
          </a:xfrm>
        </p:spPr>
        <p:txBody>
          <a:bodyPr/>
          <a:lstStyle/>
          <a:p>
            <a:r>
              <a:rPr lang="de-DE" dirty="0"/>
              <a:t>Definition </a:t>
            </a:r>
            <a:r>
              <a:rPr lang="de-DE" dirty="0" err="1"/>
              <a:t>of</a:t>
            </a:r>
            <a:r>
              <a:rPr lang="de-DE" dirty="0"/>
              <a:t> Ready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C3CCA64-6D45-9E0F-0008-2AA5D0147DC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3116EDD-5A4D-DD4D-5B87-15D5B249F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391" y="1704441"/>
            <a:ext cx="6219217" cy="3403667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A906510-DCE8-AEF5-6FD6-CCB2B79E0840}"/>
              </a:ext>
            </a:extLst>
          </p:cNvPr>
          <p:cNvSpPr txBox="1"/>
          <p:nvPr/>
        </p:nvSpPr>
        <p:spPr bwMode="gray">
          <a:xfrm rot="5400000">
            <a:off x="5436703" y="5212082"/>
            <a:ext cx="1318591" cy="5863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</a:pPr>
            <a:r>
              <a:rPr lang="de-DE" sz="3200" b="1" dirty="0"/>
              <a:t>…</a:t>
            </a:r>
          </a:p>
        </p:txBody>
      </p:sp>
      <p:pic>
        <p:nvPicPr>
          <p:cNvPr id="13" name="Grafik 12" descr="Dokument Silhouette">
            <a:extLst>
              <a:ext uri="{FF2B5EF4-FFF2-40B4-BE49-F238E27FC236}">
                <a16:creationId xmlns:a16="http://schemas.microsoft.com/office/drawing/2014/main" id="{0327B30C-31A9-1D71-7A8A-E58EE8B54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5358" y="954155"/>
            <a:ext cx="872195" cy="87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0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F9EC2-590F-BF79-7922-76DA187B7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18F784-04B7-9041-EBD8-E4B7AE65A99F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94E3042-2D42-4887-B710-6A504077A7CF}" type="datetime4">
              <a:rPr lang="de-DE" noProof="0" smtClean="0">
                <a:solidFill>
                  <a:schemeClr val="tx2"/>
                </a:solidFill>
              </a:rPr>
              <a:t>16. April 2025</a:t>
            </a:fld>
            <a:endParaRPr lang="de-DE" noProof="0" dirty="0">
              <a:solidFill>
                <a:schemeClr val="tx2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A0F56-7C17-AC40-9455-AB4F4FC6115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 dirty="0">
                <a:solidFill>
                  <a:schemeClr val="tx2"/>
                </a:solidFill>
              </a:rPr>
              <a:t>Initiale Konzeption - Softwareprojekt | Gruppe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D13DC4-F369-BED4-56AC-BEA34001FD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>
                <a:solidFill>
                  <a:schemeClr val="tx2"/>
                </a:solidFill>
              </a:rPr>
              <a:pPr/>
              <a:t>13</a:t>
            </a:fld>
            <a:endParaRPr lang="de-DE" noProof="0" dirty="0">
              <a:solidFill>
                <a:schemeClr val="tx2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3C9A09A-5EDD-2F55-4294-56225B1DE01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Informationen zum Projektmanagement</a:t>
            </a:r>
          </a:p>
        </p:txBody>
      </p:sp>
      <p:sp>
        <p:nvSpPr>
          <p:cNvPr id="7" name="Textplatzhalter 25">
            <a:extLst>
              <a:ext uri="{FF2B5EF4-FFF2-40B4-BE49-F238E27FC236}">
                <a16:creationId xmlns:a16="http://schemas.microsoft.com/office/drawing/2014/main" id="{5CEE6C32-2251-33BB-FB5A-E88D73A441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0000" y="829125"/>
            <a:ext cx="8268720" cy="360000"/>
          </a:xfrm>
        </p:spPr>
        <p:txBody>
          <a:bodyPr/>
          <a:lstStyle/>
          <a:p>
            <a:r>
              <a:rPr lang="de-DE" dirty="0"/>
              <a:t>Definition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Done</a:t>
            </a:r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03477B91-B574-A59D-7697-740749F2BD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57EF644-B604-35F7-1C17-3264723E8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081" y="1905419"/>
            <a:ext cx="6601838" cy="321741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03D2D9C-FAB0-2995-C76E-C308E26409FA}"/>
              </a:ext>
            </a:extLst>
          </p:cNvPr>
          <p:cNvSpPr txBox="1"/>
          <p:nvPr/>
        </p:nvSpPr>
        <p:spPr bwMode="gray">
          <a:xfrm rot="5400000">
            <a:off x="5436703" y="5212082"/>
            <a:ext cx="1318591" cy="5863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</a:pPr>
            <a:r>
              <a:rPr lang="de-DE" sz="3200" b="1" dirty="0"/>
              <a:t>…</a:t>
            </a:r>
          </a:p>
        </p:txBody>
      </p:sp>
      <p:pic>
        <p:nvPicPr>
          <p:cNvPr id="13" name="Grafik 12" descr="Dokument Silhouette">
            <a:extLst>
              <a:ext uri="{FF2B5EF4-FFF2-40B4-BE49-F238E27FC236}">
                <a16:creationId xmlns:a16="http://schemas.microsoft.com/office/drawing/2014/main" id="{1DB60892-E96C-834B-4300-58B4D1407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5358" y="954155"/>
            <a:ext cx="872195" cy="87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0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16281D-0677-90D8-1EBF-D8C6035792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Vielen Dank!</a:t>
            </a:r>
          </a:p>
        </p:txBody>
      </p:sp>
      <p:pic>
        <p:nvPicPr>
          <p:cNvPr id="4" name="Bildplatzhalter 5">
            <a:extLst>
              <a:ext uri="{FF2B5EF4-FFF2-40B4-BE49-F238E27FC236}">
                <a16:creationId xmlns:a16="http://schemas.microsoft.com/office/drawing/2014/main" id="{E98192E3-A287-4B29-6B56-3BA1B364A719}"/>
              </a:ext>
            </a:extLst>
          </p:cNvPr>
          <p:cNvPicPr>
            <a:picLocks noGrp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0" y="0"/>
            <a:ext cx="4114800" cy="6858000"/>
          </a:xfrm>
        </p:spPr>
      </p:pic>
    </p:spTree>
    <p:extLst>
      <p:ext uri="{BB962C8B-B14F-4D97-AF65-F5344CB8AC3E}">
        <p14:creationId xmlns:p14="http://schemas.microsoft.com/office/powerpoint/2010/main" val="160508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C2B048-0CDE-4C22-7D00-62C09684DC24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A8818D33-3D04-4768-9021-B303C9AA9C3E}" type="datetime4">
              <a:rPr lang="de-DE" noProof="0" smtClean="0">
                <a:solidFill>
                  <a:schemeClr val="tx2"/>
                </a:solidFill>
              </a:rPr>
              <a:t>16. April 2025</a:t>
            </a:fld>
            <a:endParaRPr lang="de-DE" noProof="0" dirty="0">
              <a:solidFill>
                <a:schemeClr val="tx2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31D143-86FD-A55C-AE78-549D3FD366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 dirty="0">
                <a:solidFill>
                  <a:schemeClr val="tx2"/>
                </a:solidFill>
              </a:rPr>
              <a:t>Präsentationstitel | Verfasser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403407-0402-843D-9313-5A79435FBD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>
                <a:solidFill>
                  <a:schemeClr val="tx2"/>
                </a:solidFill>
              </a:rPr>
              <a:pPr/>
              <a:t>2</a:t>
            </a:fld>
            <a:endParaRPr lang="de-DE" noProof="0" dirty="0">
              <a:solidFill>
                <a:schemeClr val="tx2"/>
              </a:solidFill>
            </a:endParaRP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8E1A13C-3D1B-2CBC-6BDC-8A56AE5C76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/>
        <p:txBody>
          <a:bodyPr/>
          <a:lstStyle/>
          <a:p>
            <a:r>
              <a:rPr lang="de-DE" dirty="0"/>
              <a:t>01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862DE21-6532-95FD-FB12-7B79E87B7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/>
        <p:txBody>
          <a:bodyPr/>
          <a:lstStyle/>
          <a:p>
            <a:r>
              <a:rPr lang="de-DE" dirty="0"/>
              <a:t>02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71F83C4-70F9-9800-B884-AFBD29DC989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/>
        <p:txBody>
          <a:bodyPr/>
          <a:lstStyle/>
          <a:p>
            <a:r>
              <a:rPr lang="de-DE" dirty="0"/>
              <a:t>03</a:t>
            </a:r>
            <a:r>
              <a:rPr lang="de-DE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</a:p>
        </p:txBody>
      </p:sp>
      <p:sp>
        <p:nvSpPr>
          <p:cNvPr id="45" name="Textplatzhalter 44">
            <a:extLst>
              <a:ext uri="{FF2B5EF4-FFF2-40B4-BE49-F238E27FC236}">
                <a16:creationId xmlns:a16="http://schemas.microsoft.com/office/drawing/2014/main" id="{B678963B-76BE-71A1-A1BA-E96C8303F00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/>
        <p:txBody>
          <a:bodyPr/>
          <a:lstStyle/>
          <a:p>
            <a:r>
              <a:rPr lang="de-DE" b="1" dirty="0"/>
              <a:t>Projektvision</a:t>
            </a:r>
          </a:p>
        </p:txBody>
      </p:sp>
      <p:sp>
        <p:nvSpPr>
          <p:cNvPr id="46" name="Textplatzhalter 45">
            <a:extLst>
              <a:ext uri="{FF2B5EF4-FFF2-40B4-BE49-F238E27FC236}">
                <a16:creationId xmlns:a16="http://schemas.microsoft.com/office/drawing/2014/main" id="{D1D1066D-5529-6846-94FB-76740000688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/>
        <p:txBody>
          <a:bodyPr/>
          <a:lstStyle/>
          <a:p>
            <a:r>
              <a:rPr lang="de-DE" b="1" dirty="0"/>
              <a:t>Anforderungen</a:t>
            </a:r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BF6969DA-9F52-7D16-6522-55B10884D48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 bwMode="gray"/>
        <p:txBody>
          <a:bodyPr/>
          <a:lstStyle/>
          <a:p>
            <a:r>
              <a:rPr lang="de-DE" b="1" dirty="0"/>
              <a:t>Story </a:t>
            </a:r>
            <a:r>
              <a:rPr lang="de-DE" b="1" dirty="0" err="1"/>
              <a:t>Map</a:t>
            </a:r>
            <a:endParaRPr lang="de-DE" b="1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199C1BE-38C1-98A5-EF74-32AF2D4E9E6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 bwMode="gray"/>
        <p:txBody>
          <a:bodyPr/>
          <a:lstStyle/>
          <a:p>
            <a:r>
              <a:rPr lang="de-DE" dirty="0"/>
              <a:t>06</a:t>
            </a:r>
          </a:p>
        </p:txBody>
      </p:sp>
      <p:sp>
        <p:nvSpPr>
          <p:cNvPr id="51" name="Textplatzhalter 50">
            <a:extLst>
              <a:ext uri="{FF2B5EF4-FFF2-40B4-BE49-F238E27FC236}">
                <a16:creationId xmlns:a16="http://schemas.microsoft.com/office/drawing/2014/main" id="{6E31FD1D-6623-0F96-E0C5-F806611B032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/>
        <p:txBody>
          <a:bodyPr/>
          <a:lstStyle/>
          <a:p>
            <a:r>
              <a:rPr lang="de-DE" b="1" dirty="0"/>
              <a:t>Informationen</a:t>
            </a:r>
            <a:r>
              <a:rPr lang="de-DE" dirty="0"/>
              <a:t> zum Projektmanagement</a:t>
            </a:r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7575F8DD-0ED6-02ED-EE48-2C8192BA815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/>
        <p:txBody>
          <a:bodyPr/>
          <a:lstStyle/>
          <a:p>
            <a:r>
              <a:rPr lang="de-DE" dirty="0"/>
              <a:t>04</a:t>
            </a:r>
          </a:p>
        </p:txBody>
      </p:sp>
      <p:sp>
        <p:nvSpPr>
          <p:cNvPr id="54" name="Textplatzhalter 53">
            <a:extLst>
              <a:ext uri="{FF2B5EF4-FFF2-40B4-BE49-F238E27FC236}">
                <a16:creationId xmlns:a16="http://schemas.microsoft.com/office/drawing/2014/main" id="{1963D3DF-3FE6-56F8-BC53-F6B32BF0BA0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solidFill>
            <a:schemeClr val="accent1"/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55" name="Textplatzhalter 54">
            <a:extLst>
              <a:ext uri="{FF2B5EF4-FFF2-40B4-BE49-F238E27FC236}">
                <a16:creationId xmlns:a16="http://schemas.microsoft.com/office/drawing/2014/main" id="{C79FEA92-B3D9-E99F-6B88-A54422254D1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 bwMode="gray"/>
        <p:txBody>
          <a:bodyPr/>
          <a:lstStyle/>
          <a:p>
            <a:r>
              <a:rPr lang="de-DE" b="1" dirty="0"/>
              <a:t>Architekturdiagramm</a:t>
            </a:r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7B05281B-CAD2-1F0C-2070-3E2D82225DF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 bwMode="gray"/>
        <p:txBody>
          <a:bodyPr/>
          <a:lstStyle/>
          <a:p>
            <a:r>
              <a:rPr lang="de-DE" dirty="0"/>
              <a:t>05</a:t>
            </a:r>
          </a:p>
        </p:txBody>
      </p:sp>
      <p:sp>
        <p:nvSpPr>
          <p:cNvPr id="59" name="Textplatzhalter 58">
            <a:extLst>
              <a:ext uri="{FF2B5EF4-FFF2-40B4-BE49-F238E27FC236}">
                <a16:creationId xmlns:a16="http://schemas.microsoft.com/office/drawing/2014/main" id="{75F60030-3D70-7DE8-BBCC-5E460E5E63E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/>
        <p:txBody>
          <a:bodyPr/>
          <a:lstStyle/>
          <a:p>
            <a:r>
              <a:rPr lang="de-DE" b="1" dirty="0"/>
              <a:t>UI-Mockup</a:t>
            </a:r>
          </a:p>
        </p:txBody>
      </p:sp>
      <p:sp>
        <p:nvSpPr>
          <p:cNvPr id="39" name="Titel 38">
            <a:extLst>
              <a:ext uri="{FF2B5EF4-FFF2-40B4-BE49-F238E27FC236}">
                <a16:creationId xmlns:a16="http://schemas.microsoft.com/office/drawing/2014/main" id="{1858DAB3-8163-5F7D-9C7C-53566CD8513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B1D0A26-3FFC-1347-871B-83AABCAD7698}"/>
              </a:ext>
            </a:extLst>
          </p:cNvPr>
          <p:cNvSpPr txBox="1"/>
          <p:nvPr/>
        </p:nvSpPr>
        <p:spPr bwMode="gray">
          <a:xfrm>
            <a:off x="1450428" y="-5255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37" indent="-285737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dirty="0" err="1"/>
          </a:p>
        </p:txBody>
      </p:sp>
      <p:sp>
        <p:nvSpPr>
          <p:cNvPr id="7" name="Textplatzhalter 25">
            <a:extLst>
              <a:ext uri="{FF2B5EF4-FFF2-40B4-BE49-F238E27FC236}">
                <a16:creationId xmlns:a16="http://schemas.microsoft.com/office/drawing/2014/main" id="{F549E863-19DD-5723-C7A5-D58C4FADD3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0000" y="829125"/>
            <a:ext cx="8268720" cy="36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1" name="Textplatzhalter 40">
            <a:extLst>
              <a:ext uri="{FF2B5EF4-FFF2-40B4-BE49-F238E27FC236}">
                <a16:creationId xmlns:a16="http://schemas.microsoft.com/office/drawing/2014/main" id="{29380661-EF9F-F25F-92DB-F3335F54ED2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3" name="Textplatzhalter 62">
            <a:extLst>
              <a:ext uri="{FF2B5EF4-FFF2-40B4-BE49-F238E27FC236}">
                <a16:creationId xmlns:a16="http://schemas.microsoft.com/office/drawing/2014/main" id="{2152D7DD-0175-892B-B1E9-E0D3842B39E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5" name="Textplatzhalter 64">
            <a:extLst>
              <a:ext uri="{FF2B5EF4-FFF2-40B4-BE49-F238E27FC236}">
                <a16:creationId xmlns:a16="http://schemas.microsoft.com/office/drawing/2014/main" id="{88AA6DE8-2BAE-EC8B-F67B-D87B84DA2FE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7" name="Textplatzhalter 66">
            <a:extLst>
              <a:ext uri="{FF2B5EF4-FFF2-40B4-BE49-F238E27FC236}">
                <a16:creationId xmlns:a16="http://schemas.microsoft.com/office/drawing/2014/main" id="{8B8873BA-F0AD-94AE-F957-B0EB15CC5B0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9" name="Textplatzhalter 68">
            <a:extLst>
              <a:ext uri="{FF2B5EF4-FFF2-40B4-BE49-F238E27FC236}">
                <a16:creationId xmlns:a16="http://schemas.microsoft.com/office/drawing/2014/main" id="{EC7AB3AA-9084-5C76-B202-491A244776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20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25898-C3C1-BDBF-193E-F1FBA76A2F9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94E3042-2D42-4887-B710-6A504077A7CF}" type="datetime4">
              <a:rPr lang="de-DE" noProof="0" smtClean="0">
                <a:solidFill>
                  <a:schemeClr val="tx2"/>
                </a:solidFill>
              </a:rPr>
              <a:t>16. April 2025</a:t>
            </a:fld>
            <a:endParaRPr lang="de-DE" noProof="0" dirty="0">
              <a:solidFill>
                <a:schemeClr val="tx2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2703D-5889-10E3-F695-1C64851FD18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 dirty="0">
                <a:solidFill>
                  <a:schemeClr val="tx2"/>
                </a:solidFill>
              </a:rPr>
              <a:t>Initiale Konzeption - Softwareprojekt | Gruppe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01C579-E2F7-79A6-DEF4-73197D2B87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>
                <a:solidFill>
                  <a:schemeClr val="tx2"/>
                </a:solidFill>
              </a:rPr>
              <a:pPr/>
              <a:t>3</a:t>
            </a:fld>
            <a:endParaRPr lang="de-DE" noProof="0" dirty="0">
              <a:solidFill>
                <a:schemeClr val="tx2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BC0F9AC-860D-2482-7C67-8982E8FD5733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Projektvision</a:t>
            </a:r>
          </a:p>
        </p:txBody>
      </p:sp>
      <p:sp>
        <p:nvSpPr>
          <p:cNvPr id="7" name="Textplatzhalter 25">
            <a:extLst>
              <a:ext uri="{FF2B5EF4-FFF2-40B4-BE49-F238E27FC236}">
                <a16:creationId xmlns:a16="http://schemas.microsoft.com/office/drawing/2014/main" id="{4ED172E0-5CB9-EAA9-9FC9-2A10E39AB2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0000" y="829125"/>
            <a:ext cx="8268720" cy="360000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13" name="Inhaltsplatzhalter 12" descr="Ein Bild, das Text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454E443B-EDD7-A74D-B936-EF03B03FEE84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1605089" y="1226250"/>
            <a:ext cx="8981822" cy="5052275"/>
          </a:xfrm>
        </p:spPr>
      </p:pic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8549966D-E2D2-B2A9-FD1D-78AE62B9B13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93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7075D-EE72-24D5-3576-39E3774DC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81E477-936B-FE86-D222-7440EB30C379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94E3042-2D42-4887-B710-6A504077A7CF}" type="datetime4">
              <a:rPr lang="de-DE" noProof="0" smtClean="0">
                <a:solidFill>
                  <a:schemeClr val="tx2"/>
                </a:solidFill>
              </a:rPr>
              <a:t>16. April 2025</a:t>
            </a:fld>
            <a:endParaRPr lang="de-DE" noProof="0" dirty="0">
              <a:solidFill>
                <a:schemeClr val="tx2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EB13A9-C177-DBF1-C468-EF029291728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 dirty="0">
                <a:solidFill>
                  <a:schemeClr val="tx2"/>
                </a:solidFill>
              </a:rPr>
              <a:t>Initiale Konzeption - Softwareprojekt | Gruppe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999A48-63E8-FB5B-DD7B-AC9AF0576F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>
                <a:solidFill>
                  <a:schemeClr val="tx2"/>
                </a:solidFill>
              </a:rPr>
              <a:pPr/>
              <a:t>4</a:t>
            </a:fld>
            <a:endParaRPr lang="de-DE" noProof="0" dirty="0">
              <a:solidFill>
                <a:schemeClr val="tx2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0BE231C-55FE-2D53-9AE7-F0966A753709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7" name="Textplatzhalter 25">
            <a:extLst>
              <a:ext uri="{FF2B5EF4-FFF2-40B4-BE49-F238E27FC236}">
                <a16:creationId xmlns:a16="http://schemas.microsoft.com/office/drawing/2014/main" id="{D0BFFEEB-56CC-420F-6813-9B960ABB79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0000" y="829125"/>
            <a:ext cx="8268720" cy="360000"/>
          </a:xfrm>
        </p:spPr>
        <p:txBody>
          <a:bodyPr/>
          <a:lstStyle/>
          <a:p>
            <a:r>
              <a:rPr lang="de-DE" dirty="0"/>
              <a:t>Funktionale &amp; Nicht-funktionale Anforderungen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826AC119-25CE-4AF0-0FE6-080D1F1919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" name="Grafik 11" descr="Dokument Silhouette">
            <a:extLst>
              <a:ext uri="{FF2B5EF4-FFF2-40B4-BE49-F238E27FC236}">
                <a16:creationId xmlns:a16="http://schemas.microsoft.com/office/drawing/2014/main" id="{B52006C0-F52D-37EE-1165-D3735F075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5358" y="954155"/>
            <a:ext cx="872195" cy="87219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7BCA7E9-FD9B-3EBF-AFB4-F6E20AF55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567" y="1954643"/>
            <a:ext cx="6424865" cy="315984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F7710819-584C-BAC0-9307-48A2F29BEB33}"/>
              </a:ext>
            </a:extLst>
          </p:cNvPr>
          <p:cNvSpPr txBox="1"/>
          <p:nvPr/>
        </p:nvSpPr>
        <p:spPr bwMode="gray">
          <a:xfrm rot="5400000">
            <a:off x="5436703" y="5280759"/>
            <a:ext cx="1318591" cy="5863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</a:pPr>
            <a:r>
              <a:rPr lang="de-DE" sz="32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2118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44A44-D8D3-7872-48BC-2205ACE6B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09BE97-E990-F04B-A599-4BC13C74376D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94E3042-2D42-4887-B710-6A504077A7CF}" type="datetime4">
              <a:rPr lang="de-DE" noProof="0" smtClean="0">
                <a:solidFill>
                  <a:schemeClr val="tx2"/>
                </a:solidFill>
              </a:rPr>
              <a:t>16. April 2025</a:t>
            </a:fld>
            <a:endParaRPr lang="de-DE" noProof="0" dirty="0">
              <a:solidFill>
                <a:schemeClr val="tx2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2B7F6A-C5DE-0605-7FED-B1566B8293A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 dirty="0">
                <a:solidFill>
                  <a:schemeClr val="tx2"/>
                </a:solidFill>
              </a:rPr>
              <a:t>Initiale Konzeption - Softwareprojekt | Gruppe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A6AB21-A0DE-6E91-E9C6-475D061E99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>
                <a:solidFill>
                  <a:schemeClr val="tx2"/>
                </a:solidFill>
              </a:rPr>
              <a:pPr/>
              <a:t>5</a:t>
            </a:fld>
            <a:endParaRPr lang="de-DE" noProof="0" dirty="0">
              <a:solidFill>
                <a:schemeClr val="tx2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F40AF1F-19C1-C021-90C6-4669C492D633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7" name="Textplatzhalter 25">
            <a:extLst>
              <a:ext uri="{FF2B5EF4-FFF2-40B4-BE49-F238E27FC236}">
                <a16:creationId xmlns:a16="http://schemas.microsoft.com/office/drawing/2014/main" id="{5FA46460-DB0D-56F8-0DC2-4C4CAC7796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0000" y="829125"/>
            <a:ext cx="8268720" cy="360000"/>
          </a:xfrm>
        </p:spPr>
        <p:txBody>
          <a:bodyPr/>
          <a:lstStyle/>
          <a:p>
            <a:r>
              <a:rPr lang="de-DE" dirty="0"/>
              <a:t>Randbedingungen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DF41B0DD-1EA2-A0B2-A513-3777F2AF16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 descr="Dokument Silhouette">
            <a:extLst>
              <a:ext uri="{FF2B5EF4-FFF2-40B4-BE49-F238E27FC236}">
                <a16:creationId xmlns:a16="http://schemas.microsoft.com/office/drawing/2014/main" id="{B5160E06-F7AD-0ED3-DDCF-C640912B2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5358" y="954155"/>
            <a:ext cx="872195" cy="87219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4BFB11B-CFA9-1B90-330B-9D9896F9E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870" y="2066750"/>
            <a:ext cx="6420255" cy="307617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27F6463A-F95B-9BCE-1E76-3224B668C32B}"/>
              </a:ext>
            </a:extLst>
          </p:cNvPr>
          <p:cNvSpPr txBox="1"/>
          <p:nvPr/>
        </p:nvSpPr>
        <p:spPr bwMode="gray">
          <a:xfrm rot="5400000">
            <a:off x="5436703" y="5280759"/>
            <a:ext cx="1318591" cy="5863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</a:pPr>
            <a:r>
              <a:rPr lang="de-DE" sz="32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3031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2D511-81EC-4E29-D62F-AEC7F9C7C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4149B9-D5A0-0849-E629-3FC09E7CD2D0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94E3042-2D42-4887-B710-6A504077A7CF}" type="datetime4">
              <a:rPr lang="de-DE" noProof="0" smtClean="0">
                <a:solidFill>
                  <a:schemeClr val="tx2"/>
                </a:solidFill>
              </a:rPr>
              <a:t>16. April 2025</a:t>
            </a:fld>
            <a:endParaRPr lang="de-DE" noProof="0" dirty="0">
              <a:solidFill>
                <a:schemeClr val="tx2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5D67C8-6100-5B86-3BFE-30E70A179A7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 dirty="0">
                <a:solidFill>
                  <a:schemeClr val="tx2"/>
                </a:solidFill>
              </a:rPr>
              <a:t>Initiale Konzeption - Softwareprojekt | Gruppe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3F0CB1-31BD-80EC-8161-4482F1061AF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>
                <a:solidFill>
                  <a:schemeClr val="tx2"/>
                </a:solidFill>
              </a:rPr>
              <a:pPr/>
              <a:t>6</a:t>
            </a:fld>
            <a:endParaRPr lang="de-DE" noProof="0" dirty="0">
              <a:solidFill>
                <a:schemeClr val="tx2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1E210A9-A94C-190B-896F-7E200573B58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Story 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7" name="Textplatzhalter 25">
            <a:extLst>
              <a:ext uri="{FF2B5EF4-FFF2-40B4-BE49-F238E27FC236}">
                <a16:creationId xmlns:a16="http://schemas.microsoft.com/office/drawing/2014/main" id="{A477818D-FBAB-3AA2-464C-931B1BF917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0000" y="829125"/>
            <a:ext cx="8268720" cy="360000"/>
          </a:xfrm>
        </p:spPr>
        <p:txBody>
          <a:bodyPr/>
          <a:lstStyle/>
          <a:p>
            <a:r>
              <a:rPr lang="de-DE" dirty="0"/>
              <a:t>Miro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DC8B58-A1E7-FF58-5BBB-6BF08FC545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098E3D0-7965-5946-1C7A-98A73BE52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802" y="1414073"/>
            <a:ext cx="6044395" cy="438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5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10CE5-D011-C1E7-323E-57E97D165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Ein Bild, das Text, Screenshot, Software, Multimedia-Software enthält.&#10;&#10;KI-generierte Inhalte können fehlerhaft sein.">
            <a:extLst>
              <a:ext uri="{FF2B5EF4-FFF2-40B4-BE49-F238E27FC236}">
                <a16:creationId xmlns:a16="http://schemas.microsoft.com/office/drawing/2014/main" id="{0E469BCC-5A8E-193D-0287-745FDC5CF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208" y="3037665"/>
            <a:ext cx="4262561" cy="2890625"/>
          </a:xfrm>
          <a:prstGeom prst="rect">
            <a:avLst/>
          </a:prstGeom>
          <a:ln w="25400">
            <a:solidFill>
              <a:srgbClr val="FAFAFA"/>
            </a:solidFill>
          </a:ln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136C5D-C188-A683-9EB4-1FA0723CC919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94E3042-2D42-4887-B710-6A504077A7CF}" type="datetime4">
              <a:rPr lang="de-DE" noProof="0" smtClean="0">
                <a:solidFill>
                  <a:schemeClr val="tx2"/>
                </a:solidFill>
              </a:rPr>
              <a:t>16. April 2025</a:t>
            </a:fld>
            <a:endParaRPr lang="de-DE" noProof="0" dirty="0">
              <a:solidFill>
                <a:schemeClr val="tx2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5A9703-7F48-D223-6072-C552DF98E77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 dirty="0">
                <a:solidFill>
                  <a:schemeClr val="tx2"/>
                </a:solidFill>
              </a:rPr>
              <a:t>Initiale Konzeption - Softwareprojekt | Gruppe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CD0283-AC5E-8C5D-1B32-37DDFDCB275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>
                <a:solidFill>
                  <a:schemeClr val="tx2"/>
                </a:solidFill>
              </a:rPr>
              <a:pPr/>
              <a:t>7</a:t>
            </a:fld>
            <a:endParaRPr lang="de-DE" noProof="0" dirty="0">
              <a:solidFill>
                <a:schemeClr val="tx2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D45823F-424D-0BF4-F4B2-40ADAD193EA3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Architekturdiagramm</a:t>
            </a:r>
          </a:p>
        </p:txBody>
      </p:sp>
      <p:sp>
        <p:nvSpPr>
          <p:cNvPr id="7" name="Textplatzhalter 25">
            <a:extLst>
              <a:ext uri="{FF2B5EF4-FFF2-40B4-BE49-F238E27FC236}">
                <a16:creationId xmlns:a16="http://schemas.microsoft.com/office/drawing/2014/main" id="{396CB1D8-9336-69AF-5627-20D02FCA10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0000" y="829125"/>
            <a:ext cx="8268720" cy="360000"/>
          </a:xfrm>
        </p:spPr>
        <p:txBody>
          <a:bodyPr/>
          <a:lstStyle/>
          <a:p>
            <a:r>
              <a:rPr lang="de-DE" dirty="0" err="1"/>
              <a:t>Gaphor</a:t>
            </a:r>
            <a:endParaRPr lang="de-DE" dirty="0"/>
          </a:p>
        </p:txBody>
      </p:sp>
      <p:pic>
        <p:nvPicPr>
          <p:cNvPr id="16" name="Grafik 15" descr="Ein Bild, das Text, Screenshot, Software, Computer enthält.&#10;&#10;KI-generierte Inhalte können fehlerhaft sein.">
            <a:extLst>
              <a:ext uri="{FF2B5EF4-FFF2-40B4-BE49-F238E27FC236}">
                <a16:creationId xmlns:a16="http://schemas.microsoft.com/office/drawing/2014/main" id="{BF13B57B-5F79-87FB-984E-60E54FC57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977756" y="2153939"/>
            <a:ext cx="4236487" cy="2901794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</p:pic>
      <p:pic>
        <p:nvPicPr>
          <p:cNvPr id="10" name="Inhaltsplatzhalter 9" descr="Ein Bild, das Text, Screenshot, Multimedia-Software, Software enthält.&#10;&#10;KI-generierte Inhalte können fehlerhaft sein.">
            <a:extLst>
              <a:ext uri="{FF2B5EF4-FFF2-40B4-BE49-F238E27FC236}">
                <a16:creationId xmlns:a16="http://schemas.microsoft.com/office/drawing/2014/main" id="{BF82E9F1-F54B-9CB0-0AF8-D64142395FF9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4"/>
          <a:stretch>
            <a:fillRect/>
          </a:stretch>
        </p:blipFill>
        <p:spPr>
          <a:xfrm>
            <a:off x="466230" y="1401640"/>
            <a:ext cx="4236489" cy="2890625"/>
          </a:xfrm>
          <a:ln w="25400">
            <a:solidFill>
              <a:schemeClr val="bg1"/>
            </a:solidFill>
          </a:ln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5D773087-5B6A-2993-58E7-62DE3855D2DB}"/>
              </a:ext>
            </a:extLst>
          </p:cNvPr>
          <p:cNvSpPr txBox="1"/>
          <p:nvPr/>
        </p:nvSpPr>
        <p:spPr bwMode="gray">
          <a:xfrm>
            <a:off x="1116795" y="4385999"/>
            <a:ext cx="2935357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</a:pPr>
            <a:r>
              <a:rPr lang="de-DE" b="1" dirty="0">
                <a:solidFill>
                  <a:schemeClr val="accent1"/>
                </a:solidFill>
              </a:rPr>
              <a:t>Kontextdiagramm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3B9791D-7C26-D944-471D-E72CD472237F}"/>
              </a:ext>
            </a:extLst>
          </p:cNvPr>
          <p:cNvSpPr txBox="1"/>
          <p:nvPr/>
        </p:nvSpPr>
        <p:spPr bwMode="gray">
          <a:xfrm>
            <a:off x="4527851" y="5113079"/>
            <a:ext cx="2935357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</a:pPr>
            <a:r>
              <a:rPr lang="de-DE" b="1" dirty="0">
                <a:solidFill>
                  <a:schemeClr val="accent1"/>
                </a:solidFill>
              </a:rPr>
              <a:t>Containerdiagramm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A3F8E8B-16DF-A76D-95D1-A47E643B5AA2}"/>
              </a:ext>
            </a:extLst>
          </p:cNvPr>
          <p:cNvSpPr txBox="1"/>
          <p:nvPr/>
        </p:nvSpPr>
        <p:spPr bwMode="gray">
          <a:xfrm>
            <a:off x="8214243" y="6007295"/>
            <a:ext cx="2935357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</a:pPr>
            <a:r>
              <a:rPr lang="de-DE" b="1" dirty="0">
                <a:solidFill>
                  <a:schemeClr val="accent1"/>
                </a:solidFill>
              </a:rPr>
              <a:t>Komponentendiagramm</a:t>
            </a:r>
          </a:p>
        </p:txBody>
      </p:sp>
      <p:pic>
        <p:nvPicPr>
          <p:cNvPr id="20" name="Grafik 19" descr="Dokument Silhouette">
            <a:extLst>
              <a:ext uri="{FF2B5EF4-FFF2-40B4-BE49-F238E27FC236}">
                <a16:creationId xmlns:a16="http://schemas.microsoft.com/office/drawing/2014/main" id="{BD599C31-8459-CFFA-D72E-D613CC2853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05358" y="954155"/>
            <a:ext cx="872195" cy="87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9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74FA2-4BB3-A8A1-011A-521FED2C7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A49ADF-44B3-9947-ED5E-8036E4D1877B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94E3042-2D42-4887-B710-6A504077A7CF}" type="datetime4">
              <a:rPr lang="de-DE" noProof="0" smtClean="0">
                <a:solidFill>
                  <a:schemeClr val="tx2"/>
                </a:solidFill>
              </a:rPr>
              <a:t>16. April 2025</a:t>
            </a:fld>
            <a:endParaRPr lang="de-DE" noProof="0" dirty="0">
              <a:solidFill>
                <a:schemeClr val="tx2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E0BA54-FA48-9012-3CD2-32814614DF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 dirty="0">
                <a:solidFill>
                  <a:schemeClr val="tx2"/>
                </a:solidFill>
              </a:rPr>
              <a:t>Initiale Konzeption - Softwareprojekt | Gruppe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54F183-F4EE-9C7D-88F8-20C5CFB371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>
                <a:solidFill>
                  <a:schemeClr val="tx2"/>
                </a:solidFill>
              </a:rPr>
              <a:pPr/>
              <a:t>8</a:t>
            </a:fld>
            <a:endParaRPr lang="de-DE" noProof="0" dirty="0">
              <a:solidFill>
                <a:schemeClr val="tx2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BCFAE04-1683-50F5-ED71-82A9ADB7BBF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UI-Mockup</a:t>
            </a:r>
          </a:p>
        </p:txBody>
      </p:sp>
      <p:sp>
        <p:nvSpPr>
          <p:cNvPr id="7" name="Textplatzhalter 25">
            <a:extLst>
              <a:ext uri="{FF2B5EF4-FFF2-40B4-BE49-F238E27FC236}">
                <a16:creationId xmlns:a16="http://schemas.microsoft.com/office/drawing/2014/main" id="{EBC6B2F1-F7A3-09C7-5830-F784811091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0000" y="829125"/>
            <a:ext cx="8268720" cy="36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1AC39121-98EC-2564-D0CD-15D21DECC1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9D4601A-8B04-2873-F1C5-05A469281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2355" y="1189124"/>
            <a:ext cx="2635289" cy="461175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274BB16-AE7C-CB4A-A206-C1A88CA9E6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4356" y="1189123"/>
            <a:ext cx="2635289" cy="4611757"/>
          </a:xfrm>
          <a:prstGeom prst="rect">
            <a:avLst/>
          </a:prstGeom>
        </p:spPr>
      </p:pic>
      <p:pic>
        <p:nvPicPr>
          <p:cNvPr id="17" name="Grafik 16" descr="Dokument Silhouette">
            <a:extLst>
              <a:ext uri="{FF2B5EF4-FFF2-40B4-BE49-F238E27FC236}">
                <a16:creationId xmlns:a16="http://schemas.microsoft.com/office/drawing/2014/main" id="{1ACBB3CC-5E83-E711-7C6F-BFE377D467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05358" y="954155"/>
            <a:ext cx="872195" cy="87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8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5EED4-56E8-6236-EC68-896E9F14F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CB03A6-0EC3-985A-01A3-ECC94F35E7F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94E3042-2D42-4887-B710-6A504077A7CF}" type="datetime4">
              <a:rPr lang="de-DE" noProof="0" smtClean="0">
                <a:solidFill>
                  <a:schemeClr val="tx2"/>
                </a:solidFill>
              </a:rPr>
              <a:t>16. April 2025</a:t>
            </a:fld>
            <a:endParaRPr lang="de-DE" noProof="0" dirty="0">
              <a:solidFill>
                <a:schemeClr val="tx2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2F058D-6144-5F40-8E60-9BA62BC77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 dirty="0">
                <a:solidFill>
                  <a:schemeClr val="tx2"/>
                </a:solidFill>
              </a:rPr>
              <a:t>Initiale Konzeption - Softwareprojekt | Gruppe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976E1E-C290-DB5D-6EBE-55E32271CD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>
                <a:solidFill>
                  <a:schemeClr val="tx2"/>
                </a:solidFill>
              </a:rPr>
              <a:pPr/>
              <a:t>9</a:t>
            </a:fld>
            <a:endParaRPr lang="de-DE" noProof="0" dirty="0">
              <a:solidFill>
                <a:schemeClr val="tx2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07AD81D-F944-89AB-F9DA-EE31ACA2C7D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Informationen zum Projektmanagement</a:t>
            </a:r>
          </a:p>
        </p:txBody>
      </p:sp>
      <p:sp>
        <p:nvSpPr>
          <p:cNvPr id="7" name="Textplatzhalter 25">
            <a:extLst>
              <a:ext uri="{FF2B5EF4-FFF2-40B4-BE49-F238E27FC236}">
                <a16:creationId xmlns:a16="http://schemas.microsoft.com/office/drawing/2014/main" id="{E5ED7602-3D9C-3932-5398-CF8A666566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0000" y="829125"/>
            <a:ext cx="8268720" cy="360000"/>
          </a:xfrm>
        </p:spPr>
        <p:txBody>
          <a:bodyPr/>
          <a:lstStyle/>
          <a:p>
            <a:r>
              <a:rPr lang="de-DE" dirty="0"/>
              <a:t>Planung (Jira)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6414520-F203-CE5E-6FF8-69D0EB2FB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006" y="1077962"/>
            <a:ext cx="7341987" cy="470207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E148206-A598-EF36-0755-7794D9CD9AAE}"/>
              </a:ext>
            </a:extLst>
          </p:cNvPr>
          <p:cNvSpPr txBox="1"/>
          <p:nvPr/>
        </p:nvSpPr>
        <p:spPr bwMode="gray">
          <a:xfrm>
            <a:off x="2521225" y="6028875"/>
            <a:ext cx="7149548" cy="5336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</a:pPr>
            <a:r>
              <a:rPr lang="de-DE" sz="2400" b="1" dirty="0"/>
              <a:t>-&gt; Vorgehen nach </a:t>
            </a:r>
            <a:r>
              <a:rPr lang="de-DE" sz="2400" b="1" dirty="0" err="1"/>
              <a:t>Scrum</a:t>
            </a:r>
            <a:endParaRPr lang="de-DE" sz="2400" b="1" dirty="0"/>
          </a:p>
        </p:txBody>
      </p:sp>
      <p:pic>
        <p:nvPicPr>
          <p:cNvPr id="10" name="Grafik 9" descr="Dokument Silhouette">
            <a:extLst>
              <a:ext uri="{FF2B5EF4-FFF2-40B4-BE49-F238E27FC236}">
                <a16:creationId xmlns:a16="http://schemas.microsoft.com/office/drawing/2014/main" id="{6A4EEAD3-6603-97C3-3C85-5FE1C8B64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5358" y="954155"/>
            <a:ext cx="872195" cy="87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4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TH">
  <a:themeElements>
    <a:clrScheme name="Benutzerdefiniert 22">
      <a:dk1>
        <a:srgbClr val="535559"/>
      </a:dk1>
      <a:lt1>
        <a:srgbClr val="FFFFFF"/>
      </a:lt1>
      <a:dk2>
        <a:srgbClr val="535559"/>
      </a:dk2>
      <a:lt2>
        <a:srgbClr val="FFFFFF"/>
      </a:lt2>
      <a:accent1>
        <a:srgbClr val="EE7100"/>
      </a:accent1>
      <a:accent2>
        <a:srgbClr val="535559"/>
      </a:accent2>
      <a:accent3>
        <a:srgbClr val="1FB1CC"/>
      </a:accent3>
      <a:accent4>
        <a:srgbClr val="6C3480"/>
      </a:accent4>
      <a:accent5>
        <a:srgbClr val="00679F"/>
      </a:accent5>
      <a:accent6>
        <a:srgbClr val="45B179"/>
      </a:accent6>
      <a:hlink>
        <a:srgbClr val="535559"/>
      </a:hlink>
      <a:folHlink>
        <a:srgbClr val="EE7100"/>
      </a:folHlink>
    </a:clrScheme>
    <a:fontScheme name="OTH">
      <a:majorFont>
        <a:latin typeface="Meta OT"/>
        <a:ea typeface=""/>
        <a:cs typeface=""/>
      </a:majorFont>
      <a:minorFont>
        <a:latin typeface="Meta O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lIns="36000" tIns="36000" rIns="36000" bIns="36000" rtlCol="0" anchor="ctr"/>
      <a:lstStyle>
        <a:defPPr algn="ctr">
          <a:lnSpc>
            <a:spcPct val="90000"/>
          </a:lnSpc>
          <a:spcAft>
            <a:spcPts val="1000"/>
          </a:spcAft>
          <a:defRPr sz="14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 cap="rnd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285750" indent="-285750" algn="l">
          <a:lnSpc>
            <a:spcPct val="90000"/>
          </a:lnSpc>
          <a:spcAft>
            <a:spcPts val="1000"/>
          </a:spcAft>
          <a:buClr>
            <a:schemeClr val="accent1"/>
          </a:buClr>
          <a:buFont typeface="Arial" panose="020B0604020202020204" pitchFamily="34" charset="0"/>
          <a:buChar char="•"/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OTH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TH">
      <a:majorFont>
        <a:latin typeface="Meta OT"/>
        <a:ea typeface=""/>
        <a:cs typeface=""/>
      </a:majorFont>
      <a:minorFont>
        <a:latin typeface="Meta O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TH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TH">
      <a:majorFont>
        <a:latin typeface="Meta OT"/>
        <a:ea typeface=""/>
        <a:cs typeface=""/>
      </a:majorFont>
      <a:minorFont>
        <a:latin typeface="Meta O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Breitbild</PresentationFormat>
  <Paragraphs>95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Meta OT</vt:lpstr>
      <vt:lpstr>Arial</vt:lpstr>
      <vt:lpstr>OTH</vt:lpstr>
      <vt:lpstr>Herzlich Willkommen</vt:lpstr>
      <vt:lpstr>Agenda</vt:lpstr>
      <vt:lpstr>Projektvision</vt:lpstr>
      <vt:lpstr>Anforderungen</vt:lpstr>
      <vt:lpstr>Anforderungen</vt:lpstr>
      <vt:lpstr>Story Map</vt:lpstr>
      <vt:lpstr>Architekturdiagramm</vt:lpstr>
      <vt:lpstr>UI-Mockup</vt:lpstr>
      <vt:lpstr>Informationen zum Projektmanagement</vt:lpstr>
      <vt:lpstr>Informationen zum Projektmanagement</vt:lpstr>
      <vt:lpstr>Informationen zum Projektmanagement</vt:lpstr>
      <vt:lpstr>Informationen zum Projektmanagement</vt:lpstr>
      <vt:lpstr>Informationen zum Projektmanagement</vt:lpstr>
      <vt:lpstr>Vielen Dank!</vt:lpstr>
    </vt:vector>
  </TitlesOfParts>
  <Company>Ostbayerische Technische 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 Master</dc:title>
  <dc:creator>PresentationLoad</dc:creator>
  <dc:description/>
  <cp:lastModifiedBy>Sebastian Buresch</cp:lastModifiedBy>
  <cp:revision>1905</cp:revision>
  <dcterms:created xsi:type="dcterms:W3CDTF">2015-11-26T10:37:47Z</dcterms:created>
  <dcterms:modified xsi:type="dcterms:W3CDTF">2025-04-16T07:51:16Z</dcterms:modified>
</cp:coreProperties>
</file>