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4" r:id="rId2"/>
    <p:sldId id="300" r:id="rId3"/>
    <p:sldId id="327" r:id="rId4"/>
    <p:sldId id="328" r:id="rId5"/>
    <p:sldId id="332" r:id="rId6"/>
    <p:sldId id="330" r:id="rId7"/>
    <p:sldId id="347" r:id="rId8"/>
    <p:sldId id="345" r:id="rId9"/>
    <p:sldId id="348" r:id="rId10"/>
    <p:sldId id="341" r:id="rId11"/>
    <p:sldId id="349" r:id="rId12"/>
    <p:sldId id="342" r:id="rId13"/>
    <p:sldId id="343" r:id="rId14"/>
    <p:sldId id="344" r:id="rId15"/>
    <p:sldId id="274" r:id="rId16"/>
  </p:sldIdLst>
  <p:sldSz cx="12192000" cy="6858000"/>
  <p:notesSz cx="6858000" cy="9144000"/>
  <p:embeddedFontLst>
    <p:embeddedFont>
      <p:font typeface="Meta OT" panose="020B0504030101020104" pitchFamily="3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äsentation" id="{D4FCB3B3-2F76-4BB5-8E9E-FB1C246458FA}">
          <p14:sldIdLst>
            <p14:sldId id="264"/>
            <p14:sldId id="300"/>
            <p14:sldId id="327"/>
            <p14:sldId id="328"/>
            <p14:sldId id="332"/>
            <p14:sldId id="330"/>
            <p14:sldId id="347"/>
            <p14:sldId id="345"/>
            <p14:sldId id="348"/>
            <p14:sldId id="341"/>
            <p14:sldId id="349"/>
            <p14:sldId id="342"/>
            <p14:sldId id="343"/>
            <p14:sldId id="344"/>
            <p14:sldId id="274"/>
          </p14:sldIdLst>
        </p14:section>
        <p14:section name="Anhang" id="{4EDE7FD7-A736-42AD-9FCA-E9C2F811943E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262626"/>
    <a:srgbClr val="F3F1EF"/>
    <a:srgbClr val="45B1CB"/>
    <a:srgbClr val="2D899F"/>
    <a:srgbClr val="1F74AD"/>
    <a:srgbClr val="144D73"/>
    <a:srgbClr val="2C3E50"/>
    <a:srgbClr val="212E3C"/>
    <a:srgbClr val="1E5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196" autoAdjust="0"/>
  </p:normalViewPr>
  <p:slideViewPr>
    <p:cSldViewPr snapToGrid="0" snapToObjects="1" showGuides="1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-2196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-16188"/>
    </p:cViewPr>
  </p:sorterViewPr>
  <p:notesViewPr>
    <p:cSldViewPr snapToGrid="0" snapToObjects="1" showGuides="1">
      <p:cViewPr varScale="1">
        <p:scale>
          <a:sx n="78" d="100"/>
          <a:sy n="78" d="100"/>
        </p:scale>
        <p:origin x="3108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CD9C266D-9BF6-45DD-93F4-23D3D4380A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399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58775" y="431800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  <p:txBody>
          <a:bodyPr vert="horz" lIns="0" tIns="0" rIns="0" bIns="0" rtlCol="0" anchor="ctr"/>
          <a:lstStyle/>
          <a:p>
            <a:endParaRPr lang="de-DE" noProof="0" dirty="0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 bwMode="gray">
          <a:xfrm>
            <a:off x="359999" y="4248000"/>
            <a:ext cx="6138000" cy="406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 bwMode="gray">
          <a:xfrm>
            <a:off x="0" y="8604000"/>
            <a:ext cx="5040000" cy="540000"/>
          </a:xfrm>
          <a:prstGeom prst="rect">
            <a:avLst/>
          </a:prstGeom>
        </p:spPr>
        <p:txBody>
          <a:bodyPr vert="horz" lIns="360000" tIns="0" rIns="0" bIns="18000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 bwMode="gray">
          <a:xfrm>
            <a:off x="5418000" y="8604000"/>
            <a:ext cx="1440000" cy="540000"/>
          </a:xfrm>
          <a:prstGeom prst="rect">
            <a:avLst/>
          </a:prstGeom>
        </p:spPr>
        <p:txBody>
          <a:bodyPr vert="horz" lIns="0" tIns="0" rIns="360000" bIns="180000" rtlCol="0" anchor="b"/>
          <a:lstStyle>
            <a:lvl1pPr algn="r">
              <a:defRPr sz="1200"/>
            </a:lvl1pPr>
          </a:lstStyle>
          <a:p>
            <a:fld id="{92DA5471-CC57-402A-9527-36A1D012F69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8653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744B1A0D-FEE8-C6BD-679B-2116B0E36EC3}"/>
              </a:ext>
            </a:extLst>
          </p:cNvPr>
          <p:cNvSpPr/>
          <p:nvPr userDrawn="1"/>
        </p:nvSpPr>
        <p:spPr bwMode="gray">
          <a:xfrm>
            <a:off x="-2048296" y="3028950"/>
            <a:ext cx="11029951" cy="2844800"/>
          </a:xfrm>
          <a:prstGeom prst="roundRect">
            <a:avLst>
              <a:gd name="adj" fmla="val 17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5" y="3767352"/>
            <a:ext cx="6317999" cy="540000"/>
          </a:xfrm>
        </p:spPr>
        <p:txBody>
          <a:bodyPr/>
          <a:lstStyle>
            <a:lvl1pPr>
              <a:defRPr sz="44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3A053AC-629D-696D-3EF9-B3CD84330658}"/>
              </a:ext>
            </a:extLst>
          </p:cNvPr>
          <p:cNvGrpSpPr/>
          <p:nvPr userDrawn="1"/>
        </p:nvGrpSpPr>
        <p:grpSpPr>
          <a:xfrm rot="16200000">
            <a:off x="9052317" y="512273"/>
            <a:ext cx="3426623" cy="2402084"/>
            <a:chOff x="7582680" y="1972513"/>
            <a:chExt cx="4621936" cy="3240006"/>
          </a:xfrm>
        </p:grpSpPr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75E80828-49BB-7B6D-7E19-CB2335FC001E}"/>
                </a:ext>
              </a:extLst>
            </p:cNvPr>
            <p:cNvSpPr/>
            <p:nvPr userDrawn="1"/>
          </p:nvSpPr>
          <p:spPr bwMode="gray"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7" name="Träne 16">
              <a:extLst>
                <a:ext uri="{FF2B5EF4-FFF2-40B4-BE49-F238E27FC236}">
                  <a16:creationId xmlns:a16="http://schemas.microsoft.com/office/drawing/2014/main" id="{6711905F-0B3D-4F0D-B878-A07FB1787BE7}"/>
                </a:ext>
              </a:extLst>
            </p:cNvPr>
            <p:cNvSpPr/>
            <p:nvPr userDrawn="1"/>
          </p:nvSpPr>
          <p:spPr bwMode="gray"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8" name="Ecken des Rechtecks auf der gleichen Seite abrunden 17">
              <a:extLst>
                <a:ext uri="{FF2B5EF4-FFF2-40B4-BE49-F238E27FC236}">
                  <a16:creationId xmlns:a16="http://schemas.microsoft.com/office/drawing/2014/main" id="{558E71D1-D0D3-EE76-84F6-D5950541A164}"/>
                </a:ext>
              </a:extLst>
            </p:cNvPr>
            <p:cNvSpPr/>
            <p:nvPr userDrawn="1"/>
          </p:nvSpPr>
          <p:spPr bwMode="gray"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5A236357-9D26-AD57-8B58-D489D3246926}"/>
                </a:ext>
              </a:extLst>
            </p:cNvPr>
            <p:cNvSpPr/>
            <p:nvPr userDrawn="1"/>
          </p:nvSpPr>
          <p:spPr bwMode="gray">
            <a:xfrm rot="10800000">
              <a:off x="11124613" y="3052513"/>
              <a:ext cx="1080003" cy="2160006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24334888-C654-C5D2-9E44-9AA956BF62BE}"/>
              </a:ext>
            </a:extLst>
          </p:cNvPr>
          <p:cNvSpPr txBox="1"/>
          <p:nvPr userDrawn="1"/>
        </p:nvSpPr>
        <p:spPr bwMode="gray">
          <a:xfrm>
            <a:off x="3554731" y="761238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B158011F-062D-773E-DC64-0AB491631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5" y="6245042"/>
            <a:ext cx="6519175" cy="17957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8B6E0FAF-F2F8-EBB6-5344-C806D3C5C3EF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5250573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3DE0D8E6-002A-7AD2-F576-41754F389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387" y="254416"/>
            <a:ext cx="2743200" cy="7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4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asis_1H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A8A9A55-2ABC-4FFE-87E5-39C6B5EC27C8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4BEE6E83-38CC-EACB-D6E1-A12EA544E0F8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22B07E1B-A715-5FC6-DCBE-9F4ED8650D4D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164EDB1D-D840-7CD1-71B6-9629A6C3877A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39DDECA5-A066-00E2-0A0B-20F8CDB49D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9834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_Basis_ohneFusszei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9996B166-0B30-ECDE-3951-BE579B226BD6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67FC0A08-A563-B457-62A7-B3683F1470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3F3AAC92-C29A-CAB8-1D8D-A5F06D0A7E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78B455D1-9C0B-396A-3A60-C09D542EEAC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5056D663-3CE6-4D35-8414-429F5E696139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540433-DD97-9CC6-73FE-F713798D28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8A4C0A-D6F8-074F-DFD5-C06E045E4A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08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alte Inhalt_1H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89EA301-FA80-4CD7-855B-3806D9580403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cxnSp>
        <p:nvCxnSpPr>
          <p:cNvPr id="2" name="Straight Connector 8">
            <a:extLst>
              <a:ext uri="{FF2B5EF4-FFF2-40B4-BE49-F238E27FC236}">
                <a16:creationId xmlns:a16="http://schemas.microsoft.com/office/drawing/2014/main" id="{B4568DE3-CFE6-96A7-0F60-2CE4CE37EAC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C22C5470-F3B5-62ED-2CEA-0B73B39344E5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418358E0-EB1A-8F8C-6AFA-CE1D12102E0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asis 1HL_ohneFusszei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193F667-5A7C-6FC2-73C3-8B45FDC803D5}"/>
              </a:ext>
            </a:extLst>
          </p:cNvPr>
          <p:cNvSpPr/>
          <p:nvPr userDrawn="1"/>
        </p:nvSpPr>
        <p:spPr bwMode="gray">
          <a:xfrm>
            <a:off x="400693" y="1191802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302F2471-F54C-A94C-4B7B-2A1944F1E1B7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5">
            <a:extLst>
              <a:ext uri="{FF2B5EF4-FFF2-40B4-BE49-F238E27FC236}">
                <a16:creationId xmlns:a16="http://schemas.microsoft.com/office/drawing/2014/main" id="{AB4F7139-E249-FDD7-41B0-37E426B0780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675394-1C73-E3BE-B2BF-8F88CB91DDC2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5056D663-3CE6-4D35-8414-429F5E696139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9" name="Fußzeilenplatzhalter 7">
            <a:extLst>
              <a:ext uri="{FF2B5EF4-FFF2-40B4-BE49-F238E27FC236}">
                <a16:creationId xmlns:a16="http://schemas.microsoft.com/office/drawing/2014/main" id="{9A4914D5-CD1C-91D9-9CC9-9D245E64B5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10" name="Foliennummernplatzhalter 8">
            <a:extLst>
              <a:ext uri="{FF2B5EF4-FFF2-40B4-BE49-F238E27FC236}">
                <a16:creationId xmlns:a16="http://schemas.microsoft.com/office/drawing/2014/main" id="{6E392A04-143E-1F5C-920D-35B9FA64C2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955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56D663-3CE6-4D35-8414-429F5E696139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BA6988E0-CF27-6F7B-051C-01D83490E8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3F3AC6AA-7EE2-615F-17B8-57EF4790FC0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08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Zita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C0057E71-A46D-4EB4-AA04-9E0B1DE73B56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76000" y="1343027"/>
            <a:ext cx="5916000" cy="4965521"/>
          </a:xfrm>
          <a:prstGeom prst="roundRect">
            <a:avLst>
              <a:gd name="adj" fmla="val 9301"/>
            </a:avLst>
          </a:prstGeom>
          <a:solidFill>
            <a:schemeClr val="accent1"/>
          </a:solidFill>
        </p:spPr>
        <p:txBody>
          <a:bodyPr wrap="square" lIns="720000" tIns="360000" rIns="720000" bIns="360000" anchor="ctr" anchorCtr="0">
            <a:noAutofit/>
          </a:bodyPr>
          <a:lstStyle>
            <a:lvl1pPr marL="0" indent="0">
              <a:lnSpc>
                <a:spcPct val="90000"/>
              </a:lnSpc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2" y="6020548"/>
            <a:ext cx="5400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3A306024-9C95-2495-A8D3-C770E034B0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2A0A7518-710A-6F47-438B-3B2A3D472F5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998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91EFC4A3-7BF0-4E93-A645-24685B17FB36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4332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09D5253A-D565-7F8D-FD2E-AC147E93B84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72A7860-AF9F-82E2-DA55-12674D25C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0" name="Titel 5">
            <a:extLst>
              <a:ext uri="{FF2B5EF4-FFF2-40B4-BE49-F238E27FC236}">
                <a16:creationId xmlns:a16="http://schemas.microsoft.com/office/drawing/2014/main" id="{5F9FE149-61F0-6F1F-C930-401BCD3723C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775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Inhalt 1/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0838696-0180-4445-B677-64860308D032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4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8124000" y="1728000"/>
            <a:ext cx="3528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76660D08-8E54-FBFD-4E85-8BE84FA93D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627FCEE5-6C7B-8D55-2B72-27351A8C2B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0BB3BDE4-F447-1BD3-8211-36CC9E5374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3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/2 Zeilen Inhalt 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3BBD197-B443-4094-947A-7E775B79C310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254BC8-2D1E-43EB-1900-C21EB99DD180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7D584AB1-5DB0-EA9E-F459-20F8DC8D835F}"/>
              </a:ext>
            </a:extLst>
          </p:cNvPr>
          <p:cNvSpPr>
            <a:spLocks noGrp="1"/>
          </p:cNvSpPr>
          <p:nvPr>
            <p:ph sz="quarter" idx="18"/>
          </p:nvPr>
        </p:nvSpPr>
        <p:spPr bwMode="gray">
          <a:xfrm>
            <a:off x="6252000" y="1728000"/>
            <a:ext cx="5400000" cy="23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099263C8-394F-8B8B-EAFA-25F69C3E45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1829BD12-AEEB-27EA-6591-86E13871D9B0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540000" y="4346081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5A407BCC-BE92-C697-C914-2586840781D0}"/>
              </a:ext>
            </a:extLst>
          </p:cNvPr>
          <p:cNvSpPr>
            <a:spLocks noGrp="1"/>
          </p:cNvSpPr>
          <p:nvPr>
            <p:ph sz="quarter" idx="22"/>
          </p:nvPr>
        </p:nvSpPr>
        <p:spPr bwMode="gray">
          <a:xfrm>
            <a:off x="6252000" y="4346081"/>
            <a:ext cx="5400000" cy="1521925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6EFB16F-67A5-3015-E165-B15B61FA8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7D03F86F-38FA-DD08-BBBA-B69F6E46123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4128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B848F595-3A53-4465-A9D4-7161448B6804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2" y="6020548"/>
            <a:ext cx="11112001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2" y="1728000"/>
            <a:ext cx="7320001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8124000" y="1341679"/>
            <a:ext cx="4068000" cy="4526327"/>
          </a:xfrm>
          <a:prstGeom prst="round2DiagRect">
            <a:avLst>
              <a:gd name="adj1" fmla="val 11048"/>
              <a:gd name="adj2" fmla="val 0"/>
            </a:avLst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ADDAAD3-8C90-C436-2FB2-C0E7F7F8A1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24001" y="5183307"/>
            <a:ext cx="4068000" cy="684694"/>
          </a:xfrm>
          <a:solidFill>
            <a:schemeClr val="bg1">
              <a:alpha val="62772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1347CF6-A22F-4A86-BEDF-5E197C109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4" name="Titel 5">
            <a:extLst>
              <a:ext uri="{FF2B5EF4-FFF2-40B4-BE49-F238E27FC236}">
                <a16:creationId xmlns:a16="http://schemas.microsoft.com/office/drawing/2014/main" id="{711EE83A-2BB5-A9EA-8760-727BA5B03A7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59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3" y="2069824"/>
            <a:ext cx="5735071" cy="1359176"/>
          </a:xfrm>
        </p:spPr>
        <p:txBody>
          <a:bodyPr/>
          <a:lstStyle>
            <a:lvl1pPr>
              <a:defRPr sz="5400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7932421" y="0"/>
            <a:ext cx="4259579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99EAD2F7-48CE-EF0C-77D7-11F780E90B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5" y="6245042"/>
            <a:ext cx="6519175" cy="17957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/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6292613-986E-98DA-CD24-F0CDE15DD0C4}"/>
              </a:ext>
            </a:extLst>
          </p:cNvPr>
          <p:cNvGrpSpPr/>
          <p:nvPr userDrawn="1"/>
        </p:nvGrpSpPr>
        <p:grpSpPr>
          <a:xfrm>
            <a:off x="8589755" y="3294570"/>
            <a:ext cx="4177596" cy="3174456"/>
            <a:chOff x="8860223" y="3611128"/>
            <a:chExt cx="3866783" cy="2938277"/>
          </a:xfrm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A4530298-DA65-EA31-1E02-3FEBA79FC1D6}"/>
                </a:ext>
              </a:extLst>
            </p:cNvPr>
            <p:cNvSpPr/>
            <p:nvPr userDrawn="1"/>
          </p:nvSpPr>
          <p:spPr bwMode="gray">
            <a:xfrm rot="10800000">
              <a:off x="8860223" y="5748716"/>
              <a:ext cx="2537455" cy="8006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Träne 8">
              <a:extLst>
                <a:ext uri="{FF2B5EF4-FFF2-40B4-BE49-F238E27FC236}">
                  <a16:creationId xmlns:a16="http://schemas.microsoft.com/office/drawing/2014/main" id="{B298C402-1761-727E-686F-1A9D27CD4ACD}"/>
                </a:ext>
              </a:extLst>
            </p:cNvPr>
            <p:cNvSpPr/>
            <p:nvPr userDrawn="1"/>
          </p:nvSpPr>
          <p:spPr bwMode="gray"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0" name="Ecken des Rechtecks auf der gleichen Seite abrunden 9">
              <a:extLst>
                <a:ext uri="{FF2B5EF4-FFF2-40B4-BE49-F238E27FC236}">
                  <a16:creationId xmlns:a16="http://schemas.microsoft.com/office/drawing/2014/main" id="{7BB49AB3-59F5-2016-3D5A-8E0FC7DE66A4}"/>
                </a:ext>
              </a:extLst>
            </p:cNvPr>
            <p:cNvSpPr/>
            <p:nvPr userDrawn="1"/>
          </p:nvSpPr>
          <p:spPr bwMode="gray"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57892A4A-9F8F-12B2-D3FA-AD0C73A02E2E}"/>
                </a:ext>
              </a:extLst>
            </p:cNvPr>
            <p:cNvSpPr/>
            <p:nvPr userDrawn="1"/>
          </p:nvSpPr>
          <p:spPr bwMode="gray">
            <a:xfrm rot="10800000">
              <a:off x="11403920" y="3611128"/>
              <a:ext cx="800695" cy="1601391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6" name="Träne 15">
              <a:extLst>
                <a:ext uri="{FF2B5EF4-FFF2-40B4-BE49-F238E27FC236}">
                  <a16:creationId xmlns:a16="http://schemas.microsoft.com/office/drawing/2014/main" id="{524D76FF-39F8-3959-5FD1-C73CE9334F41}"/>
                </a:ext>
              </a:extLst>
            </p:cNvPr>
            <p:cNvSpPr/>
            <p:nvPr userDrawn="1"/>
          </p:nvSpPr>
          <p:spPr bwMode="gray">
            <a:xfrm rot="162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4FEF2A4D-1717-372D-646A-8881DBF941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15CACFF5-6C25-BA26-37BC-8B7DDD55D16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4440992"/>
            <a:ext cx="144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739FF9F0-52B9-6AA3-D906-C1BD11398C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163" y="3684083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Zweite Headline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FA960C0F-08B7-894B-5F7B-EF89C80903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163" y="4037359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</p:spTree>
    <p:extLst>
      <p:ext uri="{BB962C8B-B14F-4D97-AF65-F5344CB8AC3E}">
        <p14:creationId xmlns:p14="http://schemas.microsoft.com/office/powerpoint/2010/main" val="30504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4" y="0"/>
            <a:ext cx="5940001" cy="6858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A61B560-CF7F-E813-D84E-F0F3ECA8A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9F4348-9986-1829-2913-25EB57F6925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177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96EA9BF-EB8A-4913-8C74-5DF64DAF5843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13EFE7C-F956-1318-08D0-3533C764B8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F862076-240E-C6CE-E482-133D560F9CA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55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96EA9BF-EB8A-4913-8C74-5DF64DAF5843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1" y="1728000"/>
            <a:ext cx="3233779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760399" y="1728000"/>
            <a:ext cx="4891604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53B1DDE3-1BA7-9A47-EE52-D0832DC5F133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 bwMode="gray">
          <a:xfrm>
            <a:off x="3941171" y="1728000"/>
            <a:ext cx="2651839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0B2B4CD9-A441-EBB9-9736-41DF70A92B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2" name="Titel 5">
            <a:extLst>
              <a:ext uri="{FF2B5EF4-FFF2-40B4-BE49-F238E27FC236}">
                <a16:creationId xmlns:a16="http://schemas.microsoft.com/office/drawing/2014/main" id="{8C56E851-08CB-B720-BBF4-37CA2DB00E1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714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 + Bild_1H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396EA9BF-EB8A-4913-8C74-5DF64DAF5843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5" y="6020548"/>
            <a:ext cx="539999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cxnSp>
        <p:nvCxnSpPr>
          <p:cNvPr id="3" name="Straight Connector 8">
            <a:extLst>
              <a:ext uri="{FF2B5EF4-FFF2-40B4-BE49-F238E27FC236}">
                <a16:creationId xmlns:a16="http://schemas.microsoft.com/office/drawing/2014/main" id="{C139267C-758D-19ED-E2E7-D54E2840BFF1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038190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8BC89BFE-761E-95AE-EE84-621E157C003F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13" name="Titel 5">
            <a:extLst>
              <a:ext uri="{FF2B5EF4-FFF2-40B4-BE49-F238E27FC236}">
                <a16:creationId xmlns:a16="http://schemas.microsoft.com/office/drawing/2014/main" id="{86E2C9D6-589A-4600-9034-1706C5B29C4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947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 Inhalt + Bild_ohneFusszei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B8B98916-DB96-E7E1-BF37-247A5861035C}"/>
              </a:ext>
            </a:extLst>
          </p:cNvPr>
          <p:cNvSpPr/>
          <p:nvPr userDrawn="1"/>
        </p:nvSpPr>
        <p:spPr bwMode="gray"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4FA07D1B-54B2-26D7-4D67-D390D233BD8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540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7C1557C-A730-DBA3-D376-FB3097FEF3AF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252000" y="1728000"/>
            <a:ext cx="5400000" cy="4158481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3F8AEEB5-BC44-1476-EF9C-1146AB445E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5E3BB8B0-F0DF-EB98-4262-9CD69FEF9B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Datumsplatzhalter 6">
            <a:extLst>
              <a:ext uri="{FF2B5EF4-FFF2-40B4-BE49-F238E27FC236}">
                <a16:creationId xmlns:a16="http://schemas.microsoft.com/office/drawing/2014/main" id="{4582D6F4-34C4-73B6-17DE-DD68875DF596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5056D663-3CE6-4D35-8414-429F5E696139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9" name="Fußzeilenplatzhalter 7">
            <a:extLst>
              <a:ext uri="{FF2B5EF4-FFF2-40B4-BE49-F238E27FC236}">
                <a16:creationId xmlns:a16="http://schemas.microsoft.com/office/drawing/2014/main" id="{E5DAF59F-8181-8931-A211-7FA0A86EC9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D18C086B-FF2D-3D9D-4516-EE00D37193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736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 + Bild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F28F8B0-0C1E-411F-AA6B-DC5D3064A0D5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1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3936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227C87D-1EBD-DE71-64CA-8F2BC8AF6D45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 bwMode="gray">
          <a:xfrm>
            <a:off x="4128000" y="1727999"/>
            <a:ext cx="3936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62E7437-B246-7E60-400E-1513A4618D4E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 bwMode="gray">
          <a:xfrm>
            <a:off x="8256000" y="1727999"/>
            <a:ext cx="3936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538166" y="4232201"/>
            <a:ext cx="11117263" cy="2657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733F54FC-DF26-8374-0999-215822BFF2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E89CBAA1-D7E7-44C5-3FEF-4ADD29D9A1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35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4CB600-3A52-4CAD-B492-09A49197D7A2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12192000" cy="2769902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540004" y="4232201"/>
            <a:ext cx="11115425" cy="2657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D0B81AC2-BE9A-E8F2-7614-A44D14DEED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33384DF6-53AD-B41E-8C76-46AE6821362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DC589DCD-0883-9ECB-2B5C-2CC68B2235E6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4722296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95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37C1EFB-1B1D-3047-9780-B89F6A88D18B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5184405"/>
            <a:ext cx="11112000" cy="1145704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04CB600-3A52-4CAD-B492-09A49197D7A2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27B6A3-F0C1-98FE-EC4F-45C15597D16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7999"/>
            <a:ext cx="12192000" cy="3376886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A46E780D-AEF5-92D3-DDE3-B3A1724A5E72}"/>
              </a:ext>
            </a:extLst>
          </p:cNvPr>
          <p:cNvSpPr/>
          <p:nvPr userDrawn="1"/>
        </p:nvSpPr>
        <p:spPr bwMode="gray">
          <a:xfrm>
            <a:off x="540004" y="4839185"/>
            <a:ext cx="11115425" cy="2657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FABD7B83-A72F-C384-AF06-9302DAC735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1" name="Titel 5">
            <a:extLst>
              <a:ext uri="{FF2B5EF4-FFF2-40B4-BE49-F238E27FC236}">
                <a16:creationId xmlns:a16="http://schemas.microsoft.com/office/drawing/2014/main" id="{3DA61294-FD76-1050-9A8D-6C090A1FD92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50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724A35-4CC3-45A1-955B-E9A1310F8EB8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E5705570-DF63-C80D-DC16-A121A7C7C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9547E540-028E-809B-5018-43AFF977EBDD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63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0"/>
            <a:ext cx="12192000" cy="5868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724A35-4CC3-45A1-955B-E9A1310F8EB8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EDD465-6470-711A-FB34-952E21949C43}"/>
              </a:ext>
            </a:extLst>
          </p:cNvPr>
          <p:cNvSpPr txBox="1"/>
          <p:nvPr userDrawn="1"/>
        </p:nvSpPr>
        <p:spPr bwMode="gray">
          <a:xfrm>
            <a:off x="9575515" y="68836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</p:spTree>
    <p:extLst>
      <p:ext uri="{BB962C8B-B14F-4D97-AF65-F5344CB8AC3E}">
        <p14:creationId xmlns:p14="http://schemas.microsoft.com/office/powerpoint/2010/main" val="17790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Titel ohne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61265F0-F998-3E9D-0044-69E87D9B064C}"/>
              </a:ext>
            </a:extLst>
          </p:cNvPr>
          <p:cNvGrpSpPr/>
          <p:nvPr userDrawn="1"/>
        </p:nvGrpSpPr>
        <p:grpSpPr>
          <a:xfrm>
            <a:off x="7806691" y="3250157"/>
            <a:ext cx="4960660" cy="3174456"/>
            <a:chOff x="8135419" y="3611128"/>
            <a:chExt cx="4591587" cy="2938277"/>
          </a:xfrm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90623127-FF91-A733-8709-AFC3695070A4}"/>
                </a:ext>
              </a:extLst>
            </p:cNvPr>
            <p:cNvSpPr/>
            <p:nvPr userDrawn="1"/>
          </p:nvSpPr>
          <p:spPr bwMode="gray">
            <a:xfrm rot="10800000">
              <a:off x="8135419" y="5748716"/>
              <a:ext cx="3262258" cy="80068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Träne 8">
              <a:extLst>
                <a:ext uri="{FF2B5EF4-FFF2-40B4-BE49-F238E27FC236}">
                  <a16:creationId xmlns:a16="http://schemas.microsoft.com/office/drawing/2014/main" id="{695FA46B-F686-4EAA-D716-C8E31F145FF7}"/>
                </a:ext>
              </a:extLst>
            </p:cNvPr>
            <p:cNvSpPr/>
            <p:nvPr userDrawn="1"/>
          </p:nvSpPr>
          <p:spPr bwMode="gray"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0" name="Ecken des Rechtecks auf der gleichen Seite abrunden 9">
              <a:extLst>
                <a:ext uri="{FF2B5EF4-FFF2-40B4-BE49-F238E27FC236}">
                  <a16:creationId xmlns:a16="http://schemas.microsoft.com/office/drawing/2014/main" id="{853261A6-4A1F-4A06-F88F-14356F08944E}"/>
                </a:ext>
              </a:extLst>
            </p:cNvPr>
            <p:cNvSpPr/>
            <p:nvPr userDrawn="1"/>
          </p:nvSpPr>
          <p:spPr bwMode="gray"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F0382D6B-3559-3082-E05C-1227EA0CB64D}"/>
                </a:ext>
              </a:extLst>
            </p:cNvPr>
            <p:cNvSpPr/>
            <p:nvPr userDrawn="1"/>
          </p:nvSpPr>
          <p:spPr bwMode="gray">
            <a:xfrm rot="10800000">
              <a:off x="11403920" y="3611128"/>
              <a:ext cx="800695" cy="1601391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5" name="Träne 14">
              <a:extLst>
                <a:ext uri="{FF2B5EF4-FFF2-40B4-BE49-F238E27FC236}">
                  <a16:creationId xmlns:a16="http://schemas.microsoft.com/office/drawing/2014/main" id="{41DB097B-9688-0FC6-7182-6933CE22F3F7}"/>
                </a:ext>
              </a:extLst>
            </p:cNvPr>
            <p:cNvSpPr/>
            <p:nvPr userDrawn="1"/>
          </p:nvSpPr>
          <p:spPr bwMode="gray">
            <a:xfrm rot="162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D1980A8E-C9E2-AC17-15DF-0414EB7AA7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8551" y="254658"/>
            <a:ext cx="2743200" cy="718681"/>
          </a:xfrm>
          <a:prstGeom prst="rect">
            <a:avLst/>
          </a:prstGeom>
        </p:spPr>
      </p:pic>
      <p:sp>
        <p:nvSpPr>
          <p:cNvPr id="16" name="Titel 2">
            <a:extLst>
              <a:ext uri="{FF2B5EF4-FFF2-40B4-BE49-F238E27FC236}">
                <a16:creationId xmlns:a16="http://schemas.microsoft.com/office/drawing/2014/main" id="{8025341E-8C5B-FC2B-C5AB-9ED45BC69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3" y="2069824"/>
            <a:ext cx="5735071" cy="1359176"/>
          </a:xfrm>
        </p:spPr>
        <p:txBody>
          <a:bodyPr/>
          <a:lstStyle>
            <a:lvl1pPr>
              <a:defRPr sz="5400" cap="all" spc="400" baseline="0"/>
            </a:lvl1pPr>
          </a:lstStyle>
          <a:p>
            <a:r>
              <a:rPr lang="de-DE" noProof="0" dirty="0"/>
              <a:t>Titel Ihrer Präsentation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F2B35A3F-FE20-F62E-15A1-8A7ABDB48220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4440992"/>
            <a:ext cx="144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7AEF825B-C1C6-CA90-C1F6-BAABFB019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163" y="3684083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Zweite Headline</a:t>
            </a:r>
          </a:p>
        </p:txBody>
      </p:sp>
      <p:sp>
        <p:nvSpPr>
          <p:cNvPr id="20" name="Textplatzhalter 5">
            <a:extLst>
              <a:ext uri="{FF2B5EF4-FFF2-40B4-BE49-F238E27FC236}">
                <a16:creationId xmlns:a16="http://schemas.microsoft.com/office/drawing/2014/main" id="{E2CE01FB-764A-BD1C-BACB-6C8923F4D4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163" y="4037359"/>
            <a:ext cx="5735071" cy="17957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pPr lvl="0"/>
            <a:r>
              <a:rPr lang="de-DE" dirty="0"/>
              <a:t>Optionaler Text</a:t>
            </a:r>
          </a:p>
        </p:txBody>
      </p:sp>
    </p:spTree>
    <p:extLst>
      <p:ext uri="{BB962C8B-B14F-4D97-AF65-F5344CB8AC3E}">
        <p14:creationId xmlns:p14="http://schemas.microsoft.com/office/powerpoint/2010/main" val="355240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EDD465-6470-711A-FB34-952E21949C43}"/>
              </a:ext>
            </a:extLst>
          </p:cNvPr>
          <p:cNvSpPr txBox="1"/>
          <p:nvPr userDrawn="1"/>
        </p:nvSpPr>
        <p:spPr bwMode="gray">
          <a:xfrm>
            <a:off x="9575515" y="68836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6" name="Datumsplatzhalter 6">
            <a:extLst>
              <a:ext uri="{FF2B5EF4-FFF2-40B4-BE49-F238E27FC236}">
                <a16:creationId xmlns:a16="http://schemas.microsoft.com/office/drawing/2014/main" id="{88FBA2FE-2221-CAAF-14C9-4B49A6E85835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>
          <a:xfrm>
            <a:off x="9525403" y="6493063"/>
            <a:ext cx="1765820" cy="288000"/>
          </a:xfrm>
        </p:spPr>
        <p:txBody>
          <a:bodyPr/>
          <a:lstStyle/>
          <a:p>
            <a:fld id="{5056D663-3CE6-4D35-8414-429F5E696139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B6661BE8-99AB-A0E3-693E-949BB842B0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540000" y="6493063"/>
            <a:ext cx="7560000" cy="288000"/>
          </a:xfrm>
        </p:spPr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8" name="Foliennummernplatzhalter 8">
            <a:extLst>
              <a:ext uri="{FF2B5EF4-FFF2-40B4-BE49-F238E27FC236}">
                <a16:creationId xmlns:a16="http://schemas.microsoft.com/office/drawing/2014/main" id="{33C978E7-FBFE-236C-7014-D10F39C1CCA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>
          <a:xfrm>
            <a:off x="11341456" y="6493063"/>
            <a:ext cx="310544" cy="288000"/>
          </a:xfrm>
        </p:spPr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396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58FD181-5531-166F-71B4-B8F57A29853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1728000"/>
            <a:ext cx="1219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1920AAC-57FF-4A30-824C-41AEEB711D05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6DFD0F5-2CB0-94E3-FC1C-8065D06284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533" y="6020548"/>
            <a:ext cx="11110939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FB0F97-2B46-4B62-92A2-1FEE846A66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>
          <a:xfrm>
            <a:off x="8302020" y="1840230"/>
            <a:ext cx="3349981" cy="3896666"/>
          </a:xfrm>
          <a:prstGeom prst="roundRect">
            <a:avLst>
              <a:gd name="adj" fmla="val 9502"/>
            </a:avLst>
          </a:prstGeom>
          <a:solidFill>
            <a:schemeClr val="bg1">
              <a:alpha val="90000"/>
            </a:schemeClr>
          </a:solidFill>
        </p:spPr>
        <p:txBody>
          <a:bodyPr lIns="288000" tIns="288000" rIns="288000" bIns="288000"/>
          <a:lstStyle>
            <a:lvl1pPr>
              <a:buClr>
                <a:schemeClr val="accent1"/>
              </a:buClr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C834D37-8290-7EC9-1D48-400E8CD350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2B5094DC-4193-9938-7288-EC722244EF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29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 Inhalt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FEC8DFB-6EF3-6A2C-CE7F-228134656AB7}"/>
              </a:ext>
            </a:extLst>
          </p:cNvPr>
          <p:cNvSpPr/>
          <p:nvPr userDrawn="1"/>
        </p:nvSpPr>
        <p:spPr bwMode="gray">
          <a:xfrm>
            <a:off x="400693" y="1181528"/>
            <a:ext cx="1654139" cy="2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7A221482-CDA6-4B1D-B609-09B1C41DA36C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D41A984-A6E0-46DE-7D1E-938B448B479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6252000" y="1287552"/>
            <a:ext cx="5400000" cy="2160000"/>
          </a:xfrm>
          <a:prstGeom prst="roundRect">
            <a:avLst/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6CF18E5B-64DF-F042-A224-59AF58C58D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52000" y="3708000"/>
            <a:ext cx="5400000" cy="2160000"/>
          </a:xfrm>
          <a:prstGeom prst="roundRect">
            <a:avLst/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5B42AE5-B0FF-9273-55D9-CFC2E4C955C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40000" y="1255589"/>
            <a:ext cx="5400000" cy="4580444"/>
          </a:xfrm>
          <a:prstGeom prst="roundRect">
            <a:avLst>
              <a:gd name="adj" fmla="val 7684"/>
            </a:avLst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2F76DCC3-FF69-B4FD-0213-CDABFD16AA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0" y="5183308"/>
            <a:ext cx="5400000" cy="684694"/>
          </a:xfrm>
          <a:solidFill>
            <a:schemeClr val="bg1">
              <a:alpha val="90000"/>
            </a:schemeClr>
          </a:solidFill>
        </p:spPr>
        <p:txBody>
          <a:bodyPr wrap="square" lIns="180000" tIns="180000" rIns="180000" bIns="180000" anchor="b" anchorCtr="0">
            <a:spAutoFit/>
          </a:bodyPr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Bildbeschreibung</a:t>
            </a:r>
          </a:p>
        </p:txBody>
      </p:sp>
    </p:spTree>
    <p:extLst>
      <p:ext uri="{BB962C8B-B14F-4D97-AF65-F5344CB8AC3E}">
        <p14:creationId xmlns:p14="http://schemas.microsoft.com/office/powerpoint/2010/main" val="18015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Inhal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CF3297A-7534-4AF1-87D7-ED24EC8104A4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8D9B258E-B0C2-507A-7B5E-39C48203A57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1126997" y="1837821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B0D378B3-9B07-827B-284E-9681B1B466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26997" y="2083134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CA3F5608-690A-58C3-7CE7-35C47F1D41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991367" y="1948277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E9379043-16E5-CC47-7790-C8FC40EB9D0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1126997" y="2560565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A4AB670-2820-6C16-5A91-2575B7FC13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1126997" y="280587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619C7180-B8D1-2CB2-A9F6-19F3D752A10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991367" y="267102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9E0F91FA-E60E-C819-47EA-CACF969DCCF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1126997" y="3283309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885A10CC-9BF3-1889-CE8C-25089DE382E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126997" y="352862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30B72454-037A-DCBC-BF59-B4DEB4DCE9A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4991367" y="339376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3ABBB406-5249-8395-6BDA-09E0E214EB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126997" y="400605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3">
            <a:extLst>
              <a:ext uri="{FF2B5EF4-FFF2-40B4-BE49-F238E27FC236}">
                <a16:creationId xmlns:a16="http://schemas.microsoft.com/office/drawing/2014/main" id="{8D2432DD-2DA2-0561-5C4A-FE3FC47BDAA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126997" y="425136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3B5166E5-235A-D20E-6BC9-D1A599B834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991367" y="411650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DD20F309-AB1E-64EB-00D2-F1B4E493B93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gray">
          <a:xfrm>
            <a:off x="1126997" y="4728797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413069BD-3FDA-098A-2ACB-D69D6EC059C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1126997" y="497411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C11238BF-0BA9-437C-25BB-8BAED1C7ACA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991367" y="483925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7FFCC405-161D-7574-52E8-3315C95E43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1126997" y="5451543"/>
            <a:ext cx="360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0C489351-2F4B-D4F4-B749-FEBBF6EA0A6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1126997" y="569685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79FFA5B-C1F3-B809-708C-59E42F480F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991367" y="556199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3" name="Inhaltsplatzhalter 5">
            <a:extLst>
              <a:ext uri="{FF2B5EF4-FFF2-40B4-BE49-F238E27FC236}">
                <a16:creationId xmlns:a16="http://schemas.microsoft.com/office/drawing/2014/main" id="{312509A8-F2BD-1171-7348-ACC2C8F2C0BB}"/>
              </a:ext>
            </a:extLst>
          </p:cNvPr>
          <p:cNvSpPr>
            <a:spLocks noGrp="1"/>
          </p:cNvSpPr>
          <p:nvPr>
            <p:ph sz="quarter" idx="50"/>
          </p:nvPr>
        </p:nvSpPr>
        <p:spPr bwMode="gray">
          <a:xfrm>
            <a:off x="6576000" y="3895883"/>
            <a:ext cx="5076000" cy="1972118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355E6C0-30AF-B630-3DE9-E4E106A4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4" name="Titel 5">
            <a:extLst>
              <a:ext uri="{FF2B5EF4-FFF2-40B4-BE49-F238E27FC236}">
                <a16:creationId xmlns:a16="http://schemas.microsoft.com/office/drawing/2014/main" id="{C351CF62-86BE-BA58-B4D1-D9B9F722BCC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9514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lken +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64B6D16D-8173-46EE-B2CD-4CEFA0A4033B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5148F175-AA4D-D5B2-7712-393A43F12E3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38167" y="1847527"/>
            <a:ext cx="4183127" cy="3638841"/>
          </a:xfrm>
          <a:prstGeom prst="round2DiagRect">
            <a:avLst>
              <a:gd name="adj1" fmla="val 0"/>
              <a:gd name="adj2" fmla="val 14135"/>
            </a:avLst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6CFC1198-19D8-60AF-38B8-2848F5C344A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5322707" y="2502995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24C1F6E7-E414-C8EC-E907-6ABCE59F209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322707" y="274830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5F92D0F3-F66D-C615-9FC8-59BDC196FB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10659551" y="2613451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EEAE0B9E-482F-75AB-3BFC-33DBB38A874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5322707" y="3225739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9051BE45-8971-E31F-1710-FF49A17237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5322707" y="347105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7">
            <a:extLst>
              <a:ext uri="{FF2B5EF4-FFF2-40B4-BE49-F238E27FC236}">
                <a16:creationId xmlns:a16="http://schemas.microsoft.com/office/drawing/2014/main" id="{C44439C3-F4EE-9111-E27F-FFA0EC9CEB4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10659551" y="3336195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4CA8C42E-84F4-3034-0B90-68DECCDD604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5322707" y="3948483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BA74403-312D-5844-2D79-0D7ABF623D5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5322707" y="419379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E795E9C1-C511-3D9B-D2B4-2D01AE7ECE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0659551" y="4058939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4F2F472A-CC07-D0D8-724D-AC065CAFEA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5322707" y="4671227"/>
            <a:ext cx="5040000" cy="169508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51576017-128E-5451-A3A0-F7A385FEE9B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5322707" y="491654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7A84F5F-4F6B-F311-C15D-3B78C55A8C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10659551" y="4781683"/>
            <a:ext cx="900000" cy="306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b="1"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F63355B-132A-E627-FC83-BCD0822E29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7093D810-E1F9-57B6-198F-FBDCD2727BA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4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phone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CCD1AECF-CED7-28BC-6A3B-E63EA7150BE7}"/>
              </a:ext>
            </a:extLst>
          </p:cNvPr>
          <p:cNvSpPr/>
          <p:nvPr userDrawn="1"/>
        </p:nvSpPr>
        <p:spPr bwMode="gray">
          <a:xfrm>
            <a:off x="5" y="1115120"/>
            <a:ext cx="4994031" cy="4258793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D3A4E6D-FD2E-442E-83FC-7573EFCD2903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6AF458-34C8-E19E-4D72-70F10E17DD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47" r="29869"/>
          <a:stretch/>
        </p:blipFill>
        <p:spPr bwMode="gray">
          <a:xfrm>
            <a:off x="2908271" y="526552"/>
            <a:ext cx="2998856" cy="5612946"/>
          </a:xfrm>
          <a:prstGeom prst="rect">
            <a:avLst/>
          </a:prstGeom>
        </p:spPr>
      </p:pic>
      <p:sp>
        <p:nvSpPr>
          <p:cNvPr id="5" name="Bildplatzhalter 15">
            <a:extLst>
              <a:ext uri="{FF2B5EF4-FFF2-40B4-BE49-F238E27FC236}">
                <a16:creationId xmlns:a16="http://schemas.microsoft.com/office/drawing/2014/main" id="{F8EB099B-5535-70E4-43D4-BAE8B7C34BB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10313" y="1267224"/>
            <a:ext cx="2262659" cy="3950316"/>
          </a:xfrm>
          <a:prstGeom prst="rect">
            <a:avLst/>
          </a:prstGeom>
          <a:solidFill>
            <a:srgbClr val="FAFAFA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Meta OT" panose="020B0504030101020104" pitchFamily="34" charset="0"/>
              </a:defRPr>
            </a:lvl1pPr>
          </a:lstStyle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FC4DF547-857B-4B23-A089-77AFDF3A4D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540000" y="1984510"/>
            <a:ext cx="2436160" cy="2520000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7">
            <a:extLst>
              <a:ext uri="{FF2B5EF4-FFF2-40B4-BE49-F238E27FC236}">
                <a16:creationId xmlns:a16="http://schemas.microsoft.com/office/drawing/2014/main" id="{1F584A04-E815-4911-E924-A3978560E48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3" y="1790787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987CC6B3-D222-467B-2064-0703F1EE36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3" y="2082089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6153100C-5827-8303-C6D6-CDADE528EEB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3" y="3074635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D2CC7E27-716B-ACCA-F30E-776CDDE7A90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7483733" y="3365937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FDE11610-4A58-BD6E-FD8E-A3ED96004E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3" y="4358482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5C633C3-52EE-D69F-0FF1-E3FC1130CF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483733" y="4649784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183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chirm +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58A9826-622D-4690-8A67-E655201CBA64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pic>
        <p:nvPicPr>
          <p:cNvPr id="3" name="Grafik 2" descr="Ein Bild, das Text, Screenshot, Anzeige, Bilderrahmen enthält.&#10;&#10;Automatisch generierte Beschreibung">
            <a:extLst>
              <a:ext uri="{FF2B5EF4-FFF2-40B4-BE49-F238E27FC236}">
                <a16:creationId xmlns:a16="http://schemas.microsoft.com/office/drawing/2014/main" id="{151E10C6-4528-81A4-8337-D17EA0CB9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35" t="-243" r="-4968" b="243"/>
          <a:stretch/>
        </p:blipFill>
        <p:spPr bwMode="gray">
          <a:xfrm>
            <a:off x="1" y="903491"/>
            <a:ext cx="5580931" cy="4868535"/>
          </a:xfrm>
          <a:prstGeom prst="rect">
            <a:avLst/>
          </a:prstGeom>
        </p:spPr>
      </p:pic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A89D278-95EA-010F-8C07-EADD209081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130325"/>
            <a:ext cx="5123731" cy="3263006"/>
          </a:xfrm>
          <a:prstGeom prst="rect">
            <a:avLst/>
          </a:prstGeom>
          <a:solidFill>
            <a:srgbClr val="262626"/>
          </a:solidFill>
        </p:spPr>
        <p:txBody>
          <a:bodyPr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Meta OT" panose="020B0504030101020104" pitchFamily="34" charset="0"/>
              </a:defRPr>
            </a:lvl1pPr>
          </a:lstStyle>
          <a:p>
            <a:br>
              <a:rPr lang="de-DE" dirty="0"/>
            </a:br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580131A-87D4-813D-E919-37314A3977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010641" y="4374565"/>
            <a:ext cx="1968871" cy="1502904"/>
          </a:xfrm>
          <a:prstGeom prst="rect">
            <a:avLst/>
          </a:prstGeom>
        </p:spPr>
      </p:pic>
      <p:sp>
        <p:nvSpPr>
          <p:cNvPr id="14" name="Bildplatzhalter 29">
            <a:extLst>
              <a:ext uri="{FF2B5EF4-FFF2-40B4-BE49-F238E27FC236}">
                <a16:creationId xmlns:a16="http://schemas.microsoft.com/office/drawing/2014/main" id="{48A9645A-F7A9-A5F8-525D-800964911E4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3690349" y="4567683"/>
            <a:ext cx="617847" cy="1066035"/>
          </a:xfrm>
          <a:prstGeom prst="rect">
            <a:avLst/>
          </a:prstGeom>
          <a:solidFill>
            <a:srgbClr val="FAFAFA"/>
          </a:solidFill>
        </p:spPr>
        <p:txBody>
          <a:bodyPr/>
          <a:lstStyle>
            <a:lvl1pPr marL="0" indent="0">
              <a:buNone/>
              <a:defRPr sz="1400">
                <a:latin typeface="Meta OT" panose="020B0504030101020104" pitchFamily="34" charset="0"/>
              </a:defRPr>
            </a:lvl1pPr>
          </a:lstStyle>
          <a:p>
            <a:r>
              <a:rPr lang="de-DE" dirty="0"/>
              <a:t>Bildplatzhalter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21D66EAA-9E2B-6F1F-1F75-6B0C4E68D8D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7483733" y="1790787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A27E2AF9-FEEF-AC56-15A1-60AFACDB0F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7483733" y="2082089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B32B275-EC56-28FC-E4FA-575314576E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7483733" y="3074635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3B074B46-E431-249A-9245-C91A2116684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7483733" y="3365937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8DCD0FDE-017A-CE02-CF9A-53D7D4E2B86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7483733" y="4358482"/>
            <a:ext cx="4168271" cy="25200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17">
            <a:extLst>
              <a:ext uri="{FF2B5EF4-FFF2-40B4-BE49-F238E27FC236}">
                <a16:creationId xmlns:a16="http://schemas.microsoft.com/office/drawing/2014/main" id="{4A3A7C5C-7D87-C751-803D-3C22C228AEE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483733" y="4649784"/>
            <a:ext cx="4168271" cy="468000"/>
          </a:xfrm>
        </p:spPr>
        <p:txBody>
          <a:bodyPr anchor="t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328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D68EFFBF-097E-BE79-716A-009C1E1F7868}"/>
              </a:ext>
            </a:extLst>
          </p:cNvPr>
          <p:cNvSpPr/>
          <p:nvPr userDrawn="1"/>
        </p:nvSpPr>
        <p:spPr bwMode="gray">
          <a:xfrm>
            <a:off x="-754380" y="1728000"/>
            <a:ext cx="5748411" cy="4140000"/>
          </a:xfrm>
          <a:prstGeom prst="roundRect">
            <a:avLst>
              <a:gd name="adj" fmla="val 94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40002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bg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7"/>
            <a:ext cx="2397869" cy="239786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40002" y="4189441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bg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20" name="Straight Connector 8">
            <a:extLst>
              <a:ext uri="{FF2B5EF4-FFF2-40B4-BE49-F238E27FC236}">
                <a16:creationId xmlns:a16="http://schemas.microsoft.com/office/drawing/2014/main" id="{2B05D207-BDA7-6A42-8F31-60D07859752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555045" y="4032256"/>
            <a:ext cx="72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">
            <a:extLst>
              <a:ext uri="{FF2B5EF4-FFF2-40B4-BE49-F238E27FC236}">
                <a16:creationId xmlns:a16="http://schemas.microsoft.com/office/drawing/2014/main" id="{A9B9723C-DBD7-8882-23B2-FBA22CF8ED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21" name="Titel 5">
            <a:extLst>
              <a:ext uri="{FF2B5EF4-FFF2-40B4-BE49-F238E27FC236}">
                <a16:creationId xmlns:a16="http://schemas.microsoft.com/office/drawing/2014/main" id="{1C62E4C5-E9F6-91AC-9299-0F6BD392212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7582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(hell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8">
            <a:extLst>
              <a:ext uri="{FF2B5EF4-FFF2-40B4-BE49-F238E27FC236}">
                <a16:creationId xmlns:a16="http://schemas.microsoft.com/office/drawing/2014/main" id="{CCEE7978-7699-B52A-77FC-D85109D161BD}"/>
              </a:ext>
            </a:extLst>
          </p:cNvPr>
          <p:cNvSpPr/>
          <p:nvPr userDrawn="1"/>
        </p:nvSpPr>
        <p:spPr bwMode="gray">
          <a:xfrm>
            <a:off x="-754380" y="1728000"/>
            <a:ext cx="5748411" cy="4140000"/>
          </a:xfrm>
          <a:prstGeom prst="roundRect">
            <a:avLst>
              <a:gd name="adj" fmla="val 948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4E2361B9-B017-499A-9311-458153475966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5C7467CB-1367-4047-CDBD-574130AC8C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40002" y="2416701"/>
            <a:ext cx="2735047" cy="1455502"/>
          </a:xfrm>
        </p:spPr>
        <p:txBody>
          <a:bodyPr anchor="b"/>
          <a:lstStyle>
            <a:lvl1pPr marL="0" indent="0" algn="r">
              <a:lnSpc>
                <a:spcPct val="90000"/>
              </a:lnSpc>
              <a:spcAft>
                <a:spcPts val="0"/>
              </a:spcAft>
              <a:buNone/>
              <a:defRPr sz="2800" b="1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Vorname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EC5C56-A765-0E06-D36F-50384CD028A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6612000" y="1728000"/>
            <a:ext cx="5040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Kontaktinformationen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421980BD-7772-D025-4FF5-51474DE9E3D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3795096" y="2599067"/>
            <a:ext cx="2397869" cy="2397869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8D5297E8-DEC3-392B-D124-F746187007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40002" y="4189441"/>
            <a:ext cx="2735047" cy="205157"/>
          </a:xfrm>
        </p:spPr>
        <p:txBody>
          <a:bodyPr anchor="b"/>
          <a:lstStyle>
            <a:lvl1pPr marL="0" indent="0" algn="r">
              <a:lnSpc>
                <a:spcPct val="90000"/>
              </a:lnSpc>
              <a:buNone/>
              <a:defRPr sz="1400" b="0" cap="all" spc="300" baseline="0">
                <a:solidFill>
                  <a:schemeClr val="tx1"/>
                </a:solidFill>
              </a:defRPr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Position</a:t>
            </a:r>
          </a:p>
        </p:txBody>
      </p:sp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53F48132-47AB-A60C-FB01-A8FE1F4603A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555045" y="4032256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0D31560-33FD-C814-E5F0-505D3A50F60C}"/>
              </a:ext>
            </a:extLst>
          </p:cNvPr>
          <p:cNvSpPr txBox="1"/>
          <p:nvPr userDrawn="1"/>
        </p:nvSpPr>
        <p:spPr bwMode="gray">
          <a:xfrm>
            <a:off x="13258800" y="291253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A38F7E14-4121-F4F2-8286-9F1D2CA0BD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6" name="Titel 5">
            <a:extLst>
              <a:ext uri="{FF2B5EF4-FFF2-40B4-BE49-F238E27FC236}">
                <a16:creationId xmlns:a16="http://schemas.microsoft.com/office/drawing/2014/main" id="{695F87D1-75FE-9886-D675-81D1445F1C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08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8">
            <a:extLst>
              <a:ext uri="{FF2B5EF4-FFF2-40B4-BE49-F238E27FC236}">
                <a16:creationId xmlns:a16="http://schemas.microsoft.com/office/drawing/2014/main" id="{D75E8FF0-AC21-4C70-AB82-0080BE4B4A8F}"/>
              </a:ext>
            </a:extLst>
          </p:cNvPr>
          <p:cNvSpPr/>
          <p:nvPr userDrawn="1"/>
        </p:nvSpPr>
        <p:spPr bwMode="gray">
          <a:xfrm>
            <a:off x="5" y="-1"/>
            <a:ext cx="12191999" cy="685800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114800" y="3159004"/>
            <a:ext cx="7531893" cy="800467"/>
          </a:xfrm>
        </p:spPr>
        <p:txBody>
          <a:bodyPr/>
          <a:lstStyle>
            <a:lvl1pPr algn="ctr">
              <a:defRPr sz="66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4B31FCDB-6D8B-D1BE-F764-A8408040FD7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0" y="0"/>
            <a:ext cx="4114800" cy="6858000"/>
          </a:xfrm>
          <a:prstGeom prst="round1Rect">
            <a:avLst>
              <a:gd name="adj" fmla="val 11333"/>
            </a:avLst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96E1AD-219F-60AC-8BF6-91432F8684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7AE79DB-B38F-747A-A640-5409A704D9A4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1" y="1244140"/>
            <a:ext cx="11651467" cy="3307824"/>
          </a:xfrm>
          <a:custGeom>
            <a:avLst/>
            <a:gdLst>
              <a:gd name="connsiteX0" fmla="*/ 0 w 11655425"/>
              <a:gd name="connsiteY0" fmla="*/ 0 h 4120164"/>
              <a:gd name="connsiteX1" fmla="*/ 9595343 w 11655425"/>
              <a:gd name="connsiteY1" fmla="*/ 0 h 4120164"/>
              <a:gd name="connsiteX2" fmla="*/ 11655425 w 11655425"/>
              <a:gd name="connsiteY2" fmla="*/ 2060082 h 4120164"/>
              <a:gd name="connsiteX3" fmla="*/ 9595343 w 11655425"/>
              <a:gd name="connsiteY3" fmla="*/ 4120164 h 4120164"/>
              <a:gd name="connsiteX4" fmla="*/ 0 w 11655425"/>
              <a:gd name="connsiteY4" fmla="*/ 4120164 h 4120164"/>
              <a:gd name="connsiteX0" fmla="*/ 0 w 11655425"/>
              <a:gd name="connsiteY0" fmla="*/ 0 h 4120164"/>
              <a:gd name="connsiteX1" fmla="*/ 9595343 w 11655425"/>
              <a:gd name="connsiteY1" fmla="*/ 0 h 4120164"/>
              <a:gd name="connsiteX2" fmla="*/ 11655425 w 11655425"/>
              <a:gd name="connsiteY2" fmla="*/ 2060082 h 4120164"/>
              <a:gd name="connsiteX3" fmla="*/ 9595343 w 11655425"/>
              <a:gd name="connsiteY3" fmla="*/ 4120164 h 4120164"/>
              <a:gd name="connsiteX4" fmla="*/ 0 w 11655425"/>
              <a:gd name="connsiteY4" fmla="*/ 4120164 h 4120164"/>
              <a:gd name="connsiteX5" fmla="*/ 0 w 11655425"/>
              <a:gd name="connsiteY5" fmla="*/ 0 h 412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5425" h="4120164">
                <a:moveTo>
                  <a:pt x="0" y="0"/>
                </a:moveTo>
                <a:lnTo>
                  <a:pt x="9595343" y="0"/>
                </a:lnTo>
                <a:cubicBezTo>
                  <a:pt x="10733095" y="0"/>
                  <a:pt x="11655425" y="648137"/>
                  <a:pt x="11655425" y="2060082"/>
                </a:cubicBezTo>
                <a:cubicBezTo>
                  <a:pt x="11655425" y="3472027"/>
                  <a:pt x="10733095" y="4120164"/>
                  <a:pt x="9595343" y="4120164"/>
                </a:cubicBezTo>
                <a:lnTo>
                  <a:pt x="0" y="4120164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903319"/>
            <a:ext cx="11112000" cy="540000"/>
          </a:xfrm>
        </p:spPr>
        <p:txBody>
          <a:bodyPr/>
          <a:lstStyle>
            <a:lvl1pPr>
              <a:defRPr sz="40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362BF01A-CFEB-6B22-A676-8F3EBA6A6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5495200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3" y="6220043"/>
            <a:ext cx="11110939" cy="21600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777E5226-D6C8-D9EF-323B-B8ECA75A87A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026253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A448B80B-9737-0AEF-F63B-A91A3F17C6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76248" y="26181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8">
            <a:extLst>
              <a:ext uri="{FF2B5EF4-FFF2-40B4-BE49-F238E27FC236}">
                <a16:creationId xmlns:a16="http://schemas.microsoft.com/office/drawing/2014/main" id="{D75E8FF0-AC21-4C70-AB82-0080BE4B4A8F}"/>
              </a:ext>
            </a:extLst>
          </p:cNvPr>
          <p:cNvSpPr/>
          <p:nvPr userDrawn="1"/>
        </p:nvSpPr>
        <p:spPr bwMode="gray">
          <a:xfrm>
            <a:off x="5" y="-1"/>
            <a:ext cx="12191999" cy="6858001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C192B0-715F-8C48-E81F-8C60D8AB0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38165" y="2463322"/>
            <a:ext cx="11108531" cy="800467"/>
          </a:xfrm>
        </p:spPr>
        <p:txBody>
          <a:bodyPr/>
          <a:lstStyle>
            <a:lvl1pPr algn="ctr">
              <a:defRPr sz="66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947213-D869-60D1-ED73-9013BF1FA1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1713"/>
          <a:stretch/>
        </p:blipFill>
        <p:spPr>
          <a:xfrm>
            <a:off x="410319" y="-1225267"/>
            <a:ext cx="11364220" cy="7776177"/>
          </a:xfrm>
          <a:prstGeom prst="rect">
            <a:avLst/>
          </a:prstGeom>
        </p:spPr>
      </p:pic>
      <p:sp>
        <p:nvSpPr>
          <p:cNvPr id="4" name="Textplatzhalter 5">
            <a:extLst>
              <a:ext uri="{FF2B5EF4-FFF2-40B4-BE49-F238E27FC236}">
                <a16:creationId xmlns:a16="http://schemas.microsoft.com/office/drawing/2014/main" id="{EB40A096-0222-4359-B8C1-A087B4E835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836313" y="4590256"/>
            <a:ext cx="8512232" cy="1834363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771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2828224"/>
            <a:ext cx="11112000" cy="540000"/>
          </a:xfrm>
        </p:spPr>
        <p:txBody>
          <a:bodyPr/>
          <a:lstStyle>
            <a:lvl1pPr>
              <a:defRPr sz="48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3747975"/>
            <a:ext cx="7920000" cy="814769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25122FB-6BA5-854B-C7DD-EB96D0DBA016}"/>
              </a:ext>
            </a:extLst>
          </p:cNvPr>
          <p:cNvGrpSpPr/>
          <p:nvPr userDrawn="1"/>
        </p:nvGrpSpPr>
        <p:grpSpPr>
          <a:xfrm>
            <a:off x="8589755" y="3294570"/>
            <a:ext cx="4177596" cy="3174456"/>
            <a:chOff x="8860223" y="3611128"/>
            <a:chExt cx="3866783" cy="2938277"/>
          </a:xfrm>
        </p:grpSpPr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B20FC11B-F594-46EA-5125-4A098E173542}"/>
                </a:ext>
              </a:extLst>
            </p:cNvPr>
            <p:cNvSpPr/>
            <p:nvPr userDrawn="1"/>
          </p:nvSpPr>
          <p:spPr bwMode="gray">
            <a:xfrm rot="10800000">
              <a:off x="8860223" y="5748716"/>
              <a:ext cx="2537455" cy="8006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8" name="Träne 7">
              <a:extLst>
                <a:ext uri="{FF2B5EF4-FFF2-40B4-BE49-F238E27FC236}">
                  <a16:creationId xmlns:a16="http://schemas.microsoft.com/office/drawing/2014/main" id="{5AB849FA-B010-4EFC-73B9-E6E24DE2BB88}"/>
                </a:ext>
              </a:extLst>
            </p:cNvPr>
            <p:cNvSpPr/>
            <p:nvPr userDrawn="1"/>
          </p:nvSpPr>
          <p:spPr bwMode="gray"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Ecken des Rechtecks auf der gleichen Seite abrunden 8">
              <a:extLst>
                <a:ext uri="{FF2B5EF4-FFF2-40B4-BE49-F238E27FC236}">
                  <a16:creationId xmlns:a16="http://schemas.microsoft.com/office/drawing/2014/main" id="{157877BB-681C-928E-4763-9608728EFFE0}"/>
                </a:ext>
              </a:extLst>
            </p:cNvPr>
            <p:cNvSpPr/>
            <p:nvPr userDrawn="1"/>
          </p:nvSpPr>
          <p:spPr bwMode="gray"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8383A169-C3E2-BDE4-6190-0CE0A563CCDC}"/>
                </a:ext>
              </a:extLst>
            </p:cNvPr>
            <p:cNvSpPr/>
            <p:nvPr userDrawn="1"/>
          </p:nvSpPr>
          <p:spPr bwMode="gray">
            <a:xfrm rot="10800000">
              <a:off x="11403920" y="3611128"/>
              <a:ext cx="800695" cy="1601391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2" name="Träne 11">
              <a:extLst>
                <a:ext uri="{FF2B5EF4-FFF2-40B4-BE49-F238E27FC236}">
                  <a16:creationId xmlns:a16="http://schemas.microsoft.com/office/drawing/2014/main" id="{BDCCAC81-B053-D75F-83F3-37C86C2AEE9F}"/>
                </a:ext>
              </a:extLst>
            </p:cNvPr>
            <p:cNvSpPr/>
            <p:nvPr userDrawn="1"/>
          </p:nvSpPr>
          <p:spPr bwMode="gray">
            <a:xfrm rot="162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0279CD82-D7B5-B4BD-FFEA-8D9C31107A7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3554185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D60AE272-9E69-6EF6-A266-8C260AF911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 Schlussfolie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25122FB-6BA5-854B-C7DD-EB96D0DBA016}"/>
              </a:ext>
            </a:extLst>
          </p:cNvPr>
          <p:cNvGrpSpPr/>
          <p:nvPr userDrawn="1"/>
        </p:nvGrpSpPr>
        <p:grpSpPr>
          <a:xfrm rot="5400000" flipH="1">
            <a:off x="-64243" y="-643043"/>
            <a:ext cx="4337797" cy="3132967"/>
            <a:chOff x="8235924" y="3649527"/>
            <a:chExt cx="4015066" cy="2899876"/>
          </a:xfrm>
        </p:grpSpPr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B20FC11B-F594-46EA-5125-4A098E173542}"/>
                </a:ext>
              </a:extLst>
            </p:cNvPr>
            <p:cNvSpPr/>
            <p:nvPr userDrawn="1"/>
          </p:nvSpPr>
          <p:spPr bwMode="gray">
            <a:xfrm rot="10800000">
              <a:off x="8235924" y="5748715"/>
              <a:ext cx="4015066" cy="80068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8" name="Träne 7">
              <a:extLst>
                <a:ext uri="{FF2B5EF4-FFF2-40B4-BE49-F238E27FC236}">
                  <a16:creationId xmlns:a16="http://schemas.microsoft.com/office/drawing/2014/main" id="{5AB849FA-B010-4EFC-73B9-E6E24DE2BB88}"/>
                </a:ext>
              </a:extLst>
            </p:cNvPr>
            <p:cNvSpPr/>
            <p:nvPr userDrawn="1"/>
          </p:nvSpPr>
          <p:spPr bwMode="gray">
            <a:xfrm rot="5400000">
              <a:off x="8812971" y="4948090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9" name="Ecken des Rechtecks auf der gleichen Seite abrunden 8">
              <a:extLst>
                <a:ext uri="{FF2B5EF4-FFF2-40B4-BE49-F238E27FC236}">
                  <a16:creationId xmlns:a16="http://schemas.microsoft.com/office/drawing/2014/main" id="{157877BB-681C-928E-4763-9608728EFFE0}"/>
                </a:ext>
              </a:extLst>
            </p:cNvPr>
            <p:cNvSpPr/>
            <p:nvPr userDrawn="1"/>
          </p:nvSpPr>
          <p:spPr bwMode="gray">
            <a:xfrm rot="5400000">
              <a:off x="8964351" y="4298777"/>
              <a:ext cx="2099190" cy="800693"/>
            </a:xfrm>
            <a:prstGeom prst="round2SameRect">
              <a:avLst>
                <a:gd name="adj1" fmla="val 48679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CCAC81-B053-D75F-83F3-37C86C2AEE9F}"/>
                </a:ext>
              </a:extLst>
            </p:cNvPr>
            <p:cNvSpPr/>
            <p:nvPr userDrawn="1"/>
          </p:nvSpPr>
          <p:spPr bwMode="gray">
            <a:xfrm rot="5400000">
              <a:off x="10416078" y="3649634"/>
              <a:ext cx="1323297" cy="13230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3632678"/>
            <a:ext cx="4443480" cy="540000"/>
          </a:xfrm>
        </p:spPr>
        <p:txBody>
          <a:bodyPr/>
          <a:lstStyle>
            <a:lvl1pPr>
              <a:defRPr sz="48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Vielen Dank!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000" y="4577570"/>
            <a:ext cx="4443480" cy="1834363"/>
          </a:xfrm>
        </p:spPr>
        <p:txBody>
          <a:bodyPr numCol="2" spcCol="18000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3BC872C-E930-8323-51C9-B62CF1825BB1}"/>
              </a:ext>
            </a:extLst>
          </p:cNvPr>
          <p:cNvSpPr txBox="1"/>
          <p:nvPr userDrawn="1"/>
        </p:nvSpPr>
        <p:spPr bwMode="gray">
          <a:xfrm>
            <a:off x="-1680211" y="37833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119890DA-C7A0-28BC-B13E-47DDB6EC3D8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6503672" y="1727200"/>
            <a:ext cx="6226493" cy="4697410"/>
          </a:xfrm>
          <a:prstGeom prst="round2DiagRect">
            <a:avLst>
              <a:gd name="adj1" fmla="val 12052"/>
              <a:gd name="adj2" fmla="val 0"/>
            </a:avLst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AC8B43-C251-10CD-A5FD-4B5C3F81067F}"/>
              </a:ext>
            </a:extLst>
          </p:cNvPr>
          <p:cNvSpPr txBox="1"/>
          <p:nvPr userDrawn="1"/>
        </p:nvSpPr>
        <p:spPr bwMode="gray">
          <a:xfrm>
            <a:off x="-2527069" y="31422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B5640A00-A2A3-0A60-9BDC-33B6C7672AD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4358639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>
            <a:extLst>
              <a:ext uri="{FF2B5EF4-FFF2-40B4-BE49-F238E27FC236}">
                <a16:creationId xmlns:a16="http://schemas.microsoft.com/office/drawing/2014/main" id="{30053AD2-628C-665D-E627-BAC6BA7A71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9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7AE79DB-B38F-747A-A640-5409A704D9A4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 bwMode="gray">
          <a:xfrm>
            <a:off x="5" y="0"/>
            <a:ext cx="12191999" cy="4336928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000" b="1"/>
            </a:lvl1pPr>
          </a:lstStyle>
          <a:p>
            <a:endParaRPr lang="de-DE" dirty="0"/>
          </a:p>
          <a:p>
            <a:r>
              <a:rPr lang="de-DE" dirty="0"/>
              <a:t>Bildplatzhalter:</a:t>
            </a:r>
            <a:br>
              <a:rPr lang="de-DE" dirty="0"/>
            </a:br>
            <a:r>
              <a:rPr lang="de-DE" dirty="0"/>
              <a:t>Bild durch Klicken auf Symbol hinzufügen</a:t>
            </a: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0" y="4903319"/>
            <a:ext cx="11112000" cy="540000"/>
          </a:xfrm>
        </p:spPr>
        <p:txBody>
          <a:bodyPr/>
          <a:lstStyle>
            <a:lvl1pPr>
              <a:defRPr sz="40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362BF01A-CFEB-6B22-A676-8F3EBA6A6A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00" y="5495200"/>
            <a:ext cx="1111200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E70F9551-02CD-8F88-E645-DFA4AFA73D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40533" y="6220043"/>
            <a:ext cx="11110939" cy="21600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Optionaler Text</a:t>
            </a: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376DE688-3D7D-921B-78CF-AECA23B3D05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6026253"/>
            <a:ext cx="1440000" cy="0"/>
          </a:xfrm>
          <a:prstGeom prst="line">
            <a:avLst/>
          </a:prstGeom>
          <a:ln w="38100" cap="rnd" cmpd="sng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1DEE918-F528-94BC-D1C4-43F0EDCD96C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765381" y="1720044"/>
            <a:ext cx="3426623" cy="2402084"/>
            <a:chOff x="7582680" y="1972513"/>
            <a:chExt cx="4621936" cy="3240006"/>
          </a:xfrm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651E178D-20E3-A9EB-5500-6512332972CF}"/>
                </a:ext>
              </a:extLst>
            </p:cNvPr>
            <p:cNvSpPr/>
            <p:nvPr userDrawn="1"/>
          </p:nvSpPr>
          <p:spPr bwMode="gray"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42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3" name="Träne 12">
              <a:extLst>
                <a:ext uri="{FF2B5EF4-FFF2-40B4-BE49-F238E27FC236}">
                  <a16:creationId xmlns:a16="http://schemas.microsoft.com/office/drawing/2014/main" id="{EAD5913B-7CC1-CC49-5D68-D20FAC880D71}"/>
                </a:ext>
              </a:extLst>
            </p:cNvPr>
            <p:cNvSpPr/>
            <p:nvPr userDrawn="1"/>
          </p:nvSpPr>
          <p:spPr bwMode="gray"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4" name="Ecken des Rechtecks auf der gleichen Seite abrunden 13">
              <a:extLst>
                <a:ext uri="{FF2B5EF4-FFF2-40B4-BE49-F238E27FC236}">
                  <a16:creationId xmlns:a16="http://schemas.microsoft.com/office/drawing/2014/main" id="{D0A979C3-0887-285C-A80B-5BC579A45227}"/>
                </a:ext>
              </a:extLst>
            </p:cNvPr>
            <p:cNvSpPr/>
            <p:nvPr userDrawn="1"/>
          </p:nvSpPr>
          <p:spPr bwMode="gray"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BCBA3CBD-BA7E-E0E0-CC19-B5A638408C52}"/>
                </a:ext>
              </a:extLst>
            </p:cNvPr>
            <p:cNvSpPr/>
            <p:nvPr userDrawn="1"/>
          </p:nvSpPr>
          <p:spPr bwMode="gray">
            <a:xfrm rot="10800000">
              <a:off x="11124613" y="3052513"/>
              <a:ext cx="1080003" cy="2160006"/>
            </a:xfrm>
            <a:custGeom>
              <a:avLst/>
              <a:gdLst>
                <a:gd name="connsiteX0" fmla="*/ 0 w 540000"/>
                <a:gd name="connsiteY0" fmla="*/ 0 h 1080000"/>
                <a:gd name="connsiteX1" fmla="*/ 540000 w 540000"/>
                <a:gd name="connsiteY1" fmla="*/ 540000 h 1080000"/>
                <a:gd name="connsiteX2" fmla="*/ 0 w 540000"/>
                <a:gd name="connsiteY2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000" h="108000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3A14CAB3-80A8-D39A-7FB1-279E336BF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155" y="253114"/>
            <a:ext cx="2743200" cy="7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1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 Titel mit Bild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92D53527-3E46-4934-8A1A-A727D15859E9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322EA7D-800B-36BF-687E-C8293EADA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01" y="2704992"/>
            <a:ext cx="6567811" cy="1672597"/>
          </a:xfrm>
        </p:spPr>
        <p:txBody>
          <a:bodyPr anchor="ctr"/>
          <a:lstStyle>
            <a:lvl1pPr>
              <a:defRPr sz="5400" cap="all" spc="4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Ihrer Präsentation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991C42C-1E58-51DB-7836-562E70393F2D}"/>
              </a:ext>
            </a:extLst>
          </p:cNvPr>
          <p:cNvSpPr txBox="1"/>
          <p:nvPr userDrawn="1"/>
        </p:nvSpPr>
        <p:spPr bwMode="gray">
          <a:xfrm>
            <a:off x="-952107" y="34219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7B12CCF-A3C3-A33B-006C-2625E501C68D}"/>
              </a:ext>
            </a:extLst>
          </p:cNvPr>
          <p:cNvSpPr txBox="1"/>
          <p:nvPr userDrawn="1"/>
        </p:nvSpPr>
        <p:spPr bwMode="gray">
          <a:xfrm>
            <a:off x="3026004" y="-70701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sz="1800" dirty="0" err="1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7F68E5A-4D2F-3B66-CBD9-B01F895B56B3}"/>
              </a:ext>
            </a:extLst>
          </p:cNvPr>
          <p:cNvGrpSpPr/>
          <p:nvPr userDrawn="1"/>
        </p:nvGrpSpPr>
        <p:grpSpPr>
          <a:xfrm>
            <a:off x="-1590" y="-5"/>
            <a:ext cx="2984900" cy="1979629"/>
            <a:chOff x="-1590" y="-5"/>
            <a:chExt cx="2984900" cy="1979629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15960CE-BE2B-2753-8D32-12D29EDB9288}"/>
                </a:ext>
              </a:extLst>
            </p:cNvPr>
            <p:cNvSpPr/>
            <p:nvPr userDrawn="1"/>
          </p:nvSpPr>
          <p:spPr bwMode="gray">
            <a:xfrm rot="10800000">
              <a:off x="961532" y="-3"/>
              <a:ext cx="1508289" cy="10047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8" name="Träne 17">
              <a:extLst>
                <a:ext uri="{FF2B5EF4-FFF2-40B4-BE49-F238E27FC236}">
                  <a16:creationId xmlns:a16="http://schemas.microsoft.com/office/drawing/2014/main" id="{A0B2BBC5-374C-E03C-C219-E976B6CEBE50}"/>
                </a:ext>
              </a:extLst>
            </p:cNvPr>
            <p:cNvSpPr/>
            <p:nvPr userDrawn="1"/>
          </p:nvSpPr>
          <p:spPr bwMode="gray">
            <a:xfrm rot="10800000">
              <a:off x="1978410" y="-2"/>
              <a:ext cx="1004900" cy="1004738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BBAF3B-9279-6232-956F-E4547E971BBF}"/>
                </a:ext>
              </a:extLst>
            </p:cNvPr>
            <p:cNvSpPr/>
            <p:nvPr userDrawn="1"/>
          </p:nvSpPr>
          <p:spPr bwMode="gray">
            <a:xfrm rot="10800000">
              <a:off x="-1590" y="-5"/>
              <a:ext cx="1980000" cy="19796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22" name="Ecken des Rechtecks auf der gleichen Seite abrunden 21">
            <a:extLst>
              <a:ext uri="{FF2B5EF4-FFF2-40B4-BE49-F238E27FC236}">
                <a16:creationId xmlns:a16="http://schemas.microsoft.com/office/drawing/2014/main" id="{922E8C8C-30D6-7080-0334-C6DBFCE520BA}"/>
              </a:ext>
            </a:extLst>
          </p:cNvPr>
          <p:cNvSpPr/>
          <p:nvPr userDrawn="1"/>
        </p:nvSpPr>
        <p:spPr bwMode="gray">
          <a:xfrm rot="5400000">
            <a:off x="5915334" y="507081"/>
            <a:ext cx="1963393" cy="9816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6887022B-50F5-E2C8-C794-DA70748D7425}"/>
              </a:ext>
            </a:extLst>
          </p:cNvPr>
          <p:cNvSpPr/>
          <p:nvPr userDrawn="1"/>
        </p:nvSpPr>
        <p:spPr bwMode="gray">
          <a:xfrm rot="10800000">
            <a:off x="5924928" y="999987"/>
            <a:ext cx="489821" cy="979643"/>
          </a:xfrm>
          <a:custGeom>
            <a:avLst/>
            <a:gdLst>
              <a:gd name="connsiteX0" fmla="*/ 0 w 540000"/>
              <a:gd name="connsiteY0" fmla="*/ 0 h 1080000"/>
              <a:gd name="connsiteX1" fmla="*/ 540000 w 540000"/>
              <a:gd name="connsiteY1" fmla="*/ 540000 h 1080000"/>
              <a:gd name="connsiteX2" fmla="*/ 0 w 540000"/>
              <a:gd name="connsiteY2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000" h="1080000">
                <a:moveTo>
                  <a:pt x="0" y="0"/>
                </a:moveTo>
                <a:cubicBezTo>
                  <a:pt x="298234" y="0"/>
                  <a:pt x="540000" y="241766"/>
                  <a:pt x="540000" y="540000"/>
                </a:cubicBezTo>
                <a:cubicBezTo>
                  <a:pt x="540000" y="838234"/>
                  <a:pt x="298234" y="1080000"/>
                  <a:pt x="0" y="108000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3C96C92B-E526-C070-9A68-8FF40376523C}"/>
              </a:ext>
            </a:extLst>
          </p:cNvPr>
          <p:cNvSpPr/>
          <p:nvPr userDrawn="1"/>
        </p:nvSpPr>
        <p:spPr bwMode="gray">
          <a:xfrm rot="10800000">
            <a:off x="7387875" y="999985"/>
            <a:ext cx="3123012" cy="97964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5484DD6E-4EBD-1D65-002C-D5BABD669C88}"/>
              </a:ext>
            </a:extLst>
          </p:cNvPr>
          <p:cNvSpPr/>
          <p:nvPr userDrawn="1"/>
        </p:nvSpPr>
        <p:spPr bwMode="gray">
          <a:xfrm rot="5400000">
            <a:off x="8032720" y="-496084"/>
            <a:ext cx="1012131" cy="1980000"/>
          </a:xfrm>
          <a:custGeom>
            <a:avLst/>
            <a:gdLst>
              <a:gd name="connsiteX0" fmla="*/ 0 w 540000"/>
              <a:gd name="connsiteY0" fmla="*/ 0 h 1080000"/>
              <a:gd name="connsiteX1" fmla="*/ 540000 w 540000"/>
              <a:gd name="connsiteY1" fmla="*/ 540000 h 1080000"/>
              <a:gd name="connsiteX2" fmla="*/ 0 w 540000"/>
              <a:gd name="connsiteY2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000" h="1080000">
                <a:moveTo>
                  <a:pt x="0" y="0"/>
                </a:moveTo>
                <a:cubicBezTo>
                  <a:pt x="298234" y="0"/>
                  <a:pt x="540000" y="241766"/>
                  <a:pt x="540000" y="540000"/>
                </a:cubicBezTo>
                <a:cubicBezTo>
                  <a:pt x="540000" y="838234"/>
                  <a:pt x="298234" y="1080000"/>
                  <a:pt x="0" y="10800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26" name="Ecken des Rechtecks auf der gleichen Seite abrunden 25">
            <a:extLst>
              <a:ext uri="{FF2B5EF4-FFF2-40B4-BE49-F238E27FC236}">
                <a16:creationId xmlns:a16="http://schemas.microsoft.com/office/drawing/2014/main" id="{FC0F0F63-C19D-31D4-A83B-24518F5AD492}"/>
              </a:ext>
            </a:extLst>
          </p:cNvPr>
          <p:cNvSpPr/>
          <p:nvPr userDrawn="1"/>
        </p:nvSpPr>
        <p:spPr bwMode="gray">
          <a:xfrm rot="10800000">
            <a:off x="9529189" y="-12151"/>
            <a:ext cx="3678099" cy="10116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DA679B1-E2E7-9F8B-8FE8-9674FA97153F}"/>
              </a:ext>
            </a:extLst>
          </p:cNvPr>
          <p:cNvGrpSpPr/>
          <p:nvPr userDrawn="1"/>
        </p:nvGrpSpPr>
        <p:grpSpPr>
          <a:xfrm flipH="1">
            <a:off x="9205511" y="1991779"/>
            <a:ext cx="2984900" cy="1979629"/>
            <a:chOff x="-1590" y="-5"/>
            <a:chExt cx="2984900" cy="197962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39C6DDD-D071-7EE3-FADB-477592CF60CA}"/>
                </a:ext>
              </a:extLst>
            </p:cNvPr>
            <p:cNvSpPr/>
            <p:nvPr userDrawn="1"/>
          </p:nvSpPr>
          <p:spPr bwMode="gray">
            <a:xfrm rot="10800000">
              <a:off x="961532" y="-3"/>
              <a:ext cx="1508289" cy="10047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29" name="Träne 28">
              <a:extLst>
                <a:ext uri="{FF2B5EF4-FFF2-40B4-BE49-F238E27FC236}">
                  <a16:creationId xmlns:a16="http://schemas.microsoft.com/office/drawing/2014/main" id="{264D79A3-2E31-2CE4-11AD-2D15EDB1B7CA}"/>
                </a:ext>
              </a:extLst>
            </p:cNvPr>
            <p:cNvSpPr/>
            <p:nvPr userDrawn="1"/>
          </p:nvSpPr>
          <p:spPr bwMode="gray">
            <a:xfrm rot="10800000">
              <a:off x="1978410" y="-2"/>
              <a:ext cx="1004900" cy="1004738"/>
            </a:xfrm>
            <a:prstGeom prst="teardrop">
              <a:avLst>
                <a:gd name="adj" fmla="val 993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280F4A-4214-436B-55DF-FCC5C88B5701}"/>
                </a:ext>
              </a:extLst>
            </p:cNvPr>
            <p:cNvSpPr/>
            <p:nvPr userDrawn="1"/>
          </p:nvSpPr>
          <p:spPr bwMode="gray">
            <a:xfrm rot="10800000">
              <a:off x="-1590" y="-5"/>
              <a:ext cx="1980000" cy="197962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endParaRPr lang="de-DE" sz="1400" dirty="0" err="1"/>
            </a:p>
          </p:txBody>
        </p:sp>
      </p:grpSp>
      <p:sp>
        <p:nvSpPr>
          <p:cNvPr id="33" name="Freihandform 32">
            <a:extLst>
              <a:ext uri="{FF2B5EF4-FFF2-40B4-BE49-F238E27FC236}">
                <a16:creationId xmlns:a16="http://schemas.microsoft.com/office/drawing/2014/main" id="{61A21602-055F-1A95-47F1-F6768C5BDE3F}"/>
              </a:ext>
            </a:extLst>
          </p:cNvPr>
          <p:cNvSpPr/>
          <p:nvPr userDrawn="1"/>
        </p:nvSpPr>
        <p:spPr bwMode="gray">
          <a:xfrm>
            <a:off x="5935088" y="4516176"/>
            <a:ext cx="3123013" cy="979644"/>
          </a:xfrm>
          <a:custGeom>
            <a:avLst/>
            <a:gdLst>
              <a:gd name="connsiteX0" fmla="*/ 489823 w 3123013"/>
              <a:gd name="connsiteY0" fmla="*/ 0 h 979644"/>
              <a:gd name="connsiteX1" fmla="*/ 2633191 w 3123013"/>
              <a:gd name="connsiteY1" fmla="*/ 1 h 979644"/>
              <a:gd name="connsiteX2" fmla="*/ 2637576 w 3123013"/>
              <a:gd name="connsiteY2" fmla="*/ 443 h 979644"/>
              <a:gd name="connsiteX3" fmla="*/ 3123013 w 3123013"/>
              <a:gd name="connsiteY3" fmla="*/ 443 h 979644"/>
              <a:gd name="connsiteX4" fmla="*/ 3123013 w 3123013"/>
              <a:gd name="connsiteY4" fmla="*/ 489822 h 979644"/>
              <a:gd name="connsiteX5" fmla="*/ 3123013 w 3123013"/>
              <a:gd name="connsiteY5" fmla="*/ 489823 h 979644"/>
              <a:gd name="connsiteX6" fmla="*/ 3123013 w 3123013"/>
              <a:gd name="connsiteY6" fmla="*/ 490043 h 979644"/>
              <a:gd name="connsiteX7" fmla="*/ 2633413 w 3123013"/>
              <a:gd name="connsiteY7" fmla="*/ 979643 h 979644"/>
              <a:gd name="connsiteX8" fmla="*/ 2633307 w 3123013"/>
              <a:gd name="connsiteY8" fmla="*/ 979633 h 979644"/>
              <a:gd name="connsiteX9" fmla="*/ 2633191 w 3123013"/>
              <a:gd name="connsiteY9" fmla="*/ 979644 h 979644"/>
              <a:gd name="connsiteX10" fmla="*/ 489822 w 3123013"/>
              <a:gd name="connsiteY10" fmla="*/ 979644 h 979644"/>
              <a:gd name="connsiteX11" fmla="*/ 0 w 3123013"/>
              <a:gd name="connsiteY11" fmla="*/ 489822 h 979644"/>
              <a:gd name="connsiteX12" fmla="*/ 1 w 3123013"/>
              <a:gd name="connsiteY12" fmla="*/ 489822 h 979644"/>
              <a:gd name="connsiteX13" fmla="*/ 489823 w 3123013"/>
              <a:gd name="connsiteY13" fmla="*/ 0 h 97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3013" h="979644">
                <a:moveTo>
                  <a:pt x="489823" y="0"/>
                </a:moveTo>
                <a:lnTo>
                  <a:pt x="2633191" y="1"/>
                </a:lnTo>
                <a:lnTo>
                  <a:pt x="2637576" y="443"/>
                </a:lnTo>
                <a:lnTo>
                  <a:pt x="3123013" y="443"/>
                </a:lnTo>
                <a:lnTo>
                  <a:pt x="3123013" y="489822"/>
                </a:lnTo>
                <a:lnTo>
                  <a:pt x="3123013" y="489823"/>
                </a:lnTo>
                <a:lnTo>
                  <a:pt x="3123013" y="490043"/>
                </a:lnTo>
                <a:cubicBezTo>
                  <a:pt x="3123013" y="760442"/>
                  <a:pt x="2903812" y="979643"/>
                  <a:pt x="2633413" y="979643"/>
                </a:cubicBezTo>
                <a:lnTo>
                  <a:pt x="2633307" y="979633"/>
                </a:lnTo>
                <a:lnTo>
                  <a:pt x="2633191" y="979644"/>
                </a:lnTo>
                <a:lnTo>
                  <a:pt x="489822" y="979644"/>
                </a:lnTo>
                <a:cubicBezTo>
                  <a:pt x="219301" y="979644"/>
                  <a:pt x="0" y="760343"/>
                  <a:pt x="0" y="489822"/>
                </a:cubicBezTo>
                <a:lnTo>
                  <a:pt x="1" y="489822"/>
                </a:lnTo>
                <a:cubicBezTo>
                  <a:pt x="1" y="219301"/>
                  <a:pt x="219302" y="0"/>
                  <a:pt x="48982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34" name="Ecken des Rechtecks auf der gleichen Seite abrunden 33">
            <a:extLst>
              <a:ext uri="{FF2B5EF4-FFF2-40B4-BE49-F238E27FC236}">
                <a16:creationId xmlns:a16="http://schemas.microsoft.com/office/drawing/2014/main" id="{653F5D4B-D26B-36FA-DE7D-0304DD6CCC7E}"/>
              </a:ext>
            </a:extLst>
          </p:cNvPr>
          <p:cNvSpPr/>
          <p:nvPr userDrawn="1"/>
        </p:nvSpPr>
        <p:spPr bwMode="gray">
          <a:xfrm rot="16200000">
            <a:off x="10350212" y="4662708"/>
            <a:ext cx="2520944" cy="1162639"/>
          </a:xfrm>
          <a:prstGeom prst="round2SameRect">
            <a:avLst>
              <a:gd name="adj1" fmla="val 38265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E1E2A0-CE6A-3E55-E670-6F82CB241E4D}"/>
              </a:ext>
            </a:extLst>
          </p:cNvPr>
          <p:cNvSpPr/>
          <p:nvPr userDrawn="1"/>
        </p:nvSpPr>
        <p:spPr bwMode="gray">
          <a:xfrm rot="10800000" flipH="1">
            <a:off x="9058729" y="3596891"/>
            <a:ext cx="1980000" cy="19796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de-DE" sz="1400" dirty="0" err="1"/>
          </a:p>
        </p:txBody>
      </p:sp>
    </p:spTree>
    <p:extLst>
      <p:ext uri="{BB962C8B-B14F-4D97-AF65-F5344CB8AC3E}">
        <p14:creationId xmlns:p14="http://schemas.microsoft.com/office/powerpoint/2010/main" val="11658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/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17861A4D-26DF-4B4D-A8C0-9967DC465046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/>
              <a:t>Iteration 1 - Softwareprojekt | Gruppe 4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35375" y="1936041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35375" y="3278903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5375" y="4621771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445843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445843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445843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014275" y="1936404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014275" y="3279829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2014275" y="4622697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573101" y="1936041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573101" y="3278903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573101" y="4621771"/>
            <a:ext cx="1062039" cy="815313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83568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83568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83568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8052000" y="1936404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8052000" y="3279829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8052000" y="4622697"/>
            <a:ext cx="3600000" cy="814387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EAE9257-91B7-44F3-6DB2-816167CFF7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DB18FC-647A-6ED9-F985-63AA871420A7}"/>
              </a:ext>
            </a:extLst>
          </p:cNvPr>
          <p:cNvSpPr txBox="1"/>
          <p:nvPr userDrawn="1"/>
        </p:nvSpPr>
        <p:spPr bwMode="gray">
          <a:xfrm>
            <a:off x="2555913" y="96948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4151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0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8F1A127F-F424-45E2-A676-1A010C35CFDA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B217C8-114A-4C83-4F49-EC1CD01F1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40003" y="1640889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157FABCF-FED3-CDA9-276E-BF0E052D2E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40003" y="2566283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CAC524A7-C802-831F-065B-F32EF7A9F1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40003" y="3491677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2D1DE0D-AECB-CC93-317A-69D2A6BB97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 rot="5400000">
            <a:off x="1281191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8B439A33-42D1-4577-6BF3-FE74F5A8B6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1281191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9D90C391-BBEE-4A44-3F4E-1ABE1FBB8E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 rot="5400000">
            <a:off x="1281191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0EC21B1-7FA6-D6B9-CB8B-EA65590F8F6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813623" y="164130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5952D307-DDBF-AE3E-B008-CFC467E2359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813623" y="256679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17">
            <a:extLst>
              <a:ext uri="{FF2B5EF4-FFF2-40B4-BE49-F238E27FC236}">
                <a16:creationId xmlns:a16="http://schemas.microsoft.com/office/drawing/2014/main" id="{1A985C5B-35CA-C213-EB21-D3A3D859751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1813623" y="3492324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42121433-249C-C3C5-DC54-0DCCAE0D08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703733" y="1640889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2B8690F9-0578-56C8-8822-F8EE95555E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703733" y="2566297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EFCCC8D0-6A55-52E5-B1D4-7ADFFAC738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703733" y="3491705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96B43BF1-EC53-9CAE-52BD-44F0EF6387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gray">
          <a:xfrm rot="5400000">
            <a:off x="744492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D1E1A6E1-772A-9F55-3F2F-C9D09CA998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gray">
          <a:xfrm rot="5400000">
            <a:off x="744492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38355E0F-A5A9-C7D9-ADF8-CD0651B3A1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gray">
          <a:xfrm rot="5400000">
            <a:off x="744492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DC1AFEF3-0B74-D823-868F-8FBB1F7E14A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7977352" y="164130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FD4CE1B8-C6F3-EF15-52E5-69E44ED07EE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7977352" y="2566828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17">
            <a:extLst>
              <a:ext uri="{FF2B5EF4-FFF2-40B4-BE49-F238E27FC236}">
                <a16:creationId xmlns:a16="http://schemas.microsoft.com/office/drawing/2014/main" id="{AA36499D-A9A1-73BE-90B1-08E03A83BF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7977352" y="3492345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81DE1502-CE73-8298-D8C5-3A5D8568BC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0003" y="4417071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582811F0-06F9-4DE4-B020-1D77B9C5EDA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gray">
          <a:xfrm rot="5400000">
            <a:off x="1281191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6F3CB668-33C7-3559-F11F-7DC734C286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813623" y="4417862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4EC4C988-216D-D36C-800D-E7CA930BE0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6703733" y="4417113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0" name="Textplatzhalter 13">
            <a:extLst>
              <a:ext uri="{FF2B5EF4-FFF2-40B4-BE49-F238E27FC236}">
                <a16:creationId xmlns:a16="http://schemas.microsoft.com/office/drawing/2014/main" id="{1CCAF996-A951-A0F9-3400-723716D5FE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 rot="5400000">
            <a:off x="7444920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82468B80-FE69-5872-C6AE-00B8B99DE60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gray">
          <a:xfrm>
            <a:off x="7977352" y="4417874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2" name="Textplatzhalter 3">
            <a:extLst>
              <a:ext uri="{FF2B5EF4-FFF2-40B4-BE49-F238E27FC236}">
                <a16:creationId xmlns:a16="http://schemas.microsoft.com/office/drawing/2014/main" id="{48DB145D-15D9-9D0B-62E6-36FB7E6F55D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003" y="5342520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A786165B-AF5B-B959-7697-02D4FD033B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 rot="5400000">
            <a:off x="1281191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202B2D3B-328C-8B2F-4D87-4699A60953E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1813623" y="5342936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431642EA-BF56-4380-2A32-D46C38C57B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6703733" y="5342520"/>
            <a:ext cx="1062039" cy="720820"/>
          </a:xfrm>
        </p:spPr>
        <p:txBody>
          <a:bodyPr bIns="72000" anchor="ctr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5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NR</a:t>
            </a:r>
          </a:p>
        </p:txBody>
      </p:sp>
      <p:sp>
        <p:nvSpPr>
          <p:cNvPr id="36" name="Textplatzhalter 13">
            <a:extLst>
              <a:ext uri="{FF2B5EF4-FFF2-40B4-BE49-F238E27FC236}">
                <a16:creationId xmlns:a16="http://schemas.microsoft.com/office/drawing/2014/main" id="{136C8FD7-F04C-06A9-E468-391BF1D863A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 rot="5400000">
            <a:off x="7444920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C358E050-5D2E-31D5-3DE5-9BA06FF64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977352" y="5343398"/>
            <a:ext cx="3674648" cy="720001"/>
          </a:xfr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/>
            </a:lvl1pPr>
            <a:lvl2pPr marL="450023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523F32-FF9D-31E0-46B8-E106754901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10" name="Titel 5">
            <a:extLst>
              <a:ext uri="{FF2B5EF4-FFF2-40B4-BE49-F238E27FC236}">
                <a16:creationId xmlns:a16="http://schemas.microsoft.com/office/drawing/2014/main" id="{F66D26DE-7509-D6C2-9FB2-04A2408721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20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3BF974-AC03-E162-E1D5-581054EA35B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AA8A9A55-2ABC-4FFE-87E5-39C6B5EC27C8}" type="datetime4">
              <a:rPr lang="de-DE" noProof="0" smtClean="0"/>
              <a:t>19. Mai 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C0F46-FB52-7EFF-517A-5E1C1A14F9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/>
              <a:t>Präsentationstitel | Verfasser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F47F88-CFA0-1C8E-AB4E-16E0190FB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232CE0CD-5802-9B2B-4432-3C6EFA4977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40000" y="6020548"/>
            <a:ext cx="11112000" cy="288000"/>
          </a:xfrm>
        </p:spPr>
        <p:txBody>
          <a:bodyPr anchor="b"/>
          <a:lstStyle>
            <a:lvl1pPr marL="0" indent="0">
              <a:spcAft>
                <a:spcPts val="400"/>
              </a:spcAft>
              <a:buNone/>
              <a:defRPr sz="1000"/>
            </a:lvl1pPr>
          </a:lstStyle>
          <a:p>
            <a:pPr lvl="0"/>
            <a:r>
              <a:rPr lang="de-DE" dirty="0"/>
              <a:t>Quellen: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371CE7E-63D6-B4E5-64A1-C24F9586E3B2}"/>
              </a:ext>
            </a:extLst>
          </p:cNvPr>
          <p:cNvSpPr>
            <a:spLocks noGrp="1"/>
          </p:cNvSpPr>
          <p:nvPr>
            <p:ph sz="quarter" idx="17"/>
          </p:nvPr>
        </p:nvSpPr>
        <p:spPr bwMode="gray">
          <a:xfrm>
            <a:off x="540000" y="1728000"/>
            <a:ext cx="11112000" cy="4140000"/>
          </a:xfrm>
          <a:custGeom>
            <a:avLst/>
            <a:gdLst>
              <a:gd name="connsiteX0" fmla="*/ 0 w 11520000"/>
              <a:gd name="connsiteY0" fmla="*/ 0 h 4298400"/>
              <a:gd name="connsiteX1" fmla="*/ 11520000 w 11520000"/>
              <a:gd name="connsiteY1" fmla="*/ 0 h 4298400"/>
              <a:gd name="connsiteX2" fmla="*/ 11520000 w 11520000"/>
              <a:gd name="connsiteY2" fmla="*/ 4298400 h 4298400"/>
              <a:gd name="connsiteX3" fmla="*/ 0 w 11520000"/>
              <a:gd name="connsiteY3" fmla="*/ 4298400 h 429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20000" h="4298400">
                <a:moveTo>
                  <a:pt x="0" y="0"/>
                </a:moveTo>
                <a:lnTo>
                  <a:pt x="11520000" y="0"/>
                </a:lnTo>
                <a:lnTo>
                  <a:pt x="11520000" y="4298400"/>
                </a:lnTo>
                <a:lnTo>
                  <a:pt x="0" y="4298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D5B7FF04-A8B8-2C74-BD85-B758EFF5D6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 bwMode="gray">
          <a:xfrm>
            <a:off x="540000" y="829125"/>
            <a:ext cx="8268720" cy="36000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Zweite Headline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67452D9-F2E0-270B-8485-AC0409566E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646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/>
              <a:t>Titelmasterformat durch Klicken bearbeiten</a:t>
            </a:r>
          </a:p>
        </p:txBody>
      </p:sp>
      <p:sp>
        <p:nvSpPr>
          <p:cNvPr id="3" name="Inhalt"/>
          <p:cNvSpPr>
            <a:spLocks noGrp="1"/>
          </p:cNvSpPr>
          <p:nvPr>
            <p:ph type="body" idx="1"/>
          </p:nvPr>
        </p:nvSpPr>
        <p:spPr bwMode="gray">
          <a:xfrm>
            <a:off x="540000" y="1728000"/>
            <a:ext cx="11112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"/>
          <p:cNvSpPr>
            <a:spLocks noGrp="1"/>
          </p:cNvSpPr>
          <p:nvPr>
            <p:ph type="dt" sz="half" idx="2"/>
          </p:nvPr>
        </p:nvSpPr>
        <p:spPr bwMode="gray">
          <a:xfrm>
            <a:off x="9525403" y="6493063"/>
            <a:ext cx="176582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8F1A127F-F424-45E2-A676-1A010C35CFDA}" type="datetime4">
              <a:rPr lang="de-DE" smtClean="0"/>
              <a:pPr/>
              <a:t>19. Mai 2025</a:t>
            </a:fld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 bwMode="gray">
          <a:xfrm>
            <a:off x="540000" y="6493063"/>
            <a:ext cx="7560000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/>
              <a:t>Iteration 1 - Softwareprojekt | Gruppe 4</a:t>
            </a:r>
          </a:p>
        </p:txBody>
      </p:sp>
      <p:sp>
        <p:nvSpPr>
          <p:cNvPr id="6" name="Foliennummer"/>
          <p:cNvSpPr>
            <a:spLocks noGrp="1"/>
          </p:cNvSpPr>
          <p:nvPr>
            <p:ph type="sldNum" sz="quarter" idx="4"/>
          </p:nvPr>
        </p:nvSpPr>
        <p:spPr bwMode="gray">
          <a:xfrm>
            <a:off x="11341456" y="6493063"/>
            <a:ext cx="310544" cy="288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2CEFE82-39F2-4F47-8A0C-D5AB3496FA5C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578F8E-ADE3-83CD-BBD4-F2AF811B81C3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0" y="1305318"/>
            <a:ext cx="720000" cy="0"/>
          </a:xfrm>
          <a:prstGeom prst="line">
            <a:avLst/>
          </a:prstGeom>
          <a:ln w="38100" cap="rnd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722733-4586-8907-05DD-71491D81A51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04" y="6426000"/>
            <a:ext cx="11112001" cy="0"/>
          </a:xfrm>
          <a:prstGeom prst="line">
            <a:avLst/>
          </a:prstGeom>
          <a:ln w="12700" cap="rnd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F2446B21-287B-2DE0-0DAB-177DEC62E22E}"/>
              </a:ext>
            </a:extLst>
          </p:cNvPr>
          <p:cNvPicPr>
            <a:picLocks noChangeAspect="1"/>
          </p:cNvPicPr>
          <p:nvPr userDrawn="1"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088556" y="254652"/>
            <a:ext cx="2741417" cy="7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3992" r:id="rId2"/>
    <p:sldLayoutId id="2147483975" r:id="rId3"/>
    <p:sldLayoutId id="2147483991" r:id="rId4"/>
    <p:sldLayoutId id="2147484006" r:id="rId5"/>
    <p:sldLayoutId id="2147484008" r:id="rId6"/>
    <p:sldLayoutId id="2147483986" r:id="rId7"/>
    <p:sldLayoutId id="2147484001" r:id="rId8"/>
    <p:sldLayoutId id="2147484015" r:id="rId9"/>
    <p:sldLayoutId id="2147483974" r:id="rId10"/>
    <p:sldLayoutId id="2147484016" r:id="rId11"/>
    <p:sldLayoutId id="2147483976" r:id="rId12"/>
    <p:sldLayoutId id="2147484012" r:id="rId13"/>
    <p:sldLayoutId id="2147483977" r:id="rId14"/>
    <p:sldLayoutId id="2147483995" r:id="rId15"/>
    <p:sldLayoutId id="2147483978" r:id="rId16"/>
    <p:sldLayoutId id="2147483984" r:id="rId17"/>
    <p:sldLayoutId id="2147483985" r:id="rId18"/>
    <p:sldLayoutId id="2147483979" r:id="rId19"/>
    <p:sldLayoutId id="2147484019" r:id="rId20"/>
    <p:sldLayoutId id="2147484013" r:id="rId21"/>
    <p:sldLayoutId id="2147484020" r:id="rId22"/>
    <p:sldLayoutId id="2147483997" r:id="rId23"/>
    <p:sldLayoutId id="2147484014" r:id="rId24"/>
    <p:sldLayoutId id="2147483981" r:id="rId25"/>
    <p:sldLayoutId id="2147484021" r:id="rId26"/>
    <p:sldLayoutId id="2147483982" r:id="rId27"/>
    <p:sldLayoutId id="2147484017" r:id="rId28"/>
    <p:sldLayoutId id="2147484000" r:id="rId29"/>
    <p:sldLayoutId id="2147484018" r:id="rId30"/>
    <p:sldLayoutId id="2147484002" r:id="rId31"/>
    <p:sldLayoutId id="2147483983" r:id="rId32"/>
    <p:sldLayoutId id="2147483993" r:id="rId33"/>
    <p:sldLayoutId id="2147483996" r:id="rId34"/>
    <p:sldLayoutId id="2147483987" r:id="rId35"/>
    <p:sldLayoutId id="2147483988" r:id="rId36"/>
    <p:sldLayoutId id="2147483999" r:id="rId37"/>
    <p:sldLayoutId id="2147484003" r:id="rId38"/>
    <p:sldLayoutId id="2147483990" r:id="rId39"/>
    <p:sldLayoutId id="2147484007" r:id="rId40"/>
    <p:sldLayoutId id="2147483998" r:id="rId41"/>
    <p:sldLayoutId id="2147484005" r:id="rId4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13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37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54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72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90" indent="-270013" algn="l" defTabSz="914445" rtl="0" eaLnBrk="1" latinLnBrk="0" hangingPunct="1">
        <a:lnSpc>
          <a:spcPct val="13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5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88" userDrawn="1">
          <p15:clr>
            <a:srgbClr val="FBAE40"/>
          </p15:clr>
        </p15:guide>
        <p15:guide id="2" orient="horz" pos="3700" userDrawn="1">
          <p15:clr>
            <a:srgbClr val="FBAE40"/>
          </p15:clr>
        </p15:guide>
        <p15:guide id="3" orient="horz" pos="501" userDrawn="1">
          <p15:clr>
            <a:srgbClr val="FBAE40"/>
          </p15:clr>
        </p15:guide>
        <p15:guide id="4" pos="7343" userDrawn="1">
          <p15:clr>
            <a:srgbClr val="FBAE40"/>
          </p15:clr>
        </p15:guide>
        <p15:guide id="5" pos="339" userDrawn="1">
          <p15:clr>
            <a:srgbClr val="FBAE40"/>
          </p15:clr>
        </p15:guide>
        <p15:guide id="6" orient="horz" pos="272" userDrawn="1">
          <p15:clr>
            <a:srgbClr val="FBAE40"/>
          </p15:clr>
        </p15:guide>
        <p15:guide id="7" orient="horz" pos="4047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437DC-5DE8-2F68-6292-2821D917598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Herzlich Willkommen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D72838-856F-CCF4-6F74-43E14F0068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de-DE" dirty="0"/>
              <a:t>© 2024 OTH Amberg-Weiden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C8CE66-5DF1-3A86-7DB9-ECCD06994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de-DE" dirty="0"/>
              <a:t>Iteration 1 - Softwareprojekt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A9D7BB4-AB8C-E707-520B-6FE812BD14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pPr marL="0" indent="0">
              <a:buNone/>
            </a:pPr>
            <a:r>
              <a:rPr lang="de-DE" dirty="0"/>
              <a:t>Gruppe 4 | 20.05.2025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9A72A7-E386-C544-4A1C-0DA1649000F8}"/>
              </a:ext>
            </a:extLst>
          </p:cNvPr>
          <p:cNvSpPr txBox="1"/>
          <p:nvPr/>
        </p:nvSpPr>
        <p:spPr bwMode="gray">
          <a:xfrm>
            <a:off x="-2274570" y="38976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8802984-BB7D-A3A0-8CC9-376C0F565268}"/>
              </a:ext>
            </a:extLst>
          </p:cNvPr>
          <p:cNvSpPr txBox="1"/>
          <p:nvPr/>
        </p:nvSpPr>
        <p:spPr bwMode="gray">
          <a:xfrm>
            <a:off x="12427527" y="6172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91879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30283D-21A6-F862-D758-49954528E4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A55A10-5C42-2821-1167-8FB21298BF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454656-A1AF-49EF-24BB-8BB869B3E1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>
                <a:solidFill>
                  <a:schemeClr val="tx2"/>
                </a:solidFill>
              </a:rPr>
              <a:pPr/>
              <a:t>10</a:t>
            </a:fld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10DBCAC-6035-A2B3-3CA8-F11085118C2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Frontend:</a:t>
            </a:r>
          </a:p>
          <a:p>
            <a:r>
              <a:rPr lang="de-DE" dirty="0"/>
              <a:t>Angular</a:t>
            </a:r>
          </a:p>
          <a:p>
            <a:r>
              <a:rPr lang="de-DE" dirty="0" err="1"/>
              <a:t>Typescript</a:t>
            </a:r>
            <a:endParaRPr lang="de-DE" dirty="0"/>
          </a:p>
          <a:p>
            <a:r>
              <a:rPr lang="de-DE" dirty="0"/>
              <a:t>HTML</a:t>
            </a:r>
          </a:p>
          <a:p>
            <a:r>
              <a:rPr lang="de-DE" dirty="0"/>
              <a:t>CSS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E5BBE05-E7D4-0B7E-5F7F-BC4B98481E60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Backend:</a:t>
            </a:r>
          </a:p>
          <a:p>
            <a:r>
              <a:rPr lang="de-DE" dirty="0"/>
              <a:t>Framework: </a:t>
            </a:r>
            <a:r>
              <a:rPr lang="de-DE" dirty="0" err="1"/>
              <a:t>SpringBoot</a:t>
            </a:r>
            <a:endParaRPr lang="de-DE" dirty="0"/>
          </a:p>
          <a:p>
            <a:r>
              <a:rPr lang="de-DE" dirty="0"/>
              <a:t>Java</a:t>
            </a:r>
          </a:p>
          <a:p>
            <a:r>
              <a:rPr lang="de-DE" dirty="0"/>
              <a:t>MySQL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F1BDA2B7-4C7A-F027-061D-49143EBF041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Allgemein:</a:t>
            </a:r>
            <a:endParaRPr lang="de-DE" dirty="0"/>
          </a:p>
          <a:p>
            <a:r>
              <a:rPr lang="de-DE" dirty="0"/>
              <a:t>Versionsverwaltung mit 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CI/CD Pipeline für </a:t>
            </a:r>
            <a:r>
              <a:rPr lang="de-DE" dirty="0" err="1"/>
              <a:t>Build</a:t>
            </a:r>
            <a:r>
              <a:rPr lang="de-DE" dirty="0"/>
              <a:t> und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Docker Container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379BDEC-5AEA-F3A9-28E6-61F59A371F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B76FF5D-80DD-1ED2-8BAA-A769B141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</a:p>
        </p:txBody>
      </p:sp>
    </p:spTree>
    <p:extLst>
      <p:ext uri="{BB962C8B-B14F-4D97-AF65-F5344CB8AC3E}">
        <p14:creationId xmlns:p14="http://schemas.microsoft.com/office/powerpoint/2010/main" val="1971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E21143-85BC-5190-A8F8-39EEFB5D21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CED3D9-CDC6-B828-E7D2-B3B0C64264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935810-CFB1-F546-EBA2-330E712B8E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>
                <a:solidFill>
                  <a:schemeClr val="tx2"/>
                </a:solidFill>
              </a:rPr>
              <a:pPr/>
              <a:t>11</a:t>
            </a:fld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A3D0B51-25D1-7102-808E-B599AD2C30A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Allgemeiner Aufbau nach Client-Server Architektur mit Kommunikation über eine REST-API</a:t>
            </a:r>
          </a:p>
          <a:p>
            <a:r>
              <a:rPr lang="de-DE" dirty="0"/>
              <a:t>Aufbau von Backend nach MVC-Pattern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678293A-DE44-1F35-0F69-FF4E8755C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A3E80A7-D37E-366C-65EE-678C7922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388496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9D8E38-B6FD-69F6-7C2C-1AE15FF6D14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4FE777-D4D4-3BC7-31BF-3CBF6D09B7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D36F0-D7AD-E969-2962-A926CAAC59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>
                <a:solidFill>
                  <a:schemeClr val="tx2"/>
                </a:solidFill>
              </a:rPr>
              <a:pPr/>
              <a:t>12</a:t>
            </a:fld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3" name="Inhaltsplatzhalter 12" descr="Ein Bild, das Software, Multimedia-Software, Text, Computer enthält.&#10;&#10;KI-generierte Inhalte können fehlerhaft sein.">
            <a:extLst>
              <a:ext uri="{FF2B5EF4-FFF2-40B4-BE49-F238E27FC236}">
                <a16:creationId xmlns:a16="http://schemas.microsoft.com/office/drawing/2014/main" id="{1FE0AA88-AF20-43B1-D474-356A7D2EF05E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26923" y="1192047"/>
            <a:ext cx="10138153" cy="5106116"/>
          </a:xfr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400F7381-9E59-CE60-A0C3-716A9A4D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064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C83FD6-85E9-CAF2-54DA-6AEB163B5D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08B5C7-258D-E665-A5EC-52B16F3380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F0635B-0B5C-0A7D-2153-5457DFA860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>
                <a:solidFill>
                  <a:schemeClr val="tx2"/>
                </a:solidFill>
              </a:rPr>
              <a:pPr/>
              <a:t>13</a:t>
            </a:fld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387AF0-1D28-CEC7-8BBC-2DBD72E6CBD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Allgemeiner Architekturaufbau</a:t>
            </a:r>
          </a:p>
          <a:p>
            <a:r>
              <a:rPr lang="de-DE" dirty="0"/>
              <a:t>Kommunikation zwischen den einzelnen Komponenten (Frontend, Backend, Datenbank)</a:t>
            </a:r>
          </a:p>
          <a:p>
            <a:r>
              <a:rPr lang="de-DE" dirty="0"/>
              <a:t>Getrenntes Arbeiten ermöglichen für eine unabhängige Entwicklung von Frontend und Backend</a:t>
            </a:r>
          </a:p>
          <a:p>
            <a:r>
              <a:rPr lang="de-DE" dirty="0"/>
              <a:t>Arbeiten mit Development- und Produktivumgebung</a:t>
            </a:r>
          </a:p>
          <a:p>
            <a:r>
              <a:rPr lang="de-DE" dirty="0"/>
              <a:t>Arbeiten auf verschiedenen Systemen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B84A9C4-95C5-2AC6-B997-3A2C6943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Besondere Herausforderungen</a:t>
            </a:r>
          </a:p>
        </p:txBody>
      </p:sp>
    </p:spTree>
    <p:extLst>
      <p:ext uri="{BB962C8B-B14F-4D97-AF65-F5344CB8AC3E}">
        <p14:creationId xmlns:p14="http://schemas.microsoft.com/office/powerpoint/2010/main" val="396877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83A111-5B72-64AA-4CDE-E72A7CFCC3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5B5919-85E7-B836-8593-26CC98D42A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36F5FC-56C0-DF82-3CD3-400F28B0AA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>
                <a:solidFill>
                  <a:schemeClr val="tx2"/>
                </a:solidFill>
              </a:rPr>
              <a:pPr/>
              <a:t>14</a:t>
            </a:fld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1B8D90-3298-7BC7-64AB-F07AA9EA849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de-DE" dirty="0"/>
              <a:t>Finalisierung und Überarbeitung der einzelnen Views/Benutzeroberfläche</a:t>
            </a:r>
          </a:p>
          <a:p>
            <a:r>
              <a:rPr lang="de-DE" dirty="0"/>
              <a:t>Finalisierung Backend, Implementierung fehlender Funktionen</a:t>
            </a:r>
          </a:p>
          <a:p>
            <a:r>
              <a:rPr lang="de-DE" dirty="0"/>
              <a:t>Aufbau und Implementierung von Testkonzept</a:t>
            </a:r>
          </a:p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77760A5-D66B-DE3A-69DA-BF136835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492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6281D-0677-90D8-1EBF-D8C6035792E5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Vielen Dank!</a:t>
            </a:r>
          </a:p>
        </p:txBody>
      </p:sp>
      <p:pic>
        <p:nvPicPr>
          <p:cNvPr id="4" name="Bildplatzhalter 5">
            <a:extLst>
              <a:ext uri="{FF2B5EF4-FFF2-40B4-BE49-F238E27FC236}">
                <a16:creationId xmlns:a16="http://schemas.microsoft.com/office/drawing/2014/main" id="{E98192E3-A287-4B29-6B56-3BA1B364A719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0"/>
            <a:ext cx="4114800" cy="6858000"/>
          </a:xfrm>
        </p:spPr>
      </p:pic>
    </p:spTree>
    <p:extLst>
      <p:ext uri="{BB962C8B-B14F-4D97-AF65-F5344CB8AC3E}">
        <p14:creationId xmlns:p14="http://schemas.microsoft.com/office/powerpoint/2010/main" val="1605080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2B048-0CDE-4C22-7D00-62C09684DC2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31D143-86FD-A55C-AE78-549D3FD366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03407-0402-843D-9313-5A79435FBD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2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8E1A13C-3D1B-2CBC-6BDC-8A56AE5C76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gray"/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862DE21-6532-95FD-FB12-7B79E87B7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/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71F83C4-70F9-9800-B884-AFBD29DC98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de-DE" dirty="0"/>
              <a:t>03</a:t>
            </a:r>
            <a:r>
              <a:rPr lang="de-DE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B678963B-76BE-71A1-A1BA-E96C8303F00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b="1" dirty="0"/>
              <a:t>Projektvision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D1D1066D-5529-6846-94FB-76740000688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/>
        <p:txBody>
          <a:bodyPr/>
          <a:lstStyle/>
          <a:p>
            <a:r>
              <a:rPr lang="de-DE" b="1" dirty="0"/>
              <a:t>Anforderungen</a:t>
            </a:r>
          </a:p>
        </p:txBody>
      </p:sp>
      <p:sp>
        <p:nvSpPr>
          <p:cNvPr id="47" name="Textplatzhalter 46">
            <a:extLst>
              <a:ext uri="{FF2B5EF4-FFF2-40B4-BE49-F238E27FC236}">
                <a16:creationId xmlns:a16="http://schemas.microsoft.com/office/drawing/2014/main" id="{BF6969DA-9F52-7D16-6522-55B10884D48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/>
        <p:txBody>
          <a:bodyPr/>
          <a:lstStyle/>
          <a:p>
            <a:r>
              <a:rPr lang="de-DE" b="1" dirty="0"/>
              <a:t>Architektur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199C1BE-38C1-98A5-EF74-32AF2D4E9E6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/>
        <p:txBody>
          <a:bodyPr/>
          <a:lstStyle/>
          <a:p>
            <a:r>
              <a:rPr lang="de-DE" dirty="0"/>
              <a:t>06</a:t>
            </a:r>
          </a:p>
        </p:txBody>
      </p:sp>
      <p:sp>
        <p:nvSpPr>
          <p:cNvPr id="51" name="Textplatzhalter 50">
            <a:extLst>
              <a:ext uri="{FF2B5EF4-FFF2-40B4-BE49-F238E27FC236}">
                <a16:creationId xmlns:a16="http://schemas.microsoft.com/office/drawing/2014/main" id="{6E31FD1D-6623-0F96-E0C5-F806611B032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/>
        <p:txBody>
          <a:bodyPr/>
          <a:lstStyle/>
          <a:p>
            <a:r>
              <a:rPr lang="de-DE" b="1" dirty="0"/>
              <a:t>Nächste Schritte</a:t>
            </a:r>
            <a:endParaRPr lang="de-DE" dirty="0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7575F8DD-0ED6-02ED-EE48-2C8192BA81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gray"/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54" name="Textplatzhalter 53">
            <a:extLst>
              <a:ext uri="{FF2B5EF4-FFF2-40B4-BE49-F238E27FC236}">
                <a16:creationId xmlns:a16="http://schemas.microsoft.com/office/drawing/2014/main" id="{1963D3DF-3FE6-56F8-BC53-F6B32BF0BA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solidFill>
            <a:schemeClr val="accent1"/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55" name="Textplatzhalter 54">
            <a:extLst>
              <a:ext uri="{FF2B5EF4-FFF2-40B4-BE49-F238E27FC236}">
                <a16:creationId xmlns:a16="http://schemas.microsoft.com/office/drawing/2014/main" id="{C79FEA92-B3D9-E99F-6B88-A54422254D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/>
        <p:txBody>
          <a:bodyPr/>
          <a:lstStyle/>
          <a:p>
            <a:r>
              <a:rPr lang="de-DE" b="1" dirty="0"/>
              <a:t>Demo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7B05281B-CAD2-1F0C-2070-3E2D82225DF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gray"/>
        <p:txBody>
          <a:bodyPr/>
          <a:lstStyle/>
          <a:p>
            <a:r>
              <a:rPr lang="de-DE" dirty="0"/>
              <a:t>05</a:t>
            </a:r>
          </a:p>
        </p:txBody>
      </p:sp>
      <p:sp>
        <p:nvSpPr>
          <p:cNvPr id="59" name="Textplatzhalter 58">
            <a:extLst>
              <a:ext uri="{FF2B5EF4-FFF2-40B4-BE49-F238E27FC236}">
                <a16:creationId xmlns:a16="http://schemas.microsoft.com/office/drawing/2014/main" id="{75F60030-3D70-7DE8-BBCC-5E460E5E63E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/>
        <p:txBody>
          <a:bodyPr/>
          <a:lstStyle/>
          <a:p>
            <a:r>
              <a:rPr lang="de-DE" b="1" dirty="0"/>
              <a:t>Besondere Herausforderungen</a:t>
            </a:r>
          </a:p>
        </p:txBody>
      </p:sp>
      <p:sp>
        <p:nvSpPr>
          <p:cNvPr id="39" name="Titel 38">
            <a:extLst>
              <a:ext uri="{FF2B5EF4-FFF2-40B4-BE49-F238E27FC236}">
                <a16:creationId xmlns:a16="http://schemas.microsoft.com/office/drawing/2014/main" id="{1858DAB3-8163-5F7D-9C7C-53566CD851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1D0A26-3FFC-1347-871B-83AABCAD7698}"/>
              </a:ext>
            </a:extLst>
          </p:cNvPr>
          <p:cNvSpPr txBox="1"/>
          <p:nvPr/>
        </p:nvSpPr>
        <p:spPr bwMode="gray">
          <a:xfrm>
            <a:off x="1450428" y="-5255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37" indent="-285737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de-DE" dirty="0" err="1"/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F549E863-19DD-5723-C7A5-D58C4FADD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29380661-EF9F-F25F-92DB-F3335F54ED2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3" name="Textplatzhalter 62">
            <a:extLst>
              <a:ext uri="{FF2B5EF4-FFF2-40B4-BE49-F238E27FC236}">
                <a16:creationId xmlns:a16="http://schemas.microsoft.com/office/drawing/2014/main" id="{2152D7DD-0175-892B-B1E9-E0D3842B39E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5" name="Textplatzhalter 64">
            <a:extLst>
              <a:ext uri="{FF2B5EF4-FFF2-40B4-BE49-F238E27FC236}">
                <a16:creationId xmlns:a16="http://schemas.microsoft.com/office/drawing/2014/main" id="{88AA6DE8-2BAE-EC8B-F67B-D87B84DA2F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7" name="Textplatzhalter 66">
            <a:extLst>
              <a:ext uri="{FF2B5EF4-FFF2-40B4-BE49-F238E27FC236}">
                <a16:creationId xmlns:a16="http://schemas.microsoft.com/office/drawing/2014/main" id="{8B8873BA-F0AD-94AE-F957-B0EB15CC5B0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EC7AB3AA-9084-5C76-B202-491A244776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0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25898-C3C1-BDBF-193E-F1FBA76A2F9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22703D-5889-10E3-F695-1C64851FD1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1C579-E2F7-79A6-DEF4-73197D2B87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3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C0F9AC-860D-2482-7C67-8982E8FD573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Projektvision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4ED172E0-5CB9-EAA9-9FC9-2A10E39AB2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3" name="Inhaltsplatzhalter 12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454E443B-EDD7-A74D-B936-EF03B03FEE84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605089" y="1226250"/>
            <a:ext cx="8981822" cy="5052275"/>
          </a:xfrm>
        </p:spPr>
      </p:pic>
    </p:spTree>
    <p:extLst>
      <p:ext uri="{BB962C8B-B14F-4D97-AF65-F5344CB8AC3E}">
        <p14:creationId xmlns:p14="http://schemas.microsoft.com/office/powerpoint/2010/main" val="210393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7075D-EE72-24D5-3576-39E3774D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1E477-936B-FE86-D222-7440EB30C379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B13A9-C177-DBF1-C468-EF02929172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99A48-63E8-FB5B-DD7B-AC9AF0576F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4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BE231C-55FE-2D53-9AE7-F0966A75370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D0BFFEEB-56CC-420F-6813-9B960ABB79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/>
              <a:t>Funktionale &amp; Nicht-funktionale Anforderungen</a:t>
            </a:r>
          </a:p>
        </p:txBody>
      </p:sp>
      <p:pic>
        <p:nvPicPr>
          <p:cNvPr id="12" name="Grafik 11" descr="Dokument Silhouette">
            <a:extLst>
              <a:ext uri="{FF2B5EF4-FFF2-40B4-BE49-F238E27FC236}">
                <a16:creationId xmlns:a16="http://schemas.microsoft.com/office/drawing/2014/main" id="{B52006C0-F52D-37EE-1165-D3735F075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5358" y="954155"/>
            <a:ext cx="872195" cy="87219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7BCA7E9-FD9B-3EBF-AFB4-F6E20AF55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567" y="1954643"/>
            <a:ext cx="6424865" cy="315984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7710819-584C-BAC0-9307-48A2F29BEB33}"/>
              </a:ext>
            </a:extLst>
          </p:cNvPr>
          <p:cNvSpPr txBox="1"/>
          <p:nvPr/>
        </p:nvSpPr>
        <p:spPr bwMode="gray">
          <a:xfrm rot="5400000">
            <a:off x="5436703" y="5280759"/>
            <a:ext cx="1318591" cy="5863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sz="32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2118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44A44-D8D3-7872-48BC-2205ACE6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9BE97-E990-F04B-A599-4BC13C74376D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B7F6A-C5DE-0605-7FED-B1566B8293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6AB21-A0DE-6E91-E9C6-475D061E99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5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F40AF1F-19C1-C021-90C6-4669C492D63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5FA46460-DB0D-56F8-0DC2-4C4CAC7796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/>
              <a:t>Randbedingungen</a:t>
            </a:r>
          </a:p>
        </p:txBody>
      </p:sp>
      <p:pic>
        <p:nvPicPr>
          <p:cNvPr id="8" name="Grafik 7" descr="Dokument Silhouette">
            <a:extLst>
              <a:ext uri="{FF2B5EF4-FFF2-40B4-BE49-F238E27FC236}">
                <a16:creationId xmlns:a16="http://schemas.microsoft.com/office/drawing/2014/main" id="{B5160E06-F7AD-0ED3-DDCF-C640912B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5358" y="954155"/>
            <a:ext cx="872195" cy="87219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4BFB11B-CFA9-1B90-330B-9D9896F9E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870" y="2066750"/>
            <a:ext cx="6420255" cy="307617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7F6463A-F95B-9BCE-1E76-3224B668C32B}"/>
              </a:ext>
            </a:extLst>
          </p:cNvPr>
          <p:cNvSpPr txBox="1"/>
          <p:nvPr/>
        </p:nvSpPr>
        <p:spPr bwMode="gray">
          <a:xfrm rot="5400000">
            <a:off x="5436703" y="5280759"/>
            <a:ext cx="1318591" cy="58634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sz="32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031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10CE5-D011-C1E7-323E-57E97D16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0E469BCC-5A8E-193D-0287-745FDC5C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08" y="3037665"/>
            <a:ext cx="4262561" cy="2890625"/>
          </a:xfrm>
          <a:prstGeom prst="rect">
            <a:avLst/>
          </a:prstGeom>
          <a:ln w="25400">
            <a:solidFill>
              <a:srgbClr val="FAFAFA"/>
            </a:solidFill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136C5D-C188-A683-9EB4-1FA0723CC919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r>
              <a:rPr lang="de-DE" noProof="0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A9703-7F48-D223-6072-C552DF98E7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CD0283-AC5E-8C5D-1B32-37DDFDCB27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2CEFE82-39F2-4F47-8A0C-D5AB3496FA5C}" type="slidenum">
              <a:rPr lang="de-DE" noProof="0" smtClean="0">
                <a:solidFill>
                  <a:schemeClr val="tx2"/>
                </a:solidFill>
              </a:rPr>
              <a:pPr/>
              <a:t>6</a:t>
            </a:fld>
            <a:endParaRPr lang="de-DE" noProof="0" dirty="0">
              <a:solidFill>
                <a:schemeClr val="tx2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45823F-424D-0BF4-F4B2-40ADAD193EA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40000" y="432000"/>
            <a:ext cx="8268720" cy="360000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7" name="Textplatzhalter 25">
            <a:extLst>
              <a:ext uri="{FF2B5EF4-FFF2-40B4-BE49-F238E27FC236}">
                <a16:creationId xmlns:a16="http://schemas.microsoft.com/office/drawing/2014/main" id="{396CB1D8-9336-69AF-5627-20D02FCA10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0000" y="829125"/>
            <a:ext cx="8268720" cy="360000"/>
          </a:xfrm>
        </p:spPr>
        <p:txBody>
          <a:bodyPr/>
          <a:lstStyle/>
          <a:p>
            <a:r>
              <a:rPr lang="de-DE" dirty="0" err="1"/>
              <a:t>Gaphor</a:t>
            </a:r>
            <a:endParaRPr lang="de-DE" dirty="0"/>
          </a:p>
        </p:txBody>
      </p:sp>
      <p:pic>
        <p:nvPicPr>
          <p:cNvPr id="16" name="Grafik 15" descr="Ein Bild, das Text, Screenshot, Software, Computer enthält.&#10;&#10;KI-generierte Inhalte können fehlerhaft sein.">
            <a:extLst>
              <a:ext uri="{FF2B5EF4-FFF2-40B4-BE49-F238E27FC236}">
                <a16:creationId xmlns:a16="http://schemas.microsoft.com/office/drawing/2014/main" id="{BF13B57B-5F79-87FB-984E-60E54FC57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77756" y="2153939"/>
            <a:ext cx="4236487" cy="2901794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</p:pic>
      <p:pic>
        <p:nvPicPr>
          <p:cNvPr id="10" name="Inhaltsplatzhalter 9" descr="Ein Bild, das Text, Screenshot, Multimedia-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BF82E9F1-F54B-9CB0-0AF8-D64142395FF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466230" y="1401640"/>
            <a:ext cx="4236489" cy="2890625"/>
          </a:xfrm>
          <a:ln w="25400">
            <a:solidFill>
              <a:schemeClr val="bg1"/>
            </a:solidFill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D773087-5B6A-2993-58E7-62DE3855D2DB}"/>
              </a:ext>
            </a:extLst>
          </p:cNvPr>
          <p:cNvSpPr txBox="1"/>
          <p:nvPr/>
        </p:nvSpPr>
        <p:spPr bwMode="gray">
          <a:xfrm>
            <a:off x="1116795" y="4385999"/>
            <a:ext cx="2935357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b="1" dirty="0">
                <a:solidFill>
                  <a:schemeClr val="accent1"/>
                </a:solidFill>
              </a:rPr>
              <a:t>Kontextdiagramm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B9791D-7C26-D944-471D-E72CD472237F}"/>
              </a:ext>
            </a:extLst>
          </p:cNvPr>
          <p:cNvSpPr txBox="1"/>
          <p:nvPr/>
        </p:nvSpPr>
        <p:spPr bwMode="gray">
          <a:xfrm>
            <a:off x="4527851" y="5113079"/>
            <a:ext cx="2935357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b="1" dirty="0">
                <a:solidFill>
                  <a:schemeClr val="accent1"/>
                </a:solidFill>
              </a:rPr>
              <a:t>Containerdiagramm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3F8E8B-16DF-A76D-95D1-A47E643B5AA2}"/>
              </a:ext>
            </a:extLst>
          </p:cNvPr>
          <p:cNvSpPr txBox="1"/>
          <p:nvPr/>
        </p:nvSpPr>
        <p:spPr bwMode="gray">
          <a:xfrm>
            <a:off x="8214243" y="6007295"/>
            <a:ext cx="2935357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  <a:buClr>
                <a:schemeClr val="accent1"/>
              </a:buClr>
            </a:pPr>
            <a:r>
              <a:rPr lang="de-DE" b="1" dirty="0">
                <a:solidFill>
                  <a:schemeClr val="accent1"/>
                </a:solidFill>
              </a:rPr>
              <a:t>Komponentendiagramm</a:t>
            </a:r>
          </a:p>
        </p:txBody>
      </p:sp>
      <p:pic>
        <p:nvPicPr>
          <p:cNvPr id="20" name="Grafik 19" descr="Dokument Silhouette">
            <a:extLst>
              <a:ext uri="{FF2B5EF4-FFF2-40B4-BE49-F238E27FC236}">
                <a16:creationId xmlns:a16="http://schemas.microsoft.com/office/drawing/2014/main" id="{BD599C31-8459-CFFA-D72E-D613CC285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5358" y="954155"/>
            <a:ext cx="872195" cy="8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EB940-3FA3-441A-FA42-18EAD3AD7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0247D0-F80F-93EF-7889-C767E5095F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7286D0-C652-D3B6-B3C2-7819CED943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3039AA-C3B7-8B46-BB3F-CB3CFBCFD5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>
                <a:solidFill>
                  <a:schemeClr val="tx2"/>
                </a:solidFill>
              </a:rPr>
              <a:pPr/>
              <a:t>7</a:t>
            </a:fld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1B1378D-B296-FDBA-0480-9E6EB4219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C4 -Kontextdiagramm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A6243EB3-438C-B53D-C607-A67165E3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12" name="Inhaltsplatzhalter 11" descr="Ein Bild, das Text, Screenshot, Multimedia-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C1169F9D-9271-7998-630A-7D65549B53C3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l="31182" t="34882" r="37283" b="27918"/>
          <a:stretch>
            <a:fillRect/>
          </a:stretch>
        </p:blipFill>
        <p:spPr>
          <a:xfrm>
            <a:off x="3422779" y="1373640"/>
            <a:ext cx="5346441" cy="4303232"/>
          </a:xfrm>
        </p:spPr>
      </p:pic>
    </p:spTree>
    <p:extLst>
      <p:ext uri="{BB962C8B-B14F-4D97-AF65-F5344CB8AC3E}">
        <p14:creationId xmlns:p14="http://schemas.microsoft.com/office/powerpoint/2010/main" val="4334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265479-57E6-0322-DBC3-56327177AD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58D312-6730-6C7F-6359-5D851E1CBA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C17D54-67F6-5A4E-C0E9-6C100BFF50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>
                <a:solidFill>
                  <a:schemeClr val="tx2"/>
                </a:solidFill>
              </a:rPr>
              <a:pPr/>
              <a:t>8</a:t>
            </a:fld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CE5CF78-A696-3B43-6499-56922DDB8F1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l="36822" t="13463" r="30286"/>
          <a:stretch>
            <a:fillRect/>
          </a:stretch>
        </p:blipFill>
        <p:spPr>
          <a:xfrm>
            <a:off x="4114799" y="150610"/>
            <a:ext cx="3582955" cy="6456610"/>
          </a:xfr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E7FE51A-2561-0308-259F-868337EDB4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C4 - Containerdiagramm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3AC9D26-E7FF-9DCF-A010-FE6CECB0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244083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66534-2164-A016-9F26-18784520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3423F1-5714-4430-F17C-7AAF56F3BA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20. Mai 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4B408C-61FF-9290-E3A3-A5E731E460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>
                <a:solidFill>
                  <a:schemeClr val="tx2"/>
                </a:solidFill>
              </a:rPr>
              <a:t>Iteration 1 - Softwareprojekt | Gruppe 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F4595D-0539-1483-E37D-790D6CC4B0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CEFE82-39F2-4F47-8A0C-D5AB3496FA5C}" type="slidenum">
              <a:rPr lang="de-DE">
                <a:solidFill>
                  <a:schemeClr val="tx2"/>
                </a:solidFill>
              </a:rPr>
              <a:pPr/>
              <a:t>9</a:t>
            </a:fld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431D668-DBEF-CC4C-1975-265DA09309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C4 - Komponentendiagramm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638EDF04-FB4A-FD35-5E41-C753CF8F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1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1EE0C3DC-7820-9505-9145-E4856F5E0C23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rcRect l="13561" t="9845" r="30420"/>
          <a:stretch>
            <a:fillRect/>
          </a:stretch>
        </p:blipFill>
        <p:spPr>
          <a:xfrm>
            <a:off x="3984942" y="553303"/>
            <a:ext cx="5261696" cy="5789367"/>
          </a:xfrm>
        </p:spPr>
      </p:pic>
    </p:spTree>
    <p:extLst>
      <p:ext uri="{BB962C8B-B14F-4D97-AF65-F5344CB8AC3E}">
        <p14:creationId xmlns:p14="http://schemas.microsoft.com/office/powerpoint/2010/main" val="131115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TH">
  <a:themeElements>
    <a:clrScheme name="Benutzerdefiniert 22">
      <a:dk1>
        <a:srgbClr val="535559"/>
      </a:dk1>
      <a:lt1>
        <a:srgbClr val="FFFFFF"/>
      </a:lt1>
      <a:dk2>
        <a:srgbClr val="535559"/>
      </a:dk2>
      <a:lt2>
        <a:srgbClr val="FFFFFF"/>
      </a:lt2>
      <a:accent1>
        <a:srgbClr val="EE7100"/>
      </a:accent1>
      <a:accent2>
        <a:srgbClr val="535559"/>
      </a:accent2>
      <a:accent3>
        <a:srgbClr val="1FB1CC"/>
      </a:accent3>
      <a:accent4>
        <a:srgbClr val="6C3480"/>
      </a:accent4>
      <a:accent5>
        <a:srgbClr val="00679F"/>
      </a:accent5>
      <a:accent6>
        <a:srgbClr val="45B179"/>
      </a:accent6>
      <a:hlink>
        <a:srgbClr val="535559"/>
      </a:hlink>
      <a:folHlink>
        <a:srgbClr val="EE71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lIns="36000" tIns="36000" rIns="36000" bIns="36000" rtlCol="0" anchor="ctr"/>
      <a:lstStyle>
        <a:defPPr algn="ctr">
          <a:lnSpc>
            <a:spcPct val="90000"/>
          </a:lnSpc>
          <a:spcAft>
            <a:spcPts val="1000"/>
          </a:spcAft>
          <a:defRPr sz="1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 cap="rnd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285750" indent="-285750" algn="l">
          <a:lnSpc>
            <a:spcPct val="90000"/>
          </a:lnSpc>
          <a:spcAft>
            <a:spcPts val="1000"/>
          </a:spcAft>
          <a:buClr>
            <a:schemeClr val="accent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TH">
      <a:majorFont>
        <a:latin typeface="Meta OT"/>
        <a:ea typeface=""/>
        <a:cs typeface=""/>
      </a:majorFont>
      <a:minorFont>
        <a:latin typeface="Meta O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Breitbild</PresentationFormat>
  <Paragraphs>106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Meta OT</vt:lpstr>
      <vt:lpstr>OTH</vt:lpstr>
      <vt:lpstr>Herzlich Willkommen</vt:lpstr>
      <vt:lpstr>Agenda</vt:lpstr>
      <vt:lpstr>Projektvision</vt:lpstr>
      <vt:lpstr>Anforderungen</vt:lpstr>
      <vt:lpstr>Anforderungen</vt:lpstr>
      <vt:lpstr>Architektur</vt:lpstr>
      <vt:lpstr>Architektur</vt:lpstr>
      <vt:lpstr>Architektur</vt:lpstr>
      <vt:lpstr>Architektur</vt:lpstr>
      <vt:lpstr>Verwendete Technologien</vt:lpstr>
      <vt:lpstr>Architektur</vt:lpstr>
      <vt:lpstr>Demo</vt:lpstr>
      <vt:lpstr>Besondere Herausforderungen</vt:lpstr>
      <vt:lpstr>Nächste Schritte</vt:lpstr>
      <vt:lpstr>Vielen Dank!</vt:lpstr>
    </vt:vector>
  </TitlesOfParts>
  <Company>Ostbayerische Technische 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 Master</dc:title>
  <dc:creator>PresentationLoad</dc:creator>
  <dc:description/>
  <cp:lastModifiedBy>Lena Wolfert</cp:lastModifiedBy>
  <cp:revision>1906</cp:revision>
  <dcterms:created xsi:type="dcterms:W3CDTF">2015-11-26T10:37:47Z</dcterms:created>
  <dcterms:modified xsi:type="dcterms:W3CDTF">2025-05-19T17:46:09Z</dcterms:modified>
</cp:coreProperties>
</file>