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91" d="100"/>
          <a:sy n="91" d="100"/>
        </p:scale>
        <p:origin x="108" y="57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1844360" cy="44150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6142327" y="5274495"/>
            <a:ext cx="5726181" cy="108859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8065606" y="796159"/>
            <a:ext cx="3802903" cy="4415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349B840-ADAC-20D7-73AB-1E9F6B6058B5}"/>
              </a:ext>
            </a:extLst>
          </p:cNvPr>
          <p:cNvSpPr/>
          <p:nvPr userDrawn="1"/>
        </p:nvSpPr>
        <p:spPr>
          <a:xfrm>
            <a:off x="7672878" y="279567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46BE2B4-4801-F178-ED85-89C54D1D273D}"/>
              </a:ext>
            </a:extLst>
          </p:cNvPr>
          <p:cNvSpPr/>
          <p:nvPr userDrawn="1"/>
        </p:nvSpPr>
        <p:spPr>
          <a:xfrm>
            <a:off x="9092673" y="279566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12468" y="27956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4829A1F-BB77-9D2A-E657-1ECD1080088F}"/>
              </a:ext>
            </a:extLst>
          </p:cNvPr>
          <p:cNvSpPr txBox="1"/>
          <p:nvPr userDrawn="1"/>
        </p:nvSpPr>
        <p:spPr>
          <a:xfrm>
            <a:off x="7612346" y="238317"/>
            <a:ext cx="6815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by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0DBF5E6-27CB-4BD8-D100-DB483AAE8B44}"/>
              </a:ext>
            </a:extLst>
          </p:cNvPr>
          <p:cNvSpPr txBox="1"/>
          <p:nvPr userDrawn="1"/>
        </p:nvSpPr>
        <p:spPr>
          <a:xfrm>
            <a:off x="9043716" y="238317"/>
            <a:ext cx="7040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created for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076857" y="5272071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6126743" y="79901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8069342" y="807159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78" y="807159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528" y="528511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814" y="797745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28" y="5326853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358870" y="1038034"/>
            <a:ext cx="2695073" cy="83806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Effektive Gliederung, Planung und Abarbeitung von Aufgaben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Überblick über Fortschritt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Maximierung der Produktivität durch den Einsatz eines Pomodoro-Planers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Programmierer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Schüler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Studenten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Aufgabenplanung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Zeitplanung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Messbarkeit der Produktivität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Erstellung und Export von Statistiken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130090" y="5487804"/>
            <a:ext cx="5712280" cy="86044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Nutzung von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SpringBoot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Backend</a:t>
            </a:r>
          </a:p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+ Versionsverwaltung mit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GitLab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6079961" y="1074820"/>
            <a:ext cx="1934177" cy="2354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Frontend: Angular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Backend: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SpringBoot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(Java)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Datenbank: MySQL</a:t>
            </a:r>
          </a:p>
          <a:p>
            <a:pPr marL="285750" indent="-285750">
              <a:buFontTx/>
              <a:buChar char="-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Versionsverwaltung mit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GitLab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Pipeline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Docker Container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670200"/>
            <a:ext cx="2695073" cy="87148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Verlässliche Erstellung von Aufgaben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Benutzerfreundlichkeit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Schnelle Ladezeiten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Sicherheit der Benutzerdaten</a:t>
            </a:r>
          </a:p>
          <a:p>
            <a:pPr marL="285750" indent="-285750">
              <a:buFontTx/>
              <a:buChar char="-"/>
            </a:pPr>
            <a:r>
              <a:rPr lang="de-DE" sz="10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Schutz vor Datenverlust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00ADA3-1A16-D014-BE18-A56E566DEF68}"/>
              </a:ext>
            </a:extLst>
          </p:cNvPr>
          <p:cNvSpPr txBox="1"/>
          <p:nvPr/>
        </p:nvSpPr>
        <p:spPr>
          <a:xfrm>
            <a:off x="417093" y="3882611"/>
            <a:ext cx="5526507" cy="12757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2" y="5560017"/>
            <a:ext cx="5576639" cy="6957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kein Nutzerfeedback 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 keine Information über Benutzerfreundlichkeit</a:t>
            </a:r>
          </a:p>
          <a:p>
            <a:pPr marL="285750" indent="-285750">
              <a:buFontTx/>
              <a:buChar char="-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  <a:sym typeface="Wingdings" panose="05000000000000000000" pitchFamily="2" charset="2"/>
              </a:rPr>
              <a:t>keine Tests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2B3382C-2192-22E2-E9B8-BCDE04DE818F}"/>
              </a:ext>
            </a:extLst>
          </p:cNvPr>
          <p:cNvSpPr txBox="1"/>
          <p:nvPr/>
        </p:nvSpPr>
        <p:spPr>
          <a:xfrm>
            <a:off x="6663558" y="252250"/>
            <a:ext cx="90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TaskIt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4019A50-08CF-F062-D712-4D50831955C0}"/>
              </a:ext>
            </a:extLst>
          </p:cNvPr>
          <p:cNvSpPr txBox="1"/>
          <p:nvPr/>
        </p:nvSpPr>
        <p:spPr>
          <a:xfrm>
            <a:off x="10631214" y="336329"/>
            <a:ext cx="1008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16.04.2025</a:t>
            </a:r>
          </a:p>
        </p:txBody>
      </p:sp>
      <p:pic>
        <p:nvPicPr>
          <p:cNvPr id="14" name="Grafik 13" descr="Ein Bild, das Text, Screenshot, Software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06A77F0D-C25E-EE13-E13A-6859928208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05" t="7739" r="23083"/>
          <a:stretch/>
        </p:blipFill>
        <p:spPr>
          <a:xfrm>
            <a:off x="8090998" y="1147171"/>
            <a:ext cx="3751372" cy="4011237"/>
          </a:xfrm>
          <a:prstGeom prst="rect">
            <a:avLst/>
          </a:prstGeom>
        </p:spPr>
      </p:pic>
      <p:pic>
        <p:nvPicPr>
          <p:cNvPr id="16" name="Grafik 15" descr="Ein Bild, das Text, Screenshot, Multimedia-Software, Software enthält.&#10;&#10;KI-generierte Inhalte können fehlerhaft sein.">
            <a:extLst>
              <a:ext uri="{FF2B5EF4-FFF2-40B4-BE49-F238E27FC236}">
                <a16:creationId xmlns:a16="http://schemas.microsoft.com/office/drawing/2014/main" id="{5F4176F9-3971-9A0B-5699-542C32440F1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E1E1E"/>
              </a:clrFrom>
              <a:clrTo>
                <a:srgbClr val="1E1E1E">
                  <a:alpha val="0"/>
                </a:srgbClr>
              </a:clrTo>
            </a:clrChange>
          </a:blip>
          <a:srcRect l="32223" t="37332" r="37923" b="29042"/>
          <a:stretch/>
        </p:blipFill>
        <p:spPr>
          <a:xfrm>
            <a:off x="2484038" y="3623404"/>
            <a:ext cx="2103727" cy="16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4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Lena Wolfert</cp:lastModifiedBy>
  <cp:revision>11</cp:revision>
  <dcterms:created xsi:type="dcterms:W3CDTF">2023-07-28T14:19:01Z</dcterms:created>
  <dcterms:modified xsi:type="dcterms:W3CDTF">2025-04-16T09:00:23Z</dcterms:modified>
</cp:coreProperties>
</file>