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545847-8557-465D-B34B-2E82575370FC}" v="3" dt="2025-04-10T10:53:2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15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Tobias Buresch" userId="81bc3fd0-77a9-4ec7-a9d2-b585d3566353" providerId="ADAL" clId="{5C545847-8557-465D-B34B-2E82575370FC}"/>
    <pc:docChg chg="custSel modSld">
      <pc:chgData name="Sebastian Tobias Buresch" userId="81bc3fd0-77a9-4ec7-a9d2-b585d3566353" providerId="ADAL" clId="{5C545847-8557-465D-B34B-2E82575370FC}" dt="2025-04-10T10:54:55.248" v="182" actId="478"/>
      <pc:docMkLst>
        <pc:docMk/>
      </pc:docMkLst>
      <pc:sldChg chg="addSp delSp modSp mod">
        <pc:chgData name="Sebastian Tobias Buresch" userId="81bc3fd0-77a9-4ec7-a9d2-b585d3566353" providerId="ADAL" clId="{5C545847-8557-465D-B34B-2E82575370FC}" dt="2025-04-10T10:54:55.248" v="182" actId="478"/>
        <pc:sldMkLst>
          <pc:docMk/>
          <pc:sldMk cId="2234469198" sldId="256"/>
        </pc:sldMkLst>
        <pc:spChg chg="ord">
          <ac:chgData name="Sebastian Tobias Buresch" userId="81bc3fd0-77a9-4ec7-a9d2-b585d3566353" providerId="ADAL" clId="{5C545847-8557-465D-B34B-2E82575370FC}" dt="2025-04-10T10:53:43.987" v="169" actId="167"/>
          <ac:spMkLst>
            <pc:docMk/>
            <pc:sldMk cId="2234469198" sldId="256"/>
            <ac:spMk id="4" creationId="{7CD6DADB-739C-191E-2998-F216583420AF}"/>
          </ac:spMkLst>
        </pc:spChg>
        <pc:spChg chg="ord">
          <ac:chgData name="Sebastian Tobias Buresch" userId="81bc3fd0-77a9-4ec7-a9d2-b585d3566353" providerId="ADAL" clId="{5C545847-8557-465D-B34B-2E82575370FC}" dt="2025-04-10T10:53:21.278" v="158" actId="167"/>
          <ac:spMkLst>
            <pc:docMk/>
            <pc:sldMk cId="2234469198" sldId="256"/>
            <ac:spMk id="15" creationId="{BBB09ABE-EC7A-B13F-E305-F3E7E589581C}"/>
          </ac:spMkLst>
        </pc:spChg>
        <pc:spChg chg="ord">
          <ac:chgData name="Sebastian Tobias Buresch" userId="81bc3fd0-77a9-4ec7-a9d2-b585d3566353" providerId="ADAL" clId="{5C545847-8557-465D-B34B-2E82575370FC}" dt="2025-04-10T10:53:08.736" v="154" actId="167"/>
          <ac:spMkLst>
            <pc:docMk/>
            <pc:sldMk cId="2234469198" sldId="256"/>
            <ac:spMk id="16" creationId="{29357D8E-7650-8F1D-C526-3914AF2FF627}"/>
          </ac:spMkLst>
        </pc:spChg>
        <pc:spChg chg="ord">
          <ac:chgData name="Sebastian Tobias Buresch" userId="81bc3fd0-77a9-4ec7-a9d2-b585d3566353" providerId="ADAL" clId="{5C545847-8557-465D-B34B-2E82575370FC}" dt="2025-04-10T10:52:19.315" v="144" actId="167"/>
          <ac:spMkLst>
            <pc:docMk/>
            <pc:sldMk cId="2234469198" sldId="256"/>
            <ac:spMk id="17" creationId="{FD35BE33-E0DA-C348-620E-189155733B9C}"/>
          </ac:spMkLst>
        </pc:spChg>
        <pc:spChg chg="mod">
          <ac:chgData name="Sebastian Tobias Buresch" userId="81bc3fd0-77a9-4ec7-a9d2-b585d3566353" providerId="ADAL" clId="{5C545847-8557-465D-B34B-2E82575370FC}" dt="2025-04-10T10:51:40.026" v="138" actId="6549"/>
          <ac:spMkLst>
            <pc:docMk/>
            <pc:sldMk cId="2234469198" sldId="256"/>
            <ac:spMk id="36" creationId="{87542CE1-A3E3-640E-97A6-C2D7E21E443F}"/>
          </ac:spMkLst>
        </pc:spChg>
        <pc:spChg chg="add del mod ord">
          <ac:chgData name="Sebastian Tobias Buresch" userId="81bc3fd0-77a9-4ec7-a9d2-b585d3566353" providerId="ADAL" clId="{5C545847-8557-465D-B34B-2E82575370FC}" dt="2025-04-10T10:54:31.370" v="174" actId="478"/>
          <ac:spMkLst>
            <pc:docMk/>
            <pc:sldMk cId="2234469198" sldId="256"/>
            <ac:spMk id="40" creationId="{263CEAD1-00B2-01E7-0756-B63104C4EE5D}"/>
          </ac:spMkLst>
        </pc:spChg>
        <pc:spChg chg="add del mod ord">
          <ac:chgData name="Sebastian Tobias Buresch" userId="81bc3fd0-77a9-4ec7-a9d2-b585d3566353" providerId="ADAL" clId="{5C545847-8557-465D-B34B-2E82575370FC}" dt="2025-04-10T10:54:55.248" v="182" actId="478"/>
          <ac:spMkLst>
            <pc:docMk/>
            <pc:sldMk cId="2234469198" sldId="256"/>
            <ac:spMk id="41" creationId="{9AEA181F-1A15-0C71-11B6-9D2D072B45C6}"/>
          </ac:spMkLst>
        </pc:spChg>
        <pc:spChg chg="add del mod ord">
          <ac:chgData name="Sebastian Tobias Buresch" userId="81bc3fd0-77a9-4ec7-a9d2-b585d3566353" providerId="ADAL" clId="{5C545847-8557-465D-B34B-2E82575370FC}" dt="2025-04-10T10:54:37.849" v="176" actId="478"/>
          <ac:spMkLst>
            <pc:docMk/>
            <pc:sldMk cId="2234469198" sldId="256"/>
            <ac:spMk id="42" creationId="{946B7C8F-89EA-939C-A78A-508FD98A8AD2}"/>
          </ac:spMkLst>
        </pc:spChg>
        <pc:spChg chg="add del mod ord">
          <ac:chgData name="Sebastian Tobias Buresch" userId="81bc3fd0-77a9-4ec7-a9d2-b585d3566353" providerId="ADAL" clId="{5C545847-8557-465D-B34B-2E82575370FC}" dt="2025-04-10T10:54:35.503" v="175" actId="478"/>
          <ac:spMkLst>
            <pc:docMk/>
            <pc:sldMk cId="2234469198" sldId="256"/>
            <ac:spMk id="43" creationId="{4DC851A9-AA29-2C86-04E0-DB2BA0C755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DC15B-6FEC-B03E-37C5-48E54D116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7309F7-73C6-58CF-DAFD-065A401CA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B4D417-26F1-0F9D-361F-39EEAD77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02368-4C5C-0F21-C2E9-761300ED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FFF550-988C-B479-F6B4-6D438A01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13492-895F-5EDA-9731-F6B5D2CE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453593-2E9E-82E7-463C-4FB0E1114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07BBE-D438-056F-6166-C5E95F46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22D2E2-FC9B-22B6-C32B-64A8330C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E82E16-7E4F-7D8F-4F88-EAC290C5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4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CEB475-39D1-06C9-A7BB-FDAA17994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76B23-2EA5-180A-9277-4E22EA23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3AEE79-EE10-7B07-5718-D536709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579F9-19C7-22DB-998E-C2AD67B0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07506-46B3-233E-6B1A-0BC972C0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5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1387E-9B6B-9220-BD75-50697CA1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9695DF-0428-19F4-CB9A-42496B03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A63C9-D872-C6A4-4930-80EB6381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48C67C-EDEC-E088-2FF1-57E22B20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7468F-CBDA-02A3-FF46-029D45E1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0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FB776-23A5-8BA0-27D5-9DDCD082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883CB6-0436-1E9E-6980-9DA220F46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3BA606-76CF-8BE3-6B53-8278E7F5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07B281-6E2E-A34F-DC89-93C7EDB0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B1F6B7-9603-383A-CCD8-BD9EFB1A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60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46BF0-65CA-0E67-19ED-A3EAD469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258A21-F508-F9D5-C9E9-9BC88042E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D84FE2-B27E-E8A3-F33D-15064D67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0734B8-5C6B-7E71-FBB8-67166D11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80AC9D-8F45-550A-4691-6ADB159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C9C761-DCFC-026E-ED40-4F813701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95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6BDFB-0E88-ACB3-2962-03C4C5B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7D9A55-A814-FEDE-26B9-7554FB7C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454B48-6CA6-B887-EEF1-3ED959082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23696-5049-4AFC-1A0E-1438FBF50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530F9B-16EF-E8E8-56C9-3E5C64102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EC01BC-C736-04A2-E63D-2FA0C837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B4C48A-4ED2-56FE-2330-6A77F1DBE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9C59C5-FCD3-F1C0-55EC-8CD9430B1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8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9C337-6031-A6BE-24E4-E6EAFD4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A0A547-23E6-1A2F-3F08-581105C8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A1BBF3-02EA-39D7-4F33-33DC8C6E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5BF23E9-547E-25AA-C240-9DD973921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21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521BA9-F303-74A8-A1E6-C8739B6C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3B7F07-3BC4-7E3E-9788-14DA56C38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CBC6F8-D7D0-B679-8AF1-C213D4CF8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90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665D5-7552-7FC3-C579-01823E23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F1BF7A-CFCA-F7F1-8CB4-9FD5BAD8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96C671-6C39-AA5E-F415-7C12A5BFC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9CEF7B-4532-C447-B3A2-DAA3F496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5A4EC7-4544-0645-1BBC-B6E22FA9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E0D900-5938-6837-CF3A-C93E45A5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11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38869-2266-B3E3-DE6F-532695DD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1526DB-5460-E8F4-35B9-B4715624C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D22E72-26F2-44C4-00FE-A192811D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1DD78-43BA-2853-FBFA-4D83BC27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577D7-F160-7FEC-4348-845C8DD1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677D16-DE14-C2C9-4A6F-B6CCF55C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39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DCD731-8F64-CB9C-7ACB-B8EE3C1E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A7CEE-E962-F826-7C19-C98A6FED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B9AD4-3836-A8F2-FD19-B0A8763FB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65596-027E-4CED-A67E-A3732BC6BF78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7D82EB-F786-8546-2042-4266C6024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DB430-7B5B-3BD9-B23C-22C0841AA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5AF4C-C2EA-4146-B7E2-0334C86FB5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446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CD6DADB-739C-191E-2998-F216583420AF}"/>
              </a:ext>
            </a:extLst>
          </p:cNvPr>
          <p:cNvSpPr/>
          <p:nvPr/>
        </p:nvSpPr>
        <p:spPr>
          <a:xfrm rot="10800000" flipH="1" flipV="1">
            <a:off x="-1" y="307831"/>
            <a:ext cx="12192000" cy="119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BB09ABE-EC7A-B13F-E305-F3E7E589581C}"/>
              </a:ext>
            </a:extLst>
          </p:cNvPr>
          <p:cNvSpPr/>
          <p:nvPr/>
        </p:nvSpPr>
        <p:spPr>
          <a:xfrm rot="10800000" flipH="1" flipV="1">
            <a:off x="8147044" y="1498599"/>
            <a:ext cx="4044956" cy="53594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9357D8E-7650-8F1D-C526-3914AF2FF627}"/>
              </a:ext>
            </a:extLst>
          </p:cNvPr>
          <p:cNvSpPr/>
          <p:nvPr/>
        </p:nvSpPr>
        <p:spPr>
          <a:xfrm rot="10800000" flipH="1" flipV="1">
            <a:off x="4044951" y="1498599"/>
            <a:ext cx="4102093" cy="53594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D35BE33-E0DA-C348-620E-189155733B9C}"/>
              </a:ext>
            </a:extLst>
          </p:cNvPr>
          <p:cNvSpPr/>
          <p:nvPr/>
        </p:nvSpPr>
        <p:spPr>
          <a:xfrm rot="10800000" flipH="1" flipV="1">
            <a:off x="0" y="1498599"/>
            <a:ext cx="4044955" cy="53594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997F752-2F35-007A-D450-B35B4B69A0D0}"/>
              </a:ext>
            </a:extLst>
          </p:cNvPr>
          <p:cNvSpPr txBox="1"/>
          <p:nvPr/>
        </p:nvSpPr>
        <p:spPr>
          <a:xfrm>
            <a:off x="0" y="0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Product</a:t>
            </a:r>
            <a:r>
              <a:rPr lang="de-DE" sz="1400" dirty="0"/>
              <a:t> Vision Board - </a:t>
            </a:r>
            <a:r>
              <a:rPr lang="de-DE" sz="1400" dirty="0" err="1"/>
              <a:t>TaskIt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125AAB0-459D-F8AF-0879-AB6A7A49034D}"/>
              </a:ext>
            </a:extLst>
          </p:cNvPr>
          <p:cNvSpPr txBox="1"/>
          <p:nvPr/>
        </p:nvSpPr>
        <p:spPr>
          <a:xfrm>
            <a:off x="8680450" y="0"/>
            <a:ext cx="3511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Softwareprojekt , Gruppe 4</a:t>
            </a:r>
          </a:p>
        </p:txBody>
      </p:sp>
      <p:pic>
        <p:nvPicPr>
          <p:cNvPr id="19" name="Grafik 18" descr="Zielgruppe Silhouette">
            <a:extLst>
              <a:ext uri="{FF2B5EF4-FFF2-40B4-BE49-F238E27FC236}">
                <a16:creationId xmlns:a16="http://schemas.microsoft.com/office/drawing/2014/main" id="{C3B64585-D937-FA35-2D1D-C4B498A04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5277" y="1611350"/>
            <a:ext cx="914400" cy="914400"/>
          </a:xfrm>
          <a:prstGeom prst="rect">
            <a:avLst/>
          </a:prstGeom>
        </p:spPr>
      </p:pic>
      <p:pic>
        <p:nvPicPr>
          <p:cNvPr id="21" name="Grafik 20" descr="Auge Silhouette">
            <a:extLst>
              <a:ext uri="{FF2B5EF4-FFF2-40B4-BE49-F238E27FC236}">
                <a16:creationId xmlns:a16="http://schemas.microsoft.com/office/drawing/2014/main" id="{FB6C60F6-F298-190B-BF57-3C5D0D98F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350" y="393700"/>
            <a:ext cx="914400" cy="914400"/>
          </a:xfrm>
          <a:prstGeom prst="rect">
            <a:avLst/>
          </a:prstGeom>
        </p:spPr>
      </p:pic>
      <p:pic>
        <p:nvPicPr>
          <p:cNvPr id="25" name="Grafik 24" descr="Balkendiagramm mit Aufwärtstrend Silhouette">
            <a:extLst>
              <a:ext uri="{FF2B5EF4-FFF2-40B4-BE49-F238E27FC236}">
                <a16:creationId xmlns:a16="http://schemas.microsoft.com/office/drawing/2014/main" id="{3EADAB2D-97F4-E1FC-4EFE-D84CEC20F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797" y="1611350"/>
            <a:ext cx="914400" cy="914400"/>
          </a:xfrm>
          <a:prstGeom prst="rect">
            <a:avLst/>
          </a:prstGeom>
        </p:spPr>
      </p:pic>
      <p:pic>
        <p:nvPicPr>
          <p:cNvPr id="29" name="Grafik 28" descr="Klemmbrett abgehakt Silhouette">
            <a:extLst>
              <a:ext uri="{FF2B5EF4-FFF2-40B4-BE49-F238E27FC236}">
                <a16:creationId xmlns:a16="http://schemas.microsoft.com/office/drawing/2014/main" id="{5BA96AB3-D93B-4799-6F13-08D4EA1AD7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11526" y="1611350"/>
            <a:ext cx="914400" cy="914400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723E27CB-C61C-EC64-2B66-5ED9134C5B3C}"/>
              </a:ext>
            </a:extLst>
          </p:cNvPr>
          <p:cNvSpPr txBox="1"/>
          <p:nvPr/>
        </p:nvSpPr>
        <p:spPr>
          <a:xfrm>
            <a:off x="914799" y="625812"/>
            <a:ext cx="11076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Vision</a:t>
            </a:r>
          </a:p>
          <a:p>
            <a:endParaRPr lang="de-DE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3B394A6-8460-B19D-7065-485422764AB6}"/>
              </a:ext>
            </a:extLst>
          </p:cNvPr>
          <p:cNvSpPr txBox="1"/>
          <p:nvPr/>
        </p:nvSpPr>
        <p:spPr>
          <a:xfrm>
            <a:off x="1169990" y="2407668"/>
            <a:ext cx="17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Zielgruppe</a:t>
            </a:r>
            <a:endParaRPr lang="de-DE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89E5C2DD-FD83-1418-D35D-C42088EE83C0}"/>
              </a:ext>
            </a:extLst>
          </p:cNvPr>
          <p:cNvSpPr txBox="1"/>
          <p:nvPr/>
        </p:nvSpPr>
        <p:spPr>
          <a:xfrm>
            <a:off x="5243511" y="2407667"/>
            <a:ext cx="1704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Mehrwert</a:t>
            </a:r>
            <a:endParaRPr lang="de-DE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780528E-F1CA-3D4C-39BB-6B8E9F00D82D}"/>
              </a:ext>
            </a:extLst>
          </p:cNvPr>
          <p:cNvSpPr txBox="1"/>
          <p:nvPr/>
        </p:nvSpPr>
        <p:spPr>
          <a:xfrm>
            <a:off x="8835620" y="2402334"/>
            <a:ext cx="2666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Key-Features</a:t>
            </a:r>
            <a:endParaRPr lang="de-DE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8712095-501B-98F5-2E5F-3F6A91D3B098}"/>
              </a:ext>
            </a:extLst>
          </p:cNvPr>
          <p:cNvSpPr txBox="1"/>
          <p:nvPr/>
        </p:nvSpPr>
        <p:spPr>
          <a:xfrm>
            <a:off x="4254494" y="3135089"/>
            <a:ext cx="3740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Optimierte Pausenzeiten und Arbeitszeiten durch Pomodoro-Pausenplanung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Aufgabenverwaltung durch intuitive Bedienbarkeit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Messbare Produktivität durch Statistiken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1A60AE0-C68A-B3E1-D640-D120C579C549}"/>
              </a:ext>
            </a:extLst>
          </p:cNvPr>
          <p:cNvSpPr txBox="1"/>
          <p:nvPr/>
        </p:nvSpPr>
        <p:spPr>
          <a:xfrm>
            <a:off x="173039" y="3135089"/>
            <a:ext cx="3740150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Verwender: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Schüler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Programmierer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7542CE1-A3E3-640E-97A6-C2D7E21E443F}"/>
              </a:ext>
            </a:extLst>
          </p:cNvPr>
          <p:cNvSpPr txBox="1"/>
          <p:nvPr/>
        </p:nvSpPr>
        <p:spPr>
          <a:xfrm>
            <a:off x="8320084" y="3135088"/>
            <a:ext cx="3740150" cy="360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Hierarchische Aufgabengliederung mittels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Pomodoro-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Lernsessions mit Produktivitätsstatistik</a:t>
            </a:r>
          </a:p>
          <a:p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Intuitives Design als Web-App mit Angular-Frontend, Spring-Boot-Backend und SQL-Datenhaltung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1703CC3B-72E5-BC00-A094-044A2E739378}"/>
              </a:ext>
            </a:extLst>
          </p:cNvPr>
          <p:cNvSpPr txBox="1"/>
          <p:nvPr/>
        </p:nvSpPr>
        <p:spPr>
          <a:xfrm>
            <a:off x="2120900" y="446015"/>
            <a:ext cx="903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TaskIt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hilft Aufgaben effektiv zu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gliedern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zu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 dabei den Überblick über den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Fortschritt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zu behalten.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Arbeitssessions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 integriertem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Pomodoro-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maximieren dabei die Produktivität beim Erledigen der Aufgaben.</a:t>
            </a:r>
          </a:p>
        </p:txBody>
      </p:sp>
    </p:spTree>
    <p:extLst>
      <p:ext uri="{BB962C8B-B14F-4D97-AF65-F5344CB8AC3E}">
        <p14:creationId xmlns:p14="http://schemas.microsoft.com/office/powerpoint/2010/main" val="223446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Buresch</dc:creator>
  <cp:lastModifiedBy>Sebastian Tobias Buresch</cp:lastModifiedBy>
  <cp:revision>1</cp:revision>
  <dcterms:created xsi:type="dcterms:W3CDTF">2025-04-10T10:04:12Z</dcterms:created>
  <dcterms:modified xsi:type="dcterms:W3CDTF">2025-04-10T10:54:55Z</dcterms:modified>
</cp:coreProperties>
</file>