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92" d="100"/>
          <a:sy n="92" d="100"/>
        </p:scale>
        <p:origin x="66" y="156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735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1844360" cy="4415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6142327" y="5274495"/>
            <a:ext cx="5726181" cy="10885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8065606" y="796159"/>
            <a:ext cx="3802903" cy="4415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49B840-ADAC-20D7-73AB-1E9F6B6058B5}"/>
              </a:ext>
            </a:extLst>
          </p:cNvPr>
          <p:cNvSpPr/>
          <p:nvPr userDrawn="1"/>
        </p:nvSpPr>
        <p:spPr>
          <a:xfrm>
            <a:off x="7672878" y="279567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6BE2B4-4801-F178-ED85-89C54D1D273D}"/>
              </a:ext>
            </a:extLst>
          </p:cNvPr>
          <p:cNvSpPr/>
          <p:nvPr userDrawn="1"/>
        </p:nvSpPr>
        <p:spPr>
          <a:xfrm>
            <a:off x="9092673" y="279566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12468" y="27956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829A1F-BB77-9D2A-E657-1ECD1080088F}"/>
              </a:ext>
            </a:extLst>
          </p:cNvPr>
          <p:cNvSpPr txBox="1"/>
          <p:nvPr userDrawn="1"/>
        </p:nvSpPr>
        <p:spPr>
          <a:xfrm>
            <a:off x="7612346" y="238317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by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0DBF5E6-27CB-4BD8-D100-DB483AAE8B44}"/>
              </a:ext>
            </a:extLst>
          </p:cNvPr>
          <p:cNvSpPr txBox="1"/>
          <p:nvPr userDrawn="1"/>
        </p:nvSpPr>
        <p:spPr>
          <a:xfrm>
            <a:off x="9043716" y="238317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for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076857" y="5272071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6126743" y="79901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8069342" y="807159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78" y="807159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28" y="528511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814" y="797745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28" y="532685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Lena Wolfert</cp:lastModifiedBy>
  <cp:revision>7</cp:revision>
  <dcterms:created xsi:type="dcterms:W3CDTF">2023-07-28T14:19:01Z</dcterms:created>
  <dcterms:modified xsi:type="dcterms:W3CDTF">2025-04-16T09:06:32Z</dcterms:modified>
</cp:coreProperties>
</file>