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7" r:id="rId5"/>
    <p:sldId id="257" r:id="rId6"/>
    <p:sldId id="259" r:id="rId7"/>
    <p:sldId id="260" r:id="rId8"/>
    <p:sldId id="270" r:id="rId9"/>
    <p:sldId id="261" r:id="rId10"/>
    <p:sldId id="271" r:id="rId11"/>
    <p:sldId id="262" r:id="rId12"/>
    <p:sldId id="272" r:id="rId13"/>
    <p:sldId id="275" r:id="rId14"/>
    <p:sldId id="273" r:id="rId15"/>
    <p:sldId id="264" r:id="rId16"/>
    <p:sldId id="274" r:id="rId17"/>
    <p:sldId id="263" r:id="rId18"/>
    <p:sldId id="276" r:id="rId19"/>
    <p:sldId id="265" r:id="rId20"/>
    <p:sldId id="26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59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4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22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7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02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7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7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5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0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4-B26F-4D99-B64C-FD543973293C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0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Фитнес - центр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32764" y="4350183"/>
            <a:ext cx="7107382" cy="145487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 В.В. гр. 2.1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Кошелев Е.В. гр. 2.1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Козлов Д.Д. гр. 2.1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8547" y="394927"/>
            <a:ext cx="7536872" cy="145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Воронежский государственный университет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обработка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 и машинное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29038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8454" y="112135"/>
            <a:ext cx="8472055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нового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пользователя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клиентах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415630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4369" y="0"/>
            <a:ext cx="3601158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5" y="1561740"/>
            <a:ext cx="9190051" cy="5169404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254369" y="471704"/>
            <a:ext cx="36011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экран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1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263350" y="0"/>
            <a:ext cx="360115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76" y="1609472"/>
            <a:ext cx="3727190" cy="51123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76" y="1510143"/>
            <a:ext cx="3837169" cy="5043055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229827" y="452511"/>
            <a:ext cx="7776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Авторизация/регистрация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72405" y="0"/>
            <a:ext cx="3601158" cy="1136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748748" y="693376"/>
            <a:ext cx="8413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Домашняя страница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верифицированного пользователя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18939"/>
            <a:ext cx="8222674" cy="46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51358" y="527121"/>
            <a:ext cx="104432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Домашняя страница и личный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кабинет пользователя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72405" y="0"/>
            <a:ext cx="360115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66" y="1596717"/>
            <a:ext cx="5272235" cy="503616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6" y="1546503"/>
            <a:ext cx="4850498" cy="51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72405" y="293182"/>
            <a:ext cx="36011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Запись/отмена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972405" y="0"/>
            <a:ext cx="3601158" cy="955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46" y="1357746"/>
            <a:ext cx="9557375" cy="5373400"/>
          </a:xfrm>
        </p:spPr>
      </p:pic>
    </p:spTree>
    <p:extLst>
      <p:ext uri="{BB962C8B-B14F-4D97-AF65-F5344CB8AC3E}">
        <p14:creationId xmlns:p14="http://schemas.microsoft.com/office/powerpoint/2010/main" val="406543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72405" y="0"/>
            <a:ext cx="360115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58" y="527121"/>
            <a:ext cx="104432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Домашняя страница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29" y="1444382"/>
            <a:ext cx="9628909" cy="54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7" y="1634838"/>
            <a:ext cx="9084734" cy="5110163"/>
          </a:xfr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972405" y="0"/>
            <a:ext cx="360115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65822" y="499413"/>
            <a:ext cx="53794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администратора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0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66" y="1773381"/>
            <a:ext cx="4014389" cy="520931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972405" y="0"/>
            <a:ext cx="360115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65822" y="499413"/>
            <a:ext cx="58366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Добавление/редактирование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19" y="1648692"/>
            <a:ext cx="3953210" cy="49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7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1546" y="3169517"/>
            <a:ext cx="10515600" cy="2995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задачи, поставленные нами выполнены</a:t>
            </a:r>
          </a:p>
        </p:txBody>
      </p:sp>
    </p:spTree>
    <p:extLst>
      <p:ext uri="{BB962C8B-B14F-4D97-AF65-F5344CB8AC3E}">
        <p14:creationId xmlns:p14="http://schemas.microsoft.com/office/powerpoint/2010/main" val="12957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8510" y="143452"/>
            <a:ext cx="8451272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4346" y="1091334"/>
            <a:ext cx="11159836" cy="4796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Козлов Дмитрий: Техническое задание, диаграммы последовательностей, активностей, взаимодействий, развертывания, состояний, тестирование</a:t>
            </a:r>
          </a:p>
          <a:p>
            <a:pPr marL="0" indent="0">
              <a:buNone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 Владислав: Проект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Miro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Back-end, Front-end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демо-видео</a:t>
            </a:r>
          </a:p>
          <a:p>
            <a:pPr marL="0" indent="0">
              <a:buNone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Кошелев Евгений: Отчетный документ по ролям, оформление курсовой работы, диаграмма прецедентов, классов, объектов, презентация проекта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2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будущее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функционал тренера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систему оплаты через интернет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общения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для администратора возможность редактировать расписание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записи на онлайн тренировки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2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3728" y="500062"/>
            <a:ext cx="2791691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 существует подобных приложений, но в большинстве случаев они ориентированы на работу с клиентами. Это мы изменили в своем приложении, увеличив функционал для работы сотрудников клуба, тем самым обеспечив им возможность работать вне центра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выполнения проекта: создать веб-приложение, которое позволит:</a:t>
            </a:r>
          </a:p>
          <a:p>
            <a:pPr marL="0" indent="0">
              <a:buNone/>
            </a:pPr>
            <a:r>
              <a:rPr lang="ru-RU" sz="3600" dirty="0" smtClean="0"/>
              <a:t>•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вторизации на сайте сотрудников центра </a:t>
            </a:r>
          </a:p>
          <a:p>
            <a:pPr marL="0" indent="0">
              <a:buNone/>
            </a:pPr>
            <a:r>
              <a:rPr lang="ru-RU" sz="3600" dirty="0" smtClean="0"/>
              <a:t>•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дминистраторам добавлять новых клиентов и сотрудников, а также редактировать их профили,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6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4854" y="351271"/>
            <a:ext cx="4980710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• </a:t>
            </a:r>
            <a:r>
              <a:rPr lang="ru-RU" sz="3600" dirty="0"/>
              <a:t>Р</a:t>
            </a:r>
            <a:r>
              <a:rPr lang="ru-RU" sz="3600" dirty="0" smtClean="0"/>
              <a:t>егистрацию и авторизации на сайте клиентов</a:t>
            </a:r>
          </a:p>
          <a:p>
            <a:pPr marL="0" indent="0">
              <a:buNone/>
            </a:pPr>
            <a:r>
              <a:rPr lang="ru-RU" sz="3600" dirty="0" smtClean="0"/>
              <a:t>• </a:t>
            </a:r>
            <a:r>
              <a:rPr lang="ru-RU" sz="3600" dirty="0"/>
              <a:t>К</a:t>
            </a:r>
            <a:r>
              <a:rPr lang="ru-RU" sz="3600" dirty="0" smtClean="0"/>
              <a:t>лиентам узнать расписание тренировок и выбрать тренера, записаться на индивидуальные и групповые тренинги, отслеживать загруженность тренера на выбранное время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5157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 подобных систем: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регистрации и авторизации на сайте клиентов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Возможность узнать расписание тренировок и выбрать тренера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Возможность записи на индивидуальные и групповые тренинги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просмотра информации о фитнес-центре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79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 систем: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риентированы только на работу с клиентами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узнать загруженность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3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5763" y="0"/>
            <a:ext cx="6421582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928522"/>
            <a:ext cx="9878415" cy="5691788"/>
          </a:xfrm>
        </p:spPr>
      </p:pic>
    </p:spTree>
    <p:extLst>
      <p:ext uri="{BB962C8B-B14F-4D97-AF65-F5344CB8AC3E}">
        <p14:creationId xmlns:p14="http://schemas.microsoft.com/office/powerpoint/2010/main" val="116518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Наше приложение представляет из себя веб – приложение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Использовали: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 Фреймворк Flask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СУБД: SQLite</a:t>
            </a:r>
          </a:p>
        </p:txBody>
      </p:sp>
    </p:spTree>
    <p:extLst>
      <p:ext uri="{BB962C8B-B14F-4D97-AF65-F5344CB8AC3E}">
        <p14:creationId xmlns:p14="http://schemas.microsoft.com/office/powerpoint/2010/main" val="2127333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342</Words>
  <Application>Microsoft Office PowerPoint</Application>
  <PresentationFormat>Широкоэкранный</PresentationFormat>
  <Paragraphs>71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Фитнес - центр </vt:lpstr>
      <vt:lpstr>Распределение обязанностей</vt:lpstr>
      <vt:lpstr>Введение</vt:lpstr>
      <vt:lpstr>Постановка задач</vt:lpstr>
      <vt:lpstr>Постановка задач</vt:lpstr>
      <vt:lpstr>Анализ предметной области</vt:lpstr>
      <vt:lpstr>Анализ предметной области</vt:lpstr>
      <vt:lpstr>Диаграмма прецедентов</vt:lpstr>
      <vt:lpstr>Технологии</vt:lpstr>
      <vt:lpstr>Функциональное тестирование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Планы на будущее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евгений</dc:creator>
  <cp:lastModifiedBy>евгений евгений</cp:lastModifiedBy>
  <cp:revision>61</cp:revision>
  <dcterms:created xsi:type="dcterms:W3CDTF">2020-06-10T11:03:34Z</dcterms:created>
  <dcterms:modified xsi:type="dcterms:W3CDTF">2020-06-16T12:11:45Z</dcterms:modified>
</cp:coreProperties>
</file>