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EAE2-D141-2888-58E2-51E167318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D2442-962A-678B-27B3-13960DB7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9D5D-DD3B-6080-58EF-709B1AD8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51D2-9331-B05B-836D-F7AF353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FEE2-413F-4539-CA21-6BF7F000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10FC-E778-1704-612F-AF2A82DC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D036-E405-4BB4-7DC9-61BD026D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54D0-EB63-B616-E208-86114F1D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3566-5F4F-1830-F68A-1AFFBEF2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B3F8-82C2-01C2-FD2D-B1ABAA6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E7546-C570-0480-FB6B-25B031B10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11C43-0FBF-B4F0-FD8D-43B398BE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60FF-71DC-85BF-0176-EEB0454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2B41-0511-3236-C4AE-A7E5668E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F9AE-DE71-C264-6ED5-A297B79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A9A6-99C3-D826-0EA7-0C573370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C628-6A53-D38F-3D1F-05DCA996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B172-2E2F-4154-2C01-6A3901D4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2D8D-42DB-6DEF-1888-FA4E17C9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3457-50EF-3924-F9FE-74EF5448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E2B-CC9B-636B-18E9-C579B126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611C-3685-A375-9677-A3E9F83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112F-1E65-593E-1762-BC180FD1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EAE2-06AA-FFC7-A566-4F51477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B5E8-488C-716D-23F1-69D67F65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1140-9C08-25C9-C623-71B95E0E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EBB9-8469-5AE9-1536-E2E06AD1D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022EB-C38C-23FA-A449-D8905D64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947FE-6C0D-7D1A-E8F3-B01372C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0791-59E4-56CE-DE44-52D6D362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5D04-7CB2-6012-CEDA-58C74B3E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A027-82B0-CA1F-A1C8-F18F6A1F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D073-BFDA-1A66-3241-4F557FBC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BD5DB-D103-E723-7644-27B2A31F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58117-C5E7-32EA-402F-44025C581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A3716-4B36-A36B-EB74-8CD6C271A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F7C99-18F0-76BA-0ACD-4CE88D6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FD422-E27D-5D38-9611-D01B290B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10CC5-7FC7-015E-F5C0-FDD2B979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EAE-30C0-2333-5FBC-5CB1D80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E2A04-67EC-DC94-E4A0-1817AAE1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28945-6154-8AC7-67EB-FAC676B5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17108-C799-0B1A-03EF-724634C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186CF-4B24-4BC4-B390-7348EEE1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F15-404D-4B0E-B7BF-1E06D053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181F-F7CF-52CC-5908-ABEC74AC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2014-FCDA-4367-D06A-9BD3ACD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90E8-4029-36B1-2621-829ABBB7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18468-B944-3AFB-0F5B-44EF312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E8BD-82FA-9901-F65B-F70EA076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28250-2E0E-DB57-9A9C-BA060282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1B213-400C-8889-A060-DD021385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82E6-9618-FEA6-D22F-6C301F85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5D1E1-1BEE-A45C-0430-C534B5880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324A8-364B-395A-3859-7527B76A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141A-349F-A1F5-676F-AE608718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AE58-B061-ED9C-2B03-BA9721E9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7D4C-2DEE-4AF5-02A4-76A61875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B8240-E1F5-7FA5-4DAB-A5103D7D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9A4A9-B758-A0FA-3A3C-E6CF8D9E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B9C-4598-996D-0900-91CBE0F42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EA71C-D16C-4333-952F-95D8EE0C52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DBBA-3AD0-B6DD-C470-5FF268363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3ABC-0695-209B-19D7-1F7D5041A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1FF-5ED4-1CAF-68A8-D261094DC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326" y="902778"/>
            <a:ext cx="10715348" cy="1079603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Software Design Competition</a:t>
            </a:r>
          </a:p>
        </p:txBody>
      </p:sp>
      <p:pic>
        <p:nvPicPr>
          <p:cNvPr id="5" name="Picture 4" descr="A logo with a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786912EA-A68C-4CDA-4369-F1FA02CAC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0" b="18037"/>
          <a:stretch/>
        </p:blipFill>
        <p:spPr>
          <a:xfrm>
            <a:off x="2732189" y="2642360"/>
            <a:ext cx="6727622" cy="24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3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Britannic Bold</vt:lpstr>
      <vt:lpstr>Office Theme</vt:lpstr>
      <vt:lpstr>Software Design 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Rajaretnam Sairisan</dc:creator>
  <cp:lastModifiedBy>Rajaretnam Sairisan</cp:lastModifiedBy>
  <cp:revision>4</cp:revision>
  <dcterms:created xsi:type="dcterms:W3CDTF">2024-02-21T06:37:23Z</dcterms:created>
  <dcterms:modified xsi:type="dcterms:W3CDTF">2024-02-21T07:33:17Z</dcterms:modified>
</cp:coreProperties>
</file>