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64" r:id="rId5"/>
    <p:sldId id="351" r:id="rId6"/>
    <p:sldId id="346" r:id="rId7"/>
    <p:sldId id="336" r:id="rId8"/>
    <p:sldId id="337" r:id="rId9"/>
    <p:sldId id="338" r:id="rId10"/>
    <p:sldId id="344" r:id="rId11"/>
    <p:sldId id="340" r:id="rId12"/>
    <p:sldId id="343" r:id="rId13"/>
    <p:sldId id="342" r:id="rId14"/>
    <p:sldId id="341" r:id="rId15"/>
    <p:sldId id="345" r:id="rId16"/>
    <p:sldId id="358" r:id="rId17"/>
    <p:sldId id="303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2F"/>
    <a:srgbClr val="005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2" autoAdjust="0"/>
    <p:restoredTop sz="94280" autoAdjust="0"/>
  </p:normalViewPr>
  <p:slideViewPr>
    <p:cSldViewPr showGuides="1">
      <p:cViewPr>
        <p:scale>
          <a:sx n="76" d="100"/>
          <a:sy n="76" d="100"/>
        </p:scale>
        <p:origin x="-288" y="-5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15"/>
    </p:cViewPr>
  </p:sorter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28E0BE-540D-4F58-8540-4F90F8C91BC9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13DCAC4-9210-4BA3-851C-05B1A871A79D}">
      <dgm:prSet/>
      <dgm:spPr/>
      <dgm:t>
        <a:bodyPr/>
        <a:lstStyle/>
        <a:p>
          <a:r>
            <a:rPr lang="en-IN" dirty="0"/>
            <a:t>e-Negotiation adoption roadmap </a:t>
          </a:r>
        </a:p>
      </dgm:t>
    </dgm:pt>
    <dgm:pt modelId="{C1510999-3214-4065-A8B4-073E2E164666}" type="parTrans" cxnId="{52A9F873-C7F3-41FC-80A1-188536D492E3}">
      <dgm:prSet/>
      <dgm:spPr/>
      <dgm:t>
        <a:bodyPr/>
        <a:lstStyle/>
        <a:p>
          <a:endParaRPr lang="en-IN"/>
        </a:p>
      </dgm:t>
    </dgm:pt>
    <dgm:pt modelId="{450095FE-F142-4F46-8EDB-7B81CB4DD8EE}" type="sibTrans" cxnId="{52A9F873-C7F3-41FC-80A1-188536D492E3}">
      <dgm:prSet/>
      <dgm:spPr/>
      <dgm:t>
        <a:bodyPr/>
        <a:lstStyle/>
        <a:p>
          <a:endParaRPr lang="en-IN"/>
        </a:p>
      </dgm:t>
    </dgm:pt>
    <dgm:pt modelId="{B2B253BB-9B5D-411A-A894-D1A629180051}">
      <dgm:prSet/>
      <dgm:spPr/>
      <dgm:t>
        <a:bodyPr/>
        <a:lstStyle/>
        <a:p>
          <a:r>
            <a:rPr lang="en-IN" dirty="0"/>
            <a:t>B2B Vendor Discovery, Evaluation and Approval</a:t>
          </a:r>
        </a:p>
      </dgm:t>
    </dgm:pt>
    <dgm:pt modelId="{18451FDE-8FA0-4B96-9FF4-0E840754F34D}" type="parTrans" cxnId="{19B3031B-9724-43EB-A635-7C6B95E498C0}">
      <dgm:prSet/>
      <dgm:spPr/>
      <dgm:t>
        <a:bodyPr/>
        <a:lstStyle/>
        <a:p>
          <a:endParaRPr lang="en-IN"/>
        </a:p>
      </dgm:t>
    </dgm:pt>
    <dgm:pt modelId="{B7740CFE-037B-4D23-A7DC-89A84D06DA50}" type="sibTrans" cxnId="{19B3031B-9724-43EB-A635-7C6B95E498C0}">
      <dgm:prSet/>
      <dgm:spPr/>
      <dgm:t>
        <a:bodyPr/>
        <a:lstStyle/>
        <a:p>
          <a:endParaRPr lang="en-IN"/>
        </a:p>
      </dgm:t>
    </dgm:pt>
    <dgm:pt modelId="{BAE191AE-0CC7-4260-A2F8-6D7F2B93C25B}">
      <dgm:prSet/>
      <dgm:spPr/>
      <dgm:t>
        <a:bodyPr/>
        <a:lstStyle/>
        <a:p>
          <a:r>
            <a:rPr lang="en-IN" dirty="0"/>
            <a:t>Techno-Commercial Bid Submission, Comparative Statement and Revisions</a:t>
          </a:r>
        </a:p>
      </dgm:t>
    </dgm:pt>
    <dgm:pt modelId="{6DAB8756-4B31-41FE-8100-A8494126A9B0}" type="parTrans" cxnId="{63FB0D92-60F8-4265-9CE4-B2662583571C}">
      <dgm:prSet/>
      <dgm:spPr/>
      <dgm:t>
        <a:bodyPr/>
        <a:lstStyle/>
        <a:p>
          <a:endParaRPr lang="en-IN"/>
        </a:p>
      </dgm:t>
    </dgm:pt>
    <dgm:pt modelId="{B395F4BD-CA16-460E-876F-85CB5BD08ED7}" type="sibTrans" cxnId="{63FB0D92-60F8-4265-9CE4-B2662583571C}">
      <dgm:prSet/>
      <dgm:spPr/>
      <dgm:t>
        <a:bodyPr/>
        <a:lstStyle/>
        <a:p>
          <a:endParaRPr lang="en-IN"/>
        </a:p>
      </dgm:t>
    </dgm:pt>
    <dgm:pt modelId="{D6989521-AF6F-4DE2-888D-D7CAFA19256F}">
      <dgm:prSet/>
      <dgm:spPr/>
      <dgm:t>
        <a:bodyPr/>
        <a:lstStyle/>
        <a:p>
          <a:r>
            <a:rPr lang="en-IN" dirty="0"/>
            <a:t>e-Auction based Negotiation and Approvals</a:t>
          </a:r>
        </a:p>
      </dgm:t>
    </dgm:pt>
    <dgm:pt modelId="{601C84E9-C495-449E-9E93-983136B58EB7}" type="parTrans" cxnId="{CB5B695A-804E-4AFE-A702-ACC9253FAF1B}">
      <dgm:prSet/>
      <dgm:spPr/>
      <dgm:t>
        <a:bodyPr/>
        <a:lstStyle/>
        <a:p>
          <a:endParaRPr lang="en-IN"/>
        </a:p>
      </dgm:t>
    </dgm:pt>
    <dgm:pt modelId="{D28C7F2B-7990-498A-8B18-E8C9F043B63F}" type="sibTrans" cxnId="{CB5B695A-804E-4AFE-A702-ACC9253FAF1B}">
      <dgm:prSet/>
      <dgm:spPr/>
      <dgm:t>
        <a:bodyPr/>
        <a:lstStyle/>
        <a:p>
          <a:endParaRPr lang="en-IN"/>
        </a:p>
      </dgm:t>
    </dgm:pt>
    <dgm:pt modelId="{0C93E9EF-4B61-4C7A-AC0A-EDBAA6F99334}">
      <dgm:prSet/>
      <dgm:spPr/>
      <dgm:t>
        <a:bodyPr/>
        <a:lstStyle/>
        <a:p>
          <a:r>
            <a:rPr lang="en-IN" dirty="0"/>
            <a:t>Purchase Portfolio Analysis</a:t>
          </a:r>
        </a:p>
      </dgm:t>
    </dgm:pt>
    <dgm:pt modelId="{C7377A3D-4612-455D-BBC9-E65937203CFB}" type="parTrans" cxnId="{495D6474-3DBA-4DDC-94BC-1E846DC03BA6}">
      <dgm:prSet/>
      <dgm:spPr/>
      <dgm:t>
        <a:bodyPr/>
        <a:lstStyle/>
        <a:p>
          <a:endParaRPr lang="en-IN"/>
        </a:p>
      </dgm:t>
    </dgm:pt>
    <dgm:pt modelId="{DEB6C527-01A5-4609-818D-6B93C9409585}" type="sibTrans" cxnId="{495D6474-3DBA-4DDC-94BC-1E846DC03BA6}">
      <dgm:prSet/>
      <dgm:spPr/>
      <dgm:t>
        <a:bodyPr/>
        <a:lstStyle/>
        <a:p>
          <a:endParaRPr lang="en-IN"/>
        </a:p>
      </dgm:t>
    </dgm:pt>
    <dgm:pt modelId="{F2555F04-3B3A-470C-B42F-D55EB20C839E}" type="pres">
      <dgm:prSet presAssocID="{1F28E0BE-540D-4F58-8540-4F90F8C91BC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4F2997D4-AF4B-422D-93A5-3017ECF9B4FB}" type="pres">
      <dgm:prSet presAssocID="{0C93E9EF-4B61-4C7A-AC0A-EDBAA6F99334}" presName="composite" presStyleCnt="0"/>
      <dgm:spPr/>
    </dgm:pt>
    <dgm:pt modelId="{73D135A5-02FE-4A56-9876-E1213CAA04B0}" type="pres">
      <dgm:prSet presAssocID="{0C93E9EF-4B61-4C7A-AC0A-EDBAA6F99334}" presName="LShape" presStyleLbl="alignNode1" presStyleIdx="0" presStyleCnt="9"/>
      <dgm:spPr/>
    </dgm:pt>
    <dgm:pt modelId="{AA717E7E-C8D8-4310-B0EF-2144A9FFFED1}" type="pres">
      <dgm:prSet presAssocID="{0C93E9EF-4B61-4C7A-AC0A-EDBAA6F99334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34B89DB-64A3-4B77-A620-5E62C90963EC}" type="pres">
      <dgm:prSet presAssocID="{0C93E9EF-4B61-4C7A-AC0A-EDBAA6F99334}" presName="Triangle" presStyleLbl="alignNode1" presStyleIdx="1" presStyleCnt="9"/>
      <dgm:spPr/>
    </dgm:pt>
    <dgm:pt modelId="{3CDD56F8-5A2B-463C-B299-2E979D86369D}" type="pres">
      <dgm:prSet presAssocID="{DEB6C527-01A5-4609-818D-6B93C9409585}" presName="sibTrans" presStyleCnt="0"/>
      <dgm:spPr/>
    </dgm:pt>
    <dgm:pt modelId="{6008697C-CA13-4814-942E-2428E0FC0ECF}" type="pres">
      <dgm:prSet presAssocID="{DEB6C527-01A5-4609-818D-6B93C9409585}" presName="space" presStyleCnt="0"/>
      <dgm:spPr/>
    </dgm:pt>
    <dgm:pt modelId="{EDD82661-5EE5-47FC-A0E9-613A45119555}" type="pres">
      <dgm:prSet presAssocID="{313DCAC4-9210-4BA3-851C-05B1A871A79D}" presName="composite" presStyleCnt="0"/>
      <dgm:spPr/>
    </dgm:pt>
    <dgm:pt modelId="{2C410BA8-791B-40B3-9B14-CED9486BAA8A}" type="pres">
      <dgm:prSet presAssocID="{313DCAC4-9210-4BA3-851C-05B1A871A79D}" presName="LShape" presStyleLbl="alignNode1" presStyleIdx="2" presStyleCnt="9"/>
      <dgm:spPr/>
    </dgm:pt>
    <dgm:pt modelId="{413F6D96-BCD6-46FC-BE60-EBF90731BB82}" type="pres">
      <dgm:prSet presAssocID="{313DCAC4-9210-4BA3-851C-05B1A871A79D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0F9BD96-F4B3-4844-8CAD-B780DB495445}" type="pres">
      <dgm:prSet presAssocID="{313DCAC4-9210-4BA3-851C-05B1A871A79D}" presName="Triangle" presStyleLbl="alignNode1" presStyleIdx="3" presStyleCnt="9"/>
      <dgm:spPr/>
    </dgm:pt>
    <dgm:pt modelId="{3AC1CE71-9295-4E90-AC2B-A7B0C0893737}" type="pres">
      <dgm:prSet presAssocID="{450095FE-F142-4F46-8EDB-7B81CB4DD8EE}" presName="sibTrans" presStyleCnt="0"/>
      <dgm:spPr/>
    </dgm:pt>
    <dgm:pt modelId="{353693E2-94D1-4057-A87C-2A51E751A5B0}" type="pres">
      <dgm:prSet presAssocID="{450095FE-F142-4F46-8EDB-7B81CB4DD8EE}" presName="space" presStyleCnt="0"/>
      <dgm:spPr/>
    </dgm:pt>
    <dgm:pt modelId="{6BD14486-1439-406C-BD4C-14CBF7F0A253}" type="pres">
      <dgm:prSet presAssocID="{B2B253BB-9B5D-411A-A894-D1A629180051}" presName="composite" presStyleCnt="0"/>
      <dgm:spPr/>
    </dgm:pt>
    <dgm:pt modelId="{B63419E2-CB5C-4534-B402-96DA486B4E74}" type="pres">
      <dgm:prSet presAssocID="{B2B253BB-9B5D-411A-A894-D1A629180051}" presName="LShape" presStyleLbl="alignNode1" presStyleIdx="4" presStyleCnt="9"/>
      <dgm:spPr/>
    </dgm:pt>
    <dgm:pt modelId="{A77D5B10-E3D5-42C8-92F3-D5788D45E1C0}" type="pres">
      <dgm:prSet presAssocID="{B2B253BB-9B5D-411A-A894-D1A629180051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A49715F-5924-4FB7-806F-4CEA830234A7}" type="pres">
      <dgm:prSet presAssocID="{B2B253BB-9B5D-411A-A894-D1A629180051}" presName="Triangle" presStyleLbl="alignNode1" presStyleIdx="5" presStyleCnt="9"/>
      <dgm:spPr/>
    </dgm:pt>
    <dgm:pt modelId="{7350E892-9470-47FB-B8FE-9C0BE81F0CB0}" type="pres">
      <dgm:prSet presAssocID="{B7740CFE-037B-4D23-A7DC-89A84D06DA50}" presName="sibTrans" presStyleCnt="0"/>
      <dgm:spPr/>
    </dgm:pt>
    <dgm:pt modelId="{CE41B167-C71E-407F-B7A5-F9FA2F49E502}" type="pres">
      <dgm:prSet presAssocID="{B7740CFE-037B-4D23-A7DC-89A84D06DA50}" presName="space" presStyleCnt="0"/>
      <dgm:spPr/>
    </dgm:pt>
    <dgm:pt modelId="{72291CC6-620A-41AF-AB89-04DF7EDBA46A}" type="pres">
      <dgm:prSet presAssocID="{BAE191AE-0CC7-4260-A2F8-6D7F2B93C25B}" presName="composite" presStyleCnt="0"/>
      <dgm:spPr/>
    </dgm:pt>
    <dgm:pt modelId="{04759A9F-EFFE-4A0A-9062-BD0F959D3475}" type="pres">
      <dgm:prSet presAssocID="{BAE191AE-0CC7-4260-A2F8-6D7F2B93C25B}" presName="LShape" presStyleLbl="alignNode1" presStyleIdx="6" presStyleCnt="9"/>
      <dgm:spPr/>
    </dgm:pt>
    <dgm:pt modelId="{5797502C-CECA-46B2-9EBB-0772AFA12AAA}" type="pres">
      <dgm:prSet presAssocID="{BAE191AE-0CC7-4260-A2F8-6D7F2B93C25B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0D44E0E-F54D-4777-ACD5-C6957D6FC516}" type="pres">
      <dgm:prSet presAssocID="{BAE191AE-0CC7-4260-A2F8-6D7F2B93C25B}" presName="Triangle" presStyleLbl="alignNode1" presStyleIdx="7" presStyleCnt="9"/>
      <dgm:spPr/>
    </dgm:pt>
    <dgm:pt modelId="{C78F575D-EAF2-44B0-9BAC-5C75FAFFF685}" type="pres">
      <dgm:prSet presAssocID="{B395F4BD-CA16-460E-876F-85CB5BD08ED7}" presName="sibTrans" presStyleCnt="0"/>
      <dgm:spPr/>
    </dgm:pt>
    <dgm:pt modelId="{906F0D8F-CC68-48BA-ACA0-FC7B247429A8}" type="pres">
      <dgm:prSet presAssocID="{B395F4BD-CA16-460E-876F-85CB5BD08ED7}" presName="space" presStyleCnt="0"/>
      <dgm:spPr/>
    </dgm:pt>
    <dgm:pt modelId="{CC1E6A34-FC0E-4302-B6E7-FA7A4017820A}" type="pres">
      <dgm:prSet presAssocID="{D6989521-AF6F-4DE2-888D-D7CAFA19256F}" presName="composite" presStyleCnt="0"/>
      <dgm:spPr/>
    </dgm:pt>
    <dgm:pt modelId="{0490B5C1-F4D0-4A87-80C6-97EA9F0E5DC1}" type="pres">
      <dgm:prSet presAssocID="{D6989521-AF6F-4DE2-888D-D7CAFA19256F}" presName="LShape" presStyleLbl="alignNode1" presStyleIdx="8" presStyleCnt="9"/>
      <dgm:spPr/>
    </dgm:pt>
    <dgm:pt modelId="{0CDB635A-E490-457A-B879-55600C0FCA6B}" type="pres">
      <dgm:prSet presAssocID="{D6989521-AF6F-4DE2-888D-D7CAFA19256F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95D6474-3DBA-4DDC-94BC-1E846DC03BA6}" srcId="{1F28E0BE-540D-4F58-8540-4F90F8C91BC9}" destId="{0C93E9EF-4B61-4C7A-AC0A-EDBAA6F99334}" srcOrd="0" destOrd="0" parTransId="{C7377A3D-4612-455D-BBC9-E65937203CFB}" sibTransId="{DEB6C527-01A5-4609-818D-6B93C9409585}"/>
    <dgm:cxn modelId="{63FB0D92-60F8-4265-9CE4-B2662583571C}" srcId="{1F28E0BE-540D-4F58-8540-4F90F8C91BC9}" destId="{BAE191AE-0CC7-4260-A2F8-6D7F2B93C25B}" srcOrd="3" destOrd="0" parTransId="{6DAB8756-4B31-41FE-8100-A8494126A9B0}" sibTransId="{B395F4BD-CA16-460E-876F-85CB5BD08ED7}"/>
    <dgm:cxn modelId="{02894018-5480-4581-953A-16CFE957210D}" type="presOf" srcId="{D6989521-AF6F-4DE2-888D-D7CAFA19256F}" destId="{0CDB635A-E490-457A-B879-55600C0FCA6B}" srcOrd="0" destOrd="0" presId="urn:microsoft.com/office/officeart/2009/3/layout/StepUpProcess"/>
    <dgm:cxn modelId="{52A9F873-C7F3-41FC-80A1-188536D492E3}" srcId="{1F28E0BE-540D-4F58-8540-4F90F8C91BC9}" destId="{313DCAC4-9210-4BA3-851C-05B1A871A79D}" srcOrd="1" destOrd="0" parTransId="{C1510999-3214-4065-A8B4-073E2E164666}" sibTransId="{450095FE-F142-4F46-8EDB-7B81CB4DD8EE}"/>
    <dgm:cxn modelId="{FD4D7DD7-86B0-43C6-9BBB-B0451E477523}" type="presOf" srcId="{0C93E9EF-4B61-4C7A-AC0A-EDBAA6F99334}" destId="{AA717E7E-C8D8-4310-B0EF-2144A9FFFED1}" srcOrd="0" destOrd="0" presId="urn:microsoft.com/office/officeart/2009/3/layout/StepUpProcess"/>
    <dgm:cxn modelId="{807C69BA-904F-45A9-B6FC-5302F1F6B99F}" type="presOf" srcId="{B2B253BB-9B5D-411A-A894-D1A629180051}" destId="{A77D5B10-E3D5-42C8-92F3-D5788D45E1C0}" srcOrd="0" destOrd="0" presId="urn:microsoft.com/office/officeart/2009/3/layout/StepUpProcess"/>
    <dgm:cxn modelId="{19B3031B-9724-43EB-A635-7C6B95E498C0}" srcId="{1F28E0BE-540D-4F58-8540-4F90F8C91BC9}" destId="{B2B253BB-9B5D-411A-A894-D1A629180051}" srcOrd="2" destOrd="0" parTransId="{18451FDE-8FA0-4B96-9FF4-0E840754F34D}" sibTransId="{B7740CFE-037B-4D23-A7DC-89A84D06DA50}"/>
    <dgm:cxn modelId="{CB5B695A-804E-4AFE-A702-ACC9253FAF1B}" srcId="{1F28E0BE-540D-4F58-8540-4F90F8C91BC9}" destId="{D6989521-AF6F-4DE2-888D-D7CAFA19256F}" srcOrd="4" destOrd="0" parTransId="{601C84E9-C495-449E-9E93-983136B58EB7}" sibTransId="{D28C7F2B-7990-498A-8B18-E8C9F043B63F}"/>
    <dgm:cxn modelId="{44235C47-2465-4FDF-AD42-A2B656082C3D}" type="presOf" srcId="{BAE191AE-0CC7-4260-A2F8-6D7F2B93C25B}" destId="{5797502C-CECA-46B2-9EBB-0772AFA12AAA}" srcOrd="0" destOrd="0" presId="urn:microsoft.com/office/officeart/2009/3/layout/StepUpProcess"/>
    <dgm:cxn modelId="{68B1E13B-270D-42CC-93D6-74E4A19A06D5}" type="presOf" srcId="{313DCAC4-9210-4BA3-851C-05B1A871A79D}" destId="{413F6D96-BCD6-46FC-BE60-EBF90731BB82}" srcOrd="0" destOrd="0" presId="urn:microsoft.com/office/officeart/2009/3/layout/StepUpProcess"/>
    <dgm:cxn modelId="{0247317A-2780-4F20-A73D-11B39F94C99E}" type="presOf" srcId="{1F28E0BE-540D-4F58-8540-4F90F8C91BC9}" destId="{F2555F04-3B3A-470C-B42F-D55EB20C839E}" srcOrd="0" destOrd="0" presId="urn:microsoft.com/office/officeart/2009/3/layout/StepUpProcess"/>
    <dgm:cxn modelId="{D9620805-E8BF-45BC-B958-AE56554E6702}" type="presParOf" srcId="{F2555F04-3B3A-470C-B42F-D55EB20C839E}" destId="{4F2997D4-AF4B-422D-93A5-3017ECF9B4FB}" srcOrd="0" destOrd="0" presId="urn:microsoft.com/office/officeart/2009/3/layout/StepUpProcess"/>
    <dgm:cxn modelId="{03739FEB-5040-4B99-80BA-C28A62744E94}" type="presParOf" srcId="{4F2997D4-AF4B-422D-93A5-3017ECF9B4FB}" destId="{73D135A5-02FE-4A56-9876-E1213CAA04B0}" srcOrd="0" destOrd="0" presId="urn:microsoft.com/office/officeart/2009/3/layout/StepUpProcess"/>
    <dgm:cxn modelId="{115D3F70-F664-4889-9ADB-C64838062D53}" type="presParOf" srcId="{4F2997D4-AF4B-422D-93A5-3017ECF9B4FB}" destId="{AA717E7E-C8D8-4310-B0EF-2144A9FFFED1}" srcOrd="1" destOrd="0" presId="urn:microsoft.com/office/officeart/2009/3/layout/StepUpProcess"/>
    <dgm:cxn modelId="{D20FB7AA-5C41-457E-A127-1434BADF4FB9}" type="presParOf" srcId="{4F2997D4-AF4B-422D-93A5-3017ECF9B4FB}" destId="{A34B89DB-64A3-4B77-A620-5E62C90963EC}" srcOrd="2" destOrd="0" presId="urn:microsoft.com/office/officeart/2009/3/layout/StepUpProcess"/>
    <dgm:cxn modelId="{016E88B8-E7AB-4C45-B24E-C60255E417E8}" type="presParOf" srcId="{F2555F04-3B3A-470C-B42F-D55EB20C839E}" destId="{3CDD56F8-5A2B-463C-B299-2E979D86369D}" srcOrd="1" destOrd="0" presId="urn:microsoft.com/office/officeart/2009/3/layout/StepUpProcess"/>
    <dgm:cxn modelId="{9EDC4CAA-F8E0-40F2-BC0B-EC4C90E0EB02}" type="presParOf" srcId="{3CDD56F8-5A2B-463C-B299-2E979D86369D}" destId="{6008697C-CA13-4814-942E-2428E0FC0ECF}" srcOrd="0" destOrd="0" presId="urn:microsoft.com/office/officeart/2009/3/layout/StepUpProcess"/>
    <dgm:cxn modelId="{F44C7A68-F2DE-4679-97DB-7F02B4BB1E05}" type="presParOf" srcId="{F2555F04-3B3A-470C-B42F-D55EB20C839E}" destId="{EDD82661-5EE5-47FC-A0E9-613A45119555}" srcOrd="2" destOrd="0" presId="urn:microsoft.com/office/officeart/2009/3/layout/StepUpProcess"/>
    <dgm:cxn modelId="{06649071-8782-4F24-BAE0-3D605A983A9D}" type="presParOf" srcId="{EDD82661-5EE5-47FC-A0E9-613A45119555}" destId="{2C410BA8-791B-40B3-9B14-CED9486BAA8A}" srcOrd="0" destOrd="0" presId="urn:microsoft.com/office/officeart/2009/3/layout/StepUpProcess"/>
    <dgm:cxn modelId="{C5E7B65E-CB00-4E33-B73D-6FDA1712EF87}" type="presParOf" srcId="{EDD82661-5EE5-47FC-A0E9-613A45119555}" destId="{413F6D96-BCD6-46FC-BE60-EBF90731BB82}" srcOrd="1" destOrd="0" presId="urn:microsoft.com/office/officeart/2009/3/layout/StepUpProcess"/>
    <dgm:cxn modelId="{B277412A-7F37-4AE9-9FA2-C259E77E5ACC}" type="presParOf" srcId="{EDD82661-5EE5-47FC-A0E9-613A45119555}" destId="{A0F9BD96-F4B3-4844-8CAD-B780DB495445}" srcOrd="2" destOrd="0" presId="urn:microsoft.com/office/officeart/2009/3/layout/StepUpProcess"/>
    <dgm:cxn modelId="{249D7F4A-7A2F-4265-AE12-43DD13ED143F}" type="presParOf" srcId="{F2555F04-3B3A-470C-B42F-D55EB20C839E}" destId="{3AC1CE71-9295-4E90-AC2B-A7B0C0893737}" srcOrd="3" destOrd="0" presId="urn:microsoft.com/office/officeart/2009/3/layout/StepUpProcess"/>
    <dgm:cxn modelId="{C34ED818-EADB-4E46-AC40-211ACFCBC400}" type="presParOf" srcId="{3AC1CE71-9295-4E90-AC2B-A7B0C0893737}" destId="{353693E2-94D1-4057-A87C-2A51E751A5B0}" srcOrd="0" destOrd="0" presId="urn:microsoft.com/office/officeart/2009/3/layout/StepUpProcess"/>
    <dgm:cxn modelId="{38B7CD20-04A3-429E-A454-AE536695227A}" type="presParOf" srcId="{F2555F04-3B3A-470C-B42F-D55EB20C839E}" destId="{6BD14486-1439-406C-BD4C-14CBF7F0A253}" srcOrd="4" destOrd="0" presId="urn:microsoft.com/office/officeart/2009/3/layout/StepUpProcess"/>
    <dgm:cxn modelId="{396F2A1E-4686-4FBC-A508-E7959EBB4B72}" type="presParOf" srcId="{6BD14486-1439-406C-BD4C-14CBF7F0A253}" destId="{B63419E2-CB5C-4534-B402-96DA486B4E74}" srcOrd="0" destOrd="0" presId="urn:microsoft.com/office/officeart/2009/3/layout/StepUpProcess"/>
    <dgm:cxn modelId="{5F7E4E0D-498B-43B0-A055-873D5F4BFED4}" type="presParOf" srcId="{6BD14486-1439-406C-BD4C-14CBF7F0A253}" destId="{A77D5B10-E3D5-42C8-92F3-D5788D45E1C0}" srcOrd="1" destOrd="0" presId="urn:microsoft.com/office/officeart/2009/3/layout/StepUpProcess"/>
    <dgm:cxn modelId="{DF6E4CB2-442D-4B61-93C0-3F754CEDDD3A}" type="presParOf" srcId="{6BD14486-1439-406C-BD4C-14CBF7F0A253}" destId="{4A49715F-5924-4FB7-806F-4CEA830234A7}" srcOrd="2" destOrd="0" presId="urn:microsoft.com/office/officeart/2009/3/layout/StepUpProcess"/>
    <dgm:cxn modelId="{B4FEDB1B-92C5-4BED-9655-2B44B7228CE6}" type="presParOf" srcId="{F2555F04-3B3A-470C-B42F-D55EB20C839E}" destId="{7350E892-9470-47FB-B8FE-9C0BE81F0CB0}" srcOrd="5" destOrd="0" presId="urn:microsoft.com/office/officeart/2009/3/layout/StepUpProcess"/>
    <dgm:cxn modelId="{629A03A5-56D9-4992-9FBF-CAA9060926AC}" type="presParOf" srcId="{7350E892-9470-47FB-B8FE-9C0BE81F0CB0}" destId="{CE41B167-C71E-407F-B7A5-F9FA2F49E502}" srcOrd="0" destOrd="0" presId="urn:microsoft.com/office/officeart/2009/3/layout/StepUpProcess"/>
    <dgm:cxn modelId="{B21CA73F-3E02-4A76-B9E1-D1FB8325C078}" type="presParOf" srcId="{F2555F04-3B3A-470C-B42F-D55EB20C839E}" destId="{72291CC6-620A-41AF-AB89-04DF7EDBA46A}" srcOrd="6" destOrd="0" presId="urn:microsoft.com/office/officeart/2009/3/layout/StepUpProcess"/>
    <dgm:cxn modelId="{CEA72485-0978-4981-A596-E50451552217}" type="presParOf" srcId="{72291CC6-620A-41AF-AB89-04DF7EDBA46A}" destId="{04759A9F-EFFE-4A0A-9062-BD0F959D3475}" srcOrd="0" destOrd="0" presId="urn:microsoft.com/office/officeart/2009/3/layout/StepUpProcess"/>
    <dgm:cxn modelId="{681A50DE-37A2-4CC6-81F1-4DDAA6348186}" type="presParOf" srcId="{72291CC6-620A-41AF-AB89-04DF7EDBA46A}" destId="{5797502C-CECA-46B2-9EBB-0772AFA12AAA}" srcOrd="1" destOrd="0" presId="urn:microsoft.com/office/officeart/2009/3/layout/StepUpProcess"/>
    <dgm:cxn modelId="{977F8F55-CF21-467B-B7B1-43F05200A937}" type="presParOf" srcId="{72291CC6-620A-41AF-AB89-04DF7EDBA46A}" destId="{70D44E0E-F54D-4777-ACD5-C6957D6FC516}" srcOrd="2" destOrd="0" presId="urn:microsoft.com/office/officeart/2009/3/layout/StepUpProcess"/>
    <dgm:cxn modelId="{5566CACD-A289-4BD3-AB2F-B382591D3DCC}" type="presParOf" srcId="{F2555F04-3B3A-470C-B42F-D55EB20C839E}" destId="{C78F575D-EAF2-44B0-9BAC-5C75FAFFF685}" srcOrd="7" destOrd="0" presId="urn:microsoft.com/office/officeart/2009/3/layout/StepUpProcess"/>
    <dgm:cxn modelId="{863B0336-ACB2-42D2-9327-43FA84CC59C6}" type="presParOf" srcId="{C78F575D-EAF2-44B0-9BAC-5C75FAFFF685}" destId="{906F0D8F-CC68-48BA-ACA0-FC7B247429A8}" srcOrd="0" destOrd="0" presId="urn:microsoft.com/office/officeart/2009/3/layout/StepUpProcess"/>
    <dgm:cxn modelId="{CCA60ED5-A9C9-4C68-87A6-C3629DE8D914}" type="presParOf" srcId="{F2555F04-3B3A-470C-B42F-D55EB20C839E}" destId="{CC1E6A34-FC0E-4302-B6E7-FA7A4017820A}" srcOrd="8" destOrd="0" presId="urn:microsoft.com/office/officeart/2009/3/layout/StepUpProcess"/>
    <dgm:cxn modelId="{02201FFD-1D1D-45F0-94C6-3DE30458D7D1}" type="presParOf" srcId="{CC1E6A34-FC0E-4302-B6E7-FA7A4017820A}" destId="{0490B5C1-F4D0-4A87-80C6-97EA9F0E5DC1}" srcOrd="0" destOrd="0" presId="urn:microsoft.com/office/officeart/2009/3/layout/StepUpProcess"/>
    <dgm:cxn modelId="{4EB3F659-5FD6-4E56-A6B5-4F8B7780EA72}" type="presParOf" srcId="{CC1E6A34-FC0E-4302-B6E7-FA7A4017820A}" destId="{0CDB635A-E490-457A-B879-55600C0FCA6B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A7A0F5-11AE-FF4D-8CAF-9C6A1F40593B}" type="doc">
      <dgm:prSet loTypeId="urn:microsoft.com/office/officeart/2005/8/layout/lis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518531E-A8EA-4D49-B408-51CEA9F7DC1E}">
      <dgm:prSet phldrT="[Text]" custT="1"/>
      <dgm:spPr>
        <a:xfrm>
          <a:off x="262829" y="43807"/>
          <a:ext cx="1787222" cy="236160"/>
        </a:xfrm>
        <a:prstGeom prst="roundRect">
          <a:avLst/>
        </a:prstGeo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 algn="just">
            <a:buNone/>
          </a:pPr>
          <a:r>
            <a:rPr lang="en-US" sz="1100" b="1" kern="1200" dirty="0">
              <a:solidFill>
                <a:sysClr val="window" lastClr="FFFFFF"/>
              </a:solidFill>
              <a:latin typeface="Century Gothic"/>
              <a:ea typeface="+mn-ea"/>
              <a:cs typeface="Calibri"/>
            </a:rPr>
            <a:t>Customer</a:t>
          </a:r>
          <a:r>
            <a:rPr lang="en-US" sz="1100" b="1" kern="1200" dirty="0">
              <a:solidFill>
                <a:sysClr val="window" lastClr="FFFFFF"/>
              </a:solidFill>
              <a:latin typeface="+mn-lt"/>
              <a:ea typeface="+mn-ea"/>
              <a:cs typeface="Calibri"/>
            </a:rPr>
            <a:t> </a:t>
          </a:r>
          <a:r>
            <a:rPr lang="en-US" sz="1100" b="1" kern="1200" dirty="0">
              <a:solidFill>
                <a:sysClr val="window" lastClr="FFFFFF"/>
              </a:solidFill>
              <a:latin typeface="Century Gothic"/>
              <a:ea typeface="+mn-ea"/>
              <a:cs typeface="Calibri"/>
            </a:rPr>
            <a:t>Focus</a:t>
          </a:r>
        </a:p>
      </dgm:t>
    </dgm:pt>
    <dgm:pt modelId="{2783CAC1-5A6D-E24B-93CB-B8C1434AF919}" type="parTrans" cxnId="{8BFC90B2-4FF4-8E42-961A-771AD6189D2E}">
      <dgm:prSet/>
      <dgm:spPr/>
      <dgm:t>
        <a:bodyPr/>
        <a:lstStyle/>
        <a:p>
          <a:pPr algn="just"/>
          <a:endParaRPr lang="en-US" sz="1000">
            <a:latin typeface="Calibri"/>
            <a:cs typeface="Calibri"/>
          </a:endParaRPr>
        </a:p>
      </dgm:t>
    </dgm:pt>
    <dgm:pt modelId="{2257A1E4-8401-994C-853B-9CE64AA3F4E1}" type="sibTrans" cxnId="{8BFC90B2-4FF4-8E42-961A-771AD6189D2E}">
      <dgm:prSet/>
      <dgm:spPr/>
      <dgm:t>
        <a:bodyPr/>
        <a:lstStyle/>
        <a:p>
          <a:pPr algn="just"/>
          <a:endParaRPr lang="en-US" sz="1000">
            <a:latin typeface="Calibri"/>
            <a:cs typeface="Calibri"/>
          </a:endParaRPr>
        </a:p>
      </dgm:t>
    </dgm:pt>
    <dgm:pt modelId="{F79F9B25-3719-D449-9370-46328804ED9B}">
      <dgm:prSet phldrT="[Text]" custT="1"/>
      <dgm:spPr>
        <a:xfrm>
          <a:off x="262829" y="872887"/>
          <a:ext cx="1787222" cy="236160"/>
        </a:xfrm>
        <a:prstGeom prst="roundRect">
          <a:avLst/>
        </a:prstGeom>
        <a:gradFill rotWithShape="0">
          <a:gsLst>
            <a:gs pos="0">
              <a:srgbClr val="9BBB59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9BBB59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9BBB59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 algn="just">
            <a:buNone/>
          </a:pPr>
          <a:r>
            <a:rPr lang="en-US" sz="1100" b="1" kern="1200" dirty="0">
              <a:solidFill>
                <a:sysClr val="window" lastClr="FFFFFF"/>
              </a:solidFill>
              <a:latin typeface="Century Gothic"/>
              <a:ea typeface="+mn-ea"/>
              <a:cs typeface="Calibri"/>
            </a:rPr>
            <a:t>Cost</a:t>
          </a:r>
          <a:r>
            <a:rPr lang="en-US" sz="1000" kern="1200" dirty="0">
              <a:solidFill>
                <a:sysClr val="window" lastClr="FFFFFF"/>
              </a:solidFill>
              <a:latin typeface="Calibri"/>
              <a:ea typeface="+mn-ea"/>
              <a:cs typeface="Calibri"/>
            </a:rPr>
            <a:t> </a:t>
          </a:r>
          <a:r>
            <a:rPr lang="en-US" sz="1100" b="1" kern="1200" dirty="0">
              <a:solidFill>
                <a:sysClr val="window" lastClr="FFFFFF"/>
              </a:solidFill>
              <a:latin typeface="Century Gothic"/>
              <a:ea typeface="+mn-ea"/>
              <a:cs typeface="Calibri"/>
            </a:rPr>
            <a:t>effectiveness</a:t>
          </a:r>
        </a:p>
      </dgm:t>
    </dgm:pt>
    <dgm:pt modelId="{0116B3AC-3CB1-7A43-B83B-8ED11D4EADFD}" type="parTrans" cxnId="{EBDF87A2-E97E-514A-AB3F-D000000CC521}">
      <dgm:prSet/>
      <dgm:spPr/>
      <dgm:t>
        <a:bodyPr/>
        <a:lstStyle/>
        <a:p>
          <a:pPr algn="just"/>
          <a:endParaRPr lang="en-US" sz="1000">
            <a:latin typeface="Calibri"/>
            <a:cs typeface="Calibri"/>
          </a:endParaRPr>
        </a:p>
      </dgm:t>
    </dgm:pt>
    <dgm:pt modelId="{B60D1442-9F10-6B42-B7C2-158DFEAEBB2C}" type="sibTrans" cxnId="{EBDF87A2-E97E-514A-AB3F-D000000CC521}">
      <dgm:prSet/>
      <dgm:spPr/>
      <dgm:t>
        <a:bodyPr/>
        <a:lstStyle/>
        <a:p>
          <a:pPr algn="just"/>
          <a:endParaRPr lang="en-US" sz="1000">
            <a:latin typeface="Calibri"/>
            <a:cs typeface="Calibri"/>
          </a:endParaRPr>
        </a:p>
      </dgm:t>
    </dgm:pt>
    <dgm:pt modelId="{42B6FE85-AAB8-AA45-A384-B42C81BF686F}">
      <dgm:prSet phldrT="[Text]" custT="1"/>
      <dgm:spPr>
        <a:xfrm>
          <a:off x="262829" y="2392447"/>
          <a:ext cx="1787222" cy="236160"/>
        </a:xfrm>
        <a:prstGeom prst="roundRect">
          <a:avLst/>
        </a:prstGeom>
        <a:gradFill rotWithShape="0">
          <a:gsLst>
            <a:gs pos="0">
              <a:srgbClr val="4BACC6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BACC6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BACC6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 algn="just">
            <a:buNone/>
          </a:pPr>
          <a:r>
            <a:rPr lang="en-US" sz="1100" b="1" kern="1200" dirty="0">
              <a:solidFill>
                <a:sysClr val="window" lastClr="FFFFFF"/>
              </a:solidFill>
              <a:latin typeface="Century Gothic"/>
              <a:ea typeface="+mn-ea"/>
              <a:cs typeface="Calibri"/>
            </a:rPr>
            <a:t>Technology</a:t>
          </a:r>
          <a:r>
            <a:rPr lang="en-US" sz="1000" kern="1200" dirty="0">
              <a:solidFill>
                <a:sysClr val="window" lastClr="FFFFFF"/>
              </a:solidFill>
              <a:latin typeface="Calibri"/>
              <a:ea typeface="+mn-ea"/>
              <a:cs typeface="Calibri"/>
            </a:rPr>
            <a:t> </a:t>
          </a:r>
          <a:r>
            <a:rPr lang="en-US" sz="1100" b="1" kern="1200" dirty="0">
              <a:solidFill>
                <a:sysClr val="window" lastClr="FFFFFF"/>
              </a:solidFill>
              <a:latin typeface="Century Gothic"/>
              <a:ea typeface="+mn-ea"/>
              <a:cs typeface="Calibri"/>
            </a:rPr>
            <a:t>Innovations</a:t>
          </a:r>
        </a:p>
      </dgm:t>
    </dgm:pt>
    <dgm:pt modelId="{C9BE6EC5-5F1F-2F46-8F09-9312513EF3FC}" type="parTrans" cxnId="{B7AC559B-1C4D-BC47-9E86-B4586B80644C}">
      <dgm:prSet/>
      <dgm:spPr/>
      <dgm:t>
        <a:bodyPr/>
        <a:lstStyle/>
        <a:p>
          <a:pPr algn="just"/>
          <a:endParaRPr lang="en-US" sz="1000">
            <a:latin typeface="Calibri"/>
            <a:cs typeface="Calibri"/>
          </a:endParaRPr>
        </a:p>
      </dgm:t>
    </dgm:pt>
    <dgm:pt modelId="{43C9CF91-18F0-FF4F-9813-899DD2FD26B5}" type="sibTrans" cxnId="{B7AC559B-1C4D-BC47-9E86-B4586B80644C}">
      <dgm:prSet/>
      <dgm:spPr/>
      <dgm:t>
        <a:bodyPr/>
        <a:lstStyle/>
        <a:p>
          <a:pPr algn="just"/>
          <a:endParaRPr lang="en-US" sz="1000">
            <a:latin typeface="Calibri"/>
            <a:cs typeface="Calibri"/>
          </a:endParaRPr>
        </a:p>
      </dgm:t>
    </dgm:pt>
    <dgm:pt modelId="{EBC090A7-4F8D-4F40-A191-2AA5AD2A7A77}">
      <dgm:prSet phldrT="[Text]" custT="1"/>
      <dgm:spPr>
        <a:xfrm>
          <a:off x="262829" y="3082928"/>
          <a:ext cx="1787222" cy="236160"/>
        </a:xfrm>
        <a:prstGeom prst="roundRect">
          <a:avLst/>
        </a:prstGeom>
        <a:gradFill rotWithShape="0">
          <a:gsLst>
            <a:gs pos="0">
              <a:srgbClr val="F79646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F79646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F79646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 algn="just">
            <a:buNone/>
          </a:pPr>
          <a:r>
            <a:rPr lang="en-US" sz="1100" b="1" kern="1200" dirty="0">
              <a:solidFill>
                <a:sysClr val="window" lastClr="FFFFFF"/>
              </a:solidFill>
              <a:latin typeface="Century Gothic"/>
              <a:ea typeface="+mn-ea"/>
              <a:cs typeface="Calibri"/>
            </a:rPr>
            <a:t>Embracing</a:t>
          </a:r>
          <a:r>
            <a:rPr lang="en-US" sz="1000" kern="1200" dirty="0">
              <a:solidFill>
                <a:sysClr val="window" lastClr="FFFFFF"/>
              </a:solidFill>
              <a:latin typeface="Calibri"/>
              <a:ea typeface="+mn-ea"/>
              <a:cs typeface="Calibri"/>
            </a:rPr>
            <a:t> </a:t>
          </a:r>
          <a:r>
            <a:rPr lang="en-US" sz="1100" b="1" kern="1200" dirty="0">
              <a:solidFill>
                <a:sysClr val="window" lastClr="FFFFFF"/>
              </a:solidFill>
              <a:latin typeface="Century Gothic"/>
              <a:ea typeface="+mn-ea"/>
              <a:cs typeface="Calibri"/>
            </a:rPr>
            <a:t>changes</a:t>
          </a:r>
          <a:r>
            <a:rPr lang="en-US" sz="1000" kern="1200" dirty="0">
              <a:solidFill>
                <a:sysClr val="window" lastClr="FFFFFF"/>
              </a:solidFill>
              <a:latin typeface="Calibri"/>
              <a:ea typeface="+mn-ea"/>
              <a:cs typeface="Calibri"/>
            </a:rPr>
            <a:t>:</a:t>
          </a:r>
        </a:p>
      </dgm:t>
    </dgm:pt>
    <dgm:pt modelId="{32EB91AB-8CCA-B345-AEAD-597C239632B3}" type="parTrans" cxnId="{DBE87EDF-192D-0A4E-A49D-946E52A693DA}">
      <dgm:prSet/>
      <dgm:spPr/>
      <dgm:t>
        <a:bodyPr/>
        <a:lstStyle/>
        <a:p>
          <a:pPr algn="just"/>
          <a:endParaRPr lang="en-US" sz="1000">
            <a:latin typeface="Calibri"/>
            <a:cs typeface="Calibri"/>
          </a:endParaRPr>
        </a:p>
      </dgm:t>
    </dgm:pt>
    <dgm:pt modelId="{6C5FFAA8-8124-424B-B6E1-6966BAE3D814}" type="sibTrans" cxnId="{DBE87EDF-192D-0A4E-A49D-946E52A693DA}">
      <dgm:prSet/>
      <dgm:spPr/>
      <dgm:t>
        <a:bodyPr/>
        <a:lstStyle/>
        <a:p>
          <a:pPr algn="just"/>
          <a:endParaRPr lang="en-US" sz="1000">
            <a:latin typeface="Calibri"/>
            <a:cs typeface="Calibri"/>
          </a:endParaRPr>
        </a:p>
      </dgm:t>
    </dgm:pt>
    <dgm:pt modelId="{E7676094-3F73-B24A-AEDD-DB04DFD03768}">
      <dgm:prSet phldrT="[Text]" custT="1"/>
      <dgm:spPr>
        <a:xfrm>
          <a:off x="0" y="2510528"/>
          <a:ext cx="5256583" cy="5292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4BACC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US" sz="11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+mn-lt"/>
              <a:ea typeface="+mn-ea"/>
              <a:cs typeface="Calibri"/>
            </a:rPr>
            <a:t>Our product is based on latest technologies as compared to other key players in the market.</a:t>
          </a:r>
        </a:p>
      </dgm:t>
    </dgm:pt>
    <dgm:pt modelId="{ABDE1244-BE1C-4F4D-8F0D-F7006A453873}" type="parTrans" cxnId="{EBC67797-AE6B-2842-AFD1-A49CA6357608}">
      <dgm:prSet/>
      <dgm:spPr/>
      <dgm:t>
        <a:bodyPr/>
        <a:lstStyle/>
        <a:p>
          <a:pPr algn="just"/>
          <a:endParaRPr lang="en-US" sz="1000">
            <a:latin typeface="Calibri"/>
            <a:cs typeface="Calibri"/>
          </a:endParaRPr>
        </a:p>
      </dgm:t>
    </dgm:pt>
    <dgm:pt modelId="{A07E3B02-A0CB-8F40-84A6-5E684BF654AB}" type="sibTrans" cxnId="{EBC67797-AE6B-2842-AFD1-A49CA6357608}">
      <dgm:prSet/>
      <dgm:spPr/>
      <dgm:t>
        <a:bodyPr/>
        <a:lstStyle/>
        <a:p>
          <a:pPr algn="just"/>
          <a:endParaRPr lang="en-US" sz="1000">
            <a:latin typeface="Calibri"/>
            <a:cs typeface="Calibri"/>
          </a:endParaRPr>
        </a:p>
      </dgm:t>
    </dgm:pt>
    <dgm:pt modelId="{45EEA6D1-1288-2B4A-86E4-A8BF5C7DACDE}">
      <dgm:prSet phldrT="[Text]" custT="1"/>
      <dgm:spPr>
        <a:xfrm>
          <a:off x="0" y="3201008"/>
          <a:ext cx="5256583" cy="5292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F7964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US" sz="1100" b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+mn-lt"/>
              <a:ea typeface="+mn-ea"/>
              <a:cs typeface="Calibri"/>
            </a:rPr>
            <a:t>Instead of denying or charging heavily for enhancements, we support and embrace changes which brings business benefits.</a:t>
          </a:r>
          <a:endParaRPr lang="en-US" sz="11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+mn-lt"/>
            <a:ea typeface="+mn-ea"/>
            <a:cs typeface="Calibri"/>
          </a:endParaRPr>
        </a:p>
      </dgm:t>
    </dgm:pt>
    <dgm:pt modelId="{218EAC77-C1E0-7B4F-961A-DF5E63AA688B}" type="parTrans" cxnId="{139560D2-7C00-3B49-ADC3-1C3107160851}">
      <dgm:prSet/>
      <dgm:spPr/>
      <dgm:t>
        <a:bodyPr/>
        <a:lstStyle/>
        <a:p>
          <a:pPr algn="just"/>
          <a:endParaRPr lang="en-US" sz="1000">
            <a:latin typeface="Calibri"/>
            <a:cs typeface="Calibri"/>
          </a:endParaRPr>
        </a:p>
      </dgm:t>
    </dgm:pt>
    <dgm:pt modelId="{459A3B13-C39F-B04D-A41F-5B89A9E9D6C4}" type="sibTrans" cxnId="{139560D2-7C00-3B49-ADC3-1C3107160851}">
      <dgm:prSet/>
      <dgm:spPr/>
      <dgm:t>
        <a:bodyPr/>
        <a:lstStyle/>
        <a:p>
          <a:pPr algn="just"/>
          <a:endParaRPr lang="en-US" sz="1000">
            <a:latin typeface="Calibri"/>
            <a:cs typeface="Calibri"/>
          </a:endParaRPr>
        </a:p>
      </dgm:t>
    </dgm:pt>
    <dgm:pt modelId="{47E4F41B-66F6-4C4D-ABE0-257F0F126C5F}">
      <dgm:prSet phldrT="[Text]" custT="1"/>
      <dgm:spPr>
        <a:xfrm>
          <a:off x="0" y="161887"/>
          <a:ext cx="5256583" cy="6678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US" sz="11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+mn-lt"/>
              <a:ea typeface="+mn-ea"/>
              <a:cs typeface="Calibri"/>
            </a:rPr>
            <a:t>Successful implementation in your organization would be a major milestone for our product. As a guiding principal we can never think of having a </a:t>
          </a:r>
          <a:r>
            <a:rPr lang="en-US" sz="1100" baseline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+mn-lt"/>
              <a:ea typeface="+mn-ea"/>
              <a:cs typeface="Calibri"/>
            </a:rPr>
            <a:t>moderately</a:t>
          </a:r>
          <a:r>
            <a:rPr lang="en-US" sz="11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+mn-lt"/>
              <a:ea typeface="+mn-ea"/>
              <a:cs typeface="Calibri"/>
            </a:rPr>
            <a:t> satisfied customer.  </a:t>
          </a:r>
        </a:p>
      </dgm:t>
    </dgm:pt>
    <dgm:pt modelId="{5B5CE670-447A-C649-A297-9114A8E3A385}" type="parTrans" cxnId="{250B180E-15DF-114A-9225-504254E8D50B}">
      <dgm:prSet/>
      <dgm:spPr/>
      <dgm:t>
        <a:bodyPr/>
        <a:lstStyle/>
        <a:p>
          <a:endParaRPr lang="en-US"/>
        </a:p>
      </dgm:t>
    </dgm:pt>
    <dgm:pt modelId="{DABECFB3-9F4F-C045-BF20-C8E4647EEB7F}" type="sibTrans" cxnId="{250B180E-15DF-114A-9225-504254E8D50B}">
      <dgm:prSet/>
      <dgm:spPr/>
      <dgm:t>
        <a:bodyPr/>
        <a:lstStyle/>
        <a:p>
          <a:endParaRPr lang="en-US"/>
        </a:p>
      </dgm:t>
    </dgm:pt>
    <dgm:pt modelId="{B64CC80E-1037-B94F-84C9-86A5A9793E59}">
      <dgm:prSet phldrT="[Text]" custT="1"/>
      <dgm:spPr>
        <a:xfrm>
          <a:off x="0" y="990967"/>
          <a:ext cx="5256583" cy="5292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9BBB59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US" sz="11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+mn-lt"/>
              <a:ea typeface="+mn-ea"/>
              <a:cs typeface="Calibri"/>
            </a:rPr>
            <a:t>We operate on marginal profits. Meeting our customer expectations and their encouraging testimonials are premium to us.</a:t>
          </a:r>
        </a:p>
      </dgm:t>
    </dgm:pt>
    <dgm:pt modelId="{0AF690E6-0AFB-3E42-B805-8EAC7DC3A268}" type="parTrans" cxnId="{6C65A33D-049B-B640-83DB-79ADE117B91A}">
      <dgm:prSet/>
      <dgm:spPr/>
      <dgm:t>
        <a:bodyPr/>
        <a:lstStyle/>
        <a:p>
          <a:endParaRPr lang="en-US"/>
        </a:p>
      </dgm:t>
    </dgm:pt>
    <dgm:pt modelId="{5A517527-4EF1-DD4E-86A4-E4D1987BF80B}" type="sibTrans" cxnId="{6C65A33D-049B-B640-83DB-79ADE117B91A}">
      <dgm:prSet/>
      <dgm:spPr/>
      <dgm:t>
        <a:bodyPr/>
        <a:lstStyle/>
        <a:p>
          <a:endParaRPr lang="en-US"/>
        </a:p>
      </dgm:t>
    </dgm:pt>
    <dgm:pt modelId="{AB071EF3-825B-DF44-A9D2-14CF72EA20CB}">
      <dgm:prSet phldrT="[Text]" custT="1"/>
      <dgm:spPr>
        <a:xfrm>
          <a:off x="0" y="1681447"/>
          <a:ext cx="5256583" cy="6678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8064A2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US" sz="11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+mn-lt"/>
              <a:ea typeface="+mn-ea"/>
              <a:cs typeface="Calibri"/>
            </a:rPr>
            <a:t>Our Platform services are backed up the experienced resources who were involved in </a:t>
          </a:r>
          <a:r>
            <a:rPr lang="en-US" sz="11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+mn-lt"/>
              <a:ea typeface="+mn-ea"/>
              <a:cs typeface="Calibri"/>
            </a:rPr>
            <a:t>platfomr</a:t>
          </a:r>
          <a:r>
            <a:rPr lang="en-US" sz="11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+mn-lt"/>
              <a:ea typeface="+mn-ea"/>
              <a:cs typeface="Calibri"/>
            </a:rPr>
            <a:t> development to ensure quick and successful implementation ensuring business expectations are fully met and benefits are realized. </a:t>
          </a:r>
        </a:p>
      </dgm:t>
    </dgm:pt>
    <dgm:pt modelId="{7E882193-4519-7341-849E-EBFF5C0E5ED5}" type="parTrans" cxnId="{423CE480-9651-E14A-BE3D-232B0D357904}">
      <dgm:prSet/>
      <dgm:spPr/>
      <dgm:t>
        <a:bodyPr/>
        <a:lstStyle/>
        <a:p>
          <a:endParaRPr lang="en-US"/>
        </a:p>
      </dgm:t>
    </dgm:pt>
    <dgm:pt modelId="{B40DB7BD-86D1-014E-867B-78F1ADA1014F}" type="sibTrans" cxnId="{423CE480-9651-E14A-BE3D-232B0D357904}">
      <dgm:prSet/>
      <dgm:spPr/>
      <dgm:t>
        <a:bodyPr/>
        <a:lstStyle/>
        <a:p>
          <a:endParaRPr lang="en-US"/>
        </a:p>
      </dgm:t>
    </dgm:pt>
    <dgm:pt modelId="{07F8CBA9-F053-1647-BB90-0B12522FE15A}">
      <dgm:prSet phldrT="[Text]" custT="1"/>
      <dgm:spPr>
        <a:xfrm>
          <a:off x="262829" y="3773408"/>
          <a:ext cx="1786266" cy="236160"/>
        </a:xfrm>
        <a:prstGeom prst="roundRect">
          <a:avLst/>
        </a:prstGeo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 algn="just">
            <a:buNone/>
          </a:pPr>
          <a:r>
            <a:rPr lang="en-US" sz="1100" b="1" kern="1200" dirty="0">
              <a:solidFill>
                <a:sysClr val="window" lastClr="FFFFFF"/>
              </a:solidFill>
              <a:latin typeface="Century Gothic"/>
              <a:ea typeface="+mn-ea"/>
              <a:cs typeface="Calibri"/>
            </a:rPr>
            <a:t>Proof</a:t>
          </a:r>
          <a:r>
            <a:rPr lang="en-US" sz="1000" kern="1200" dirty="0">
              <a:solidFill>
                <a:sysClr val="window" lastClr="FFFFFF"/>
              </a:solidFill>
              <a:latin typeface="Calibri"/>
              <a:ea typeface="+mn-ea"/>
              <a:cs typeface="Calibri"/>
            </a:rPr>
            <a:t> </a:t>
          </a:r>
          <a:r>
            <a:rPr lang="en-US" sz="1100" b="1" kern="1200" dirty="0">
              <a:solidFill>
                <a:sysClr val="window" lastClr="FFFFFF"/>
              </a:solidFill>
              <a:latin typeface="Century Gothic"/>
              <a:ea typeface="+mn-ea"/>
              <a:cs typeface="Calibri"/>
            </a:rPr>
            <a:t>of</a:t>
          </a:r>
          <a:r>
            <a:rPr lang="en-US" sz="1000" kern="1200" dirty="0">
              <a:solidFill>
                <a:sysClr val="window" lastClr="FFFFFF"/>
              </a:solidFill>
              <a:latin typeface="Calibri"/>
              <a:ea typeface="+mn-ea"/>
              <a:cs typeface="Calibri"/>
            </a:rPr>
            <a:t> </a:t>
          </a:r>
          <a:r>
            <a:rPr lang="en-US" sz="1100" b="1" kern="1200" dirty="0">
              <a:solidFill>
                <a:sysClr val="window" lastClr="FFFFFF"/>
              </a:solidFill>
              <a:latin typeface="Century Gothic"/>
              <a:ea typeface="+mn-ea"/>
              <a:cs typeface="Calibri"/>
            </a:rPr>
            <a:t>concept</a:t>
          </a:r>
          <a:r>
            <a:rPr lang="en-US" sz="1000" kern="1200" dirty="0">
              <a:solidFill>
                <a:sysClr val="window" lastClr="FFFFFF"/>
              </a:solidFill>
              <a:latin typeface="Calibri"/>
              <a:ea typeface="+mn-ea"/>
              <a:cs typeface="Calibri"/>
            </a:rPr>
            <a:t> (</a:t>
          </a:r>
          <a:r>
            <a:rPr lang="en-US" sz="1100" b="1" kern="1200" dirty="0">
              <a:solidFill>
                <a:sysClr val="window" lastClr="FFFFFF"/>
              </a:solidFill>
              <a:latin typeface="Century Gothic"/>
              <a:ea typeface="+mn-ea"/>
              <a:cs typeface="Calibri"/>
            </a:rPr>
            <a:t>POC</a:t>
          </a:r>
          <a:r>
            <a:rPr lang="en-US" sz="1000" kern="1200" dirty="0">
              <a:solidFill>
                <a:sysClr val="window" lastClr="FFFFFF"/>
              </a:solidFill>
              <a:latin typeface="Calibri"/>
              <a:ea typeface="+mn-ea"/>
              <a:cs typeface="Calibri"/>
            </a:rPr>
            <a:t>)</a:t>
          </a:r>
        </a:p>
      </dgm:t>
    </dgm:pt>
    <dgm:pt modelId="{B0B242C9-079B-414A-901C-11FDB9219F75}" type="parTrans" cxnId="{2123CE34-37C0-CD43-A894-385F6A53E04F}">
      <dgm:prSet/>
      <dgm:spPr/>
      <dgm:t>
        <a:bodyPr/>
        <a:lstStyle/>
        <a:p>
          <a:endParaRPr lang="en-US"/>
        </a:p>
      </dgm:t>
    </dgm:pt>
    <dgm:pt modelId="{BED05830-80E9-7F46-9272-D9CBE7B043BD}" type="sibTrans" cxnId="{2123CE34-37C0-CD43-A894-385F6A53E04F}">
      <dgm:prSet/>
      <dgm:spPr/>
      <dgm:t>
        <a:bodyPr/>
        <a:lstStyle/>
        <a:p>
          <a:endParaRPr lang="en-US"/>
        </a:p>
      </dgm:t>
    </dgm:pt>
    <dgm:pt modelId="{8AC5DF12-6D4A-3146-BE8A-E5BDF59034A5}">
      <dgm:prSet phldrT="[Text]" custT="1"/>
      <dgm:spPr>
        <a:xfrm>
          <a:off x="0" y="3891488"/>
          <a:ext cx="5256583" cy="5292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US" sz="11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+mn-lt"/>
              <a:ea typeface="+mn-ea"/>
              <a:cs typeface="Calibri"/>
            </a:rPr>
            <a:t>We believe in showcasing working solution based on customer’s business scenario even before we come to actual implementation and integration activities.</a:t>
          </a:r>
        </a:p>
      </dgm:t>
    </dgm:pt>
    <dgm:pt modelId="{288057E6-E744-C94E-A97D-50D7B48B98FF}" type="parTrans" cxnId="{D53D043F-C824-D746-9256-0998DCE3E118}">
      <dgm:prSet/>
      <dgm:spPr/>
      <dgm:t>
        <a:bodyPr/>
        <a:lstStyle/>
        <a:p>
          <a:endParaRPr lang="en-US"/>
        </a:p>
      </dgm:t>
    </dgm:pt>
    <dgm:pt modelId="{DAE30C6B-3F99-3F44-A720-13243F5946AC}" type="sibTrans" cxnId="{D53D043F-C824-D746-9256-0998DCE3E118}">
      <dgm:prSet/>
      <dgm:spPr/>
      <dgm:t>
        <a:bodyPr/>
        <a:lstStyle/>
        <a:p>
          <a:endParaRPr lang="en-US"/>
        </a:p>
      </dgm:t>
    </dgm:pt>
    <dgm:pt modelId="{5AE97E80-D922-9E47-B2DB-F1CDB2778376}">
      <dgm:prSet phldrT="[Text]" custT="1"/>
      <dgm:spPr>
        <a:xfrm>
          <a:off x="262829" y="1563367"/>
          <a:ext cx="1786266" cy="236160"/>
        </a:xfrm>
        <a:prstGeom prst="roundRect">
          <a:avLst/>
        </a:prstGeo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 marL="0" lvl="0" indent="0" algn="just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ysClr val="window" lastClr="FFFFFF"/>
              </a:solidFill>
              <a:latin typeface="Century Gothic"/>
              <a:ea typeface="+mn-ea"/>
              <a:cs typeface="Calibri"/>
            </a:rPr>
            <a:t>Platform Services</a:t>
          </a:r>
        </a:p>
      </dgm:t>
    </dgm:pt>
    <dgm:pt modelId="{EE740BF7-8BB5-2A49-9CC5-1B34BE189376}" type="sibTrans" cxnId="{81831DCF-8468-334E-85EE-62205C177B02}">
      <dgm:prSet/>
      <dgm:spPr/>
      <dgm:t>
        <a:bodyPr/>
        <a:lstStyle/>
        <a:p>
          <a:pPr algn="just"/>
          <a:endParaRPr lang="en-US" sz="1000">
            <a:latin typeface="Calibri"/>
            <a:cs typeface="Calibri"/>
          </a:endParaRPr>
        </a:p>
      </dgm:t>
    </dgm:pt>
    <dgm:pt modelId="{BA65812F-26FE-0741-BFBE-0B662E4FC11C}" type="parTrans" cxnId="{81831DCF-8468-334E-85EE-62205C177B02}">
      <dgm:prSet/>
      <dgm:spPr/>
      <dgm:t>
        <a:bodyPr/>
        <a:lstStyle/>
        <a:p>
          <a:pPr algn="just"/>
          <a:endParaRPr lang="en-US" sz="1000">
            <a:latin typeface="Calibri"/>
            <a:cs typeface="Calibri"/>
          </a:endParaRPr>
        </a:p>
      </dgm:t>
    </dgm:pt>
    <dgm:pt modelId="{F4C8D97F-F528-2244-B052-9D48D1C6F03F}" type="pres">
      <dgm:prSet presAssocID="{B6A7A0F5-11AE-FF4D-8CAF-9C6A1F405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122C4C0-1DD2-4A4E-A9D3-052BECFA550C}" type="pres">
      <dgm:prSet presAssocID="{4518531E-A8EA-4D49-B408-51CEA9F7DC1E}" presName="parentLin" presStyleCnt="0"/>
      <dgm:spPr/>
    </dgm:pt>
    <dgm:pt modelId="{84B74F69-10AD-3446-A5CE-AE2D5416F32A}" type="pres">
      <dgm:prSet presAssocID="{4518531E-A8EA-4D49-B408-51CEA9F7DC1E}" presName="parentLeftMargin" presStyleLbl="node1" presStyleIdx="0" presStyleCnt="6"/>
      <dgm:spPr/>
      <dgm:t>
        <a:bodyPr/>
        <a:lstStyle/>
        <a:p>
          <a:endParaRPr lang="en-IN"/>
        </a:p>
      </dgm:t>
    </dgm:pt>
    <dgm:pt modelId="{F00690C4-D986-4A48-976E-B48BE84C5CF8}" type="pres">
      <dgm:prSet presAssocID="{4518531E-A8EA-4D49-B408-51CEA9F7DC1E}" presName="parentText" presStyleLbl="node1" presStyleIdx="0" presStyleCnt="6" custScaleX="60674" custScaleY="15115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1174C14-205E-B84B-A145-505A4F1C9E98}" type="pres">
      <dgm:prSet presAssocID="{4518531E-A8EA-4D49-B408-51CEA9F7DC1E}" presName="negativeSpace" presStyleCnt="0"/>
      <dgm:spPr/>
    </dgm:pt>
    <dgm:pt modelId="{AE4912B1-64DA-1D48-8538-2CF72E26C269}" type="pres">
      <dgm:prSet presAssocID="{4518531E-A8EA-4D49-B408-51CEA9F7DC1E}" presName="childText" presStyleLbl="con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D56F0B1-701A-A040-ABBD-CCE9B834833B}" type="pres">
      <dgm:prSet presAssocID="{2257A1E4-8401-994C-853B-9CE64AA3F4E1}" presName="spaceBetweenRectangles" presStyleCnt="0"/>
      <dgm:spPr/>
    </dgm:pt>
    <dgm:pt modelId="{1FD3A78B-694C-0740-B168-8D3ADE0DFCCC}" type="pres">
      <dgm:prSet presAssocID="{F79F9B25-3719-D449-9370-46328804ED9B}" presName="parentLin" presStyleCnt="0"/>
      <dgm:spPr/>
    </dgm:pt>
    <dgm:pt modelId="{FA5F4575-D469-B54B-83F6-17D34163B099}" type="pres">
      <dgm:prSet presAssocID="{F79F9B25-3719-D449-9370-46328804ED9B}" presName="parentLeftMargin" presStyleLbl="node1" presStyleIdx="0" presStyleCnt="6"/>
      <dgm:spPr/>
      <dgm:t>
        <a:bodyPr/>
        <a:lstStyle/>
        <a:p>
          <a:endParaRPr lang="en-IN"/>
        </a:p>
      </dgm:t>
    </dgm:pt>
    <dgm:pt modelId="{60804745-3B8A-C74C-9EAC-D2689307BFBD}" type="pres">
      <dgm:prSet presAssocID="{F79F9B25-3719-D449-9370-46328804ED9B}" presName="parentText" presStyleLbl="node1" presStyleIdx="1" presStyleCnt="6" custScaleX="61628" custScaleY="131794" custLinFactNeighborX="-6679" custLinFactNeighborY="-1670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14E5BF5-9C16-9948-AA4C-FF696EB729DC}" type="pres">
      <dgm:prSet presAssocID="{F79F9B25-3719-D449-9370-46328804ED9B}" presName="negativeSpace" presStyleCnt="0"/>
      <dgm:spPr/>
    </dgm:pt>
    <dgm:pt modelId="{E19923A5-66AF-7F45-B4CD-F352FA54F17D}" type="pres">
      <dgm:prSet presAssocID="{F79F9B25-3719-D449-9370-46328804ED9B}" presName="childText" presStyleLbl="con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79B4B07-8B22-FC46-B906-B30B593D8565}" type="pres">
      <dgm:prSet presAssocID="{B60D1442-9F10-6B42-B7C2-158DFEAEBB2C}" presName="spaceBetweenRectangles" presStyleCnt="0"/>
      <dgm:spPr/>
    </dgm:pt>
    <dgm:pt modelId="{8764532C-8150-C040-A275-F255CA82897C}" type="pres">
      <dgm:prSet presAssocID="{5AE97E80-D922-9E47-B2DB-F1CDB2778376}" presName="parentLin" presStyleCnt="0"/>
      <dgm:spPr/>
    </dgm:pt>
    <dgm:pt modelId="{A1A1A49D-5005-644C-BFC8-354C8674C46B}" type="pres">
      <dgm:prSet presAssocID="{5AE97E80-D922-9E47-B2DB-F1CDB2778376}" presName="parentLeftMargin" presStyleLbl="node1" presStyleIdx="1" presStyleCnt="6"/>
      <dgm:spPr/>
      <dgm:t>
        <a:bodyPr/>
        <a:lstStyle/>
        <a:p>
          <a:endParaRPr lang="en-IN"/>
        </a:p>
      </dgm:t>
    </dgm:pt>
    <dgm:pt modelId="{259D418A-D6BA-394F-824C-937B84640D74}" type="pres">
      <dgm:prSet presAssocID="{5AE97E80-D922-9E47-B2DB-F1CDB2778376}" presName="parentText" presStyleLbl="node1" presStyleIdx="2" presStyleCnt="6" custScaleX="60700" custScaleY="11653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000C7F1-6213-D149-8FE9-28E2E657F9EC}" type="pres">
      <dgm:prSet presAssocID="{5AE97E80-D922-9E47-B2DB-F1CDB2778376}" presName="negativeSpace" presStyleCnt="0"/>
      <dgm:spPr/>
    </dgm:pt>
    <dgm:pt modelId="{83701A9F-392D-C94C-A04D-72470D8A88CB}" type="pres">
      <dgm:prSet presAssocID="{5AE97E80-D922-9E47-B2DB-F1CDB2778376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F529F51-8722-1245-BFE7-EF6333BB0BF4}" type="pres">
      <dgm:prSet presAssocID="{EE740BF7-8BB5-2A49-9CC5-1B34BE189376}" presName="spaceBetweenRectangles" presStyleCnt="0"/>
      <dgm:spPr/>
    </dgm:pt>
    <dgm:pt modelId="{F576CACF-8C1D-7442-A83E-15A267B95619}" type="pres">
      <dgm:prSet presAssocID="{42B6FE85-AAB8-AA45-A384-B42C81BF686F}" presName="parentLin" presStyleCnt="0"/>
      <dgm:spPr/>
    </dgm:pt>
    <dgm:pt modelId="{FDFCCBDB-9074-9747-A5BB-46D9CC8685E0}" type="pres">
      <dgm:prSet presAssocID="{42B6FE85-AAB8-AA45-A384-B42C81BF686F}" presName="parentLeftMargin" presStyleLbl="node1" presStyleIdx="2" presStyleCnt="6"/>
      <dgm:spPr/>
      <dgm:t>
        <a:bodyPr/>
        <a:lstStyle/>
        <a:p>
          <a:endParaRPr lang="en-IN"/>
        </a:p>
      </dgm:t>
    </dgm:pt>
    <dgm:pt modelId="{DAB5CD3C-E7AE-8D40-8BC1-D581628E9492}" type="pres">
      <dgm:prSet presAssocID="{42B6FE85-AAB8-AA45-A384-B42C81BF686F}" presName="parentText" presStyleLbl="node1" presStyleIdx="3" presStyleCnt="6" custScaleX="60674" custScaleY="13546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06038FE-4794-294C-BC2F-01DE7FA01D89}" type="pres">
      <dgm:prSet presAssocID="{42B6FE85-AAB8-AA45-A384-B42C81BF686F}" presName="negativeSpace" presStyleCnt="0"/>
      <dgm:spPr/>
    </dgm:pt>
    <dgm:pt modelId="{19A4E64A-0A21-2F46-96F5-8CBADEBEBDCA}" type="pres">
      <dgm:prSet presAssocID="{42B6FE85-AAB8-AA45-A384-B42C81BF686F}" presName="childText" presStyleLbl="con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7A34886-C318-334C-AC7F-C75FC58D5141}" type="pres">
      <dgm:prSet presAssocID="{43C9CF91-18F0-FF4F-9813-899DD2FD26B5}" presName="spaceBetweenRectangles" presStyleCnt="0"/>
      <dgm:spPr/>
    </dgm:pt>
    <dgm:pt modelId="{B137BB49-FC9B-F74E-8BEB-D273D27C5ECF}" type="pres">
      <dgm:prSet presAssocID="{EBC090A7-4F8D-4F40-A191-2AA5AD2A7A77}" presName="parentLin" presStyleCnt="0"/>
      <dgm:spPr/>
    </dgm:pt>
    <dgm:pt modelId="{9BE72D26-D0B1-4042-A1A4-391D90A3ACC2}" type="pres">
      <dgm:prSet presAssocID="{EBC090A7-4F8D-4F40-A191-2AA5AD2A7A77}" presName="parentLeftMargin" presStyleLbl="node1" presStyleIdx="3" presStyleCnt="6"/>
      <dgm:spPr/>
      <dgm:t>
        <a:bodyPr/>
        <a:lstStyle/>
        <a:p>
          <a:endParaRPr lang="en-IN"/>
        </a:p>
      </dgm:t>
    </dgm:pt>
    <dgm:pt modelId="{B8FBE59D-757B-3F43-8693-85AF4F422721}" type="pres">
      <dgm:prSet presAssocID="{EBC090A7-4F8D-4F40-A191-2AA5AD2A7A77}" presName="parentText" presStyleLbl="node1" presStyleIdx="4" presStyleCnt="6" custScaleX="59702" custScaleY="14030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E958A53-1035-AE42-BA06-F10383AE4F2C}" type="pres">
      <dgm:prSet presAssocID="{EBC090A7-4F8D-4F40-A191-2AA5AD2A7A77}" presName="negativeSpace" presStyleCnt="0"/>
      <dgm:spPr/>
    </dgm:pt>
    <dgm:pt modelId="{C7933460-70E2-DB4A-BD3E-F15D65AB4B6B}" type="pres">
      <dgm:prSet presAssocID="{EBC090A7-4F8D-4F40-A191-2AA5AD2A7A77}" presName="childText" presStyleLbl="con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93D2528-02A1-3242-9505-6762C30E65F3}" type="pres">
      <dgm:prSet presAssocID="{6C5FFAA8-8124-424B-B6E1-6966BAE3D814}" presName="spaceBetweenRectangles" presStyleCnt="0"/>
      <dgm:spPr/>
    </dgm:pt>
    <dgm:pt modelId="{F5ACFB9B-5898-274A-A70F-CD1E34D52165}" type="pres">
      <dgm:prSet presAssocID="{07F8CBA9-F053-1647-BB90-0B12522FE15A}" presName="parentLin" presStyleCnt="0"/>
      <dgm:spPr/>
    </dgm:pt>
    <dgm:pt modelId="{82E2A03D-E899-344E-A249-367EDE52738B}" type="pres">
      <dgm:prSet presAssocID="{07F8CBA9-F053-1647-BB90-0B12522FE15A}" presName="parentLeftMargin" presStyleLbl="node1" presStyleIdx="4" presStyleCnt="6"/>
      <dgm:spPr/>
      <dgm:t>
        <a:bodyPr/>
        <a:lstStyle/>
        <a:p>
          <a:endParaRPr lang="en-IN"/>
        </a:p>
      </dgm:t>
    </dgm:pt>
    <dgm:pt modelId="{7807F649-299C-F249-BC0F-837F9E8B98D5}" type="pres">
      <dgm:prSet presAssocID="{07F8CBA9-F053-1647-BB90-0B12522FE15A}" presName="parentText" presStyleLbl="node1" presStyleIdx="5" presStyleCnt="6" custScaleX="60700" custScaleY="11898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E19008F-41BB-524B-AAB3-A69D8D95C46F}" type="pres">
      <dgm:prSet presAssocID="{07F8CBA9-F053-1647-BB90-0B12522FE15A}" presName="negativeSpace" presStyleCnt="0"/>
      <dgm:spPr/>
    </dgm:pt>
    <dgm:pt modelId="{0F36FD10-0B59-7844-9CB5-769F86E382A9}" type="pres">
      <dgm:prSet presAssocID="{07F8CBA9-F053-1647-BB90-0B12522FE15A}" presName="childText" presStyleLbl="con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DE44377-75F1-BA48-A7BB-EEF7BFEFE28E}" type="presOf" srcId="{45EEA6D1-1288-2B4A-86E4-A8BF5C7DACDE}" destId="{C7933460-70E2-DB4A-BD3E-F15D65AB4B6B}" srcOrd="0" destOrd="0" presId="urn:microsoft.com/office/officeart/2005/8/layout/list1"/>
    <dgm:cxn modelId="{6C65A33D-049B-B640-83DB-79ADE117B91A}" srcId="{F79F9B25-3719-D449-9370-46328804ED9B}" destId="{B64CC80E-1037-B94F-84C9-86A5A9793E59}" srcOrd="0" destOrd="0" parTransId="{0AF690E6-0AFB-3E42-B805-8EAC7DC3A268}" sibTransId="{5A517527-4EF1-DD4E-86A4-E4D1987BF80B}"/>
    <dgm:cxn modelId="{447B3AE8-A75D-D845-A9D4-3482543B0DCD}" type="presOf" srcId="{F79F9B25-3719-D449-9370-46328804ED9B}" destId="{FA5F4575-D469-B54B-83F6-17D34163B099}" srcOrd="0" destOrd="0" presId="urn:microsoft.com/office/officeart/2005/8/layout/list1"/>
    <dgm:cxn modelId="{DBE87EDF-192D-0A4E-A49D-946E52A693DA}" srcId="{B6A7A0F5-11AE-FF4D-8CAF-9C6A1F40593B}" destId="{EBC090A7-4F8D-4F40-A191-2AA5AD2A7A77}" srcOrd="4" destOrd="0" parTransId="{32EB91AB-8CCA-B345-AEAD-597C239632B3}" sibTransId="{6C5FFAA8-8124-424B-B6E1-6966BAE3D814}"/>
    <dgm:cxn modelId="{BBFEBA49-B9D0-F042-95E8-874E1EBB3D33}" type="presOf" srcId="{07F8CBA9-F053-1647-BB90-0B12522FE15A}" destId="{7807F649-299C-F249-BC0F-837F9E8B98D5}" srcOrd="1" destOrd="0" presId="urn:microsoft.com/office/officeart/2005/8/layout/list1"/>
    <dgm:cxn modelId="{CE43129B-42D9-EB4D-B597-1A97E4C37FE1}" type="presOf" srcId="{07F8CBA9-F053-1647-BB90-0B12522FE15A}" destId="{82E2A03D-E899-344E-A249-367EDE52738B}" srcOrd="0" destOrd="0" presId="urn:microsoft.com/office/officeart/2005/8/layout/list1"/>
    <dgm:cxn modelId="{869AB83E-79DA-454F-A5E0-4C272D060249}" type="presOf" srcId="{F79F9B25-3719-D449-9370-46328804ED9B}" destId="{60804745-3B8A-C74C-9EAC-D2689307BFBD}" srcOrd="1" destOrd="0" presId="urn:microsoft.com/office/officeart/2005/8/layout/list1"/>
    <dgm:cxn modelId="{3E053CDD-7E27-4F47-933B-2B722AA17816}" type="presOf" srcId="{8AC5DF12-6D4A-3146-BE8A-E5BDF59034A5}" destId="{0F36FD10-0B59-7844-9CB5-769F86E382A9}" srcOrd="0" destOrd="0" presId="urn:microsoft.com/office/officeart/2005/8/layout/list1"/>
    <dgm:cxn modelId="{423CE480-9651-E14A-BE3D-232B0D357904}" srcId="{5AE97E80-D922-9E47-B2DB-F1CDB2778376}" destId="{AB071EF3-825B-DF44-A9D2-14CF72EA20CB}" srcOrd="0" destOrd="0" parTransId="{7E882193-4519-7341-849E-EBFF5C0E5ED5}" sibTransId="{B40DB7BD-86D1-014E-867B-78F1ADA1014F}"/>
    <dgm:cxn modelId="{B7ABE4FF-64BC-1F43-9B91-DF1751CE3AF6}" type="presOf" srcId="{B64CC80E-1037-B94F-84C9-86A5A9793E59}" destId="{E19923A5-66AF-7F45-B4CD-F352FA54F17D}" srcOrd="0" destOrd="0" presId="urn:microsoft.com/office/officeart/2005/8/layout/list1"/>
    <dgm:cxn modelId="{90636182-A51F-5242-9514-EF15DC30CCD7}" type="presOf" srcId="{4518531E-A8EA-4D49-B408-51CEA9F7DC1E}" destId="{84B74F69-10AD-3446-A5CE-AE2D5416F32A}" srcOrd="0" destOrd="0" presId="urn:microsoft.com/office/officeart/2005/8/layout/list1"/>
    <dgm:cxn modelId="{81831DCF-8468-334E-85EE-62205C177B02}" srcId="{B6A7A0F5-11AE-FF4D-8CAF-9C6A1F40593B}" destId="{5AE97E80-D922-9E47-B2DB-F1CDB2778376}" srcOrd="2" destOrd="0" parTransId="{BA65812F-26FE-0741-BFBE-0B662E4FC11C}" sibTransId="{EE740BF7-8BB5-2A49-9CC5-1B34BE189376}"/>
    <dgm:cxn modelId="{10282292-921B-054C-9D79-CDE9F77A3994}" type="presOf" srcId="{42B6FE85-AAB8-AA45-A384-B42C81BF686F}" destId="{DAB5CD3C-E7AE-8D40-8BC1-D581628E9492}" srcOrd="1" destOrd="0" presId="urn:microsoft.com/office/officeart/2005/8/layout/list1"/>
    <dgm:cxn modelId="{250B180E-15DF-114A-9225-504254E8D50B}" srcId="{4518531E-A8EA-4D49-B408-51CEA9F7DC1E}" destId="{47E4F41B-66F6-4C4D-ABE0-257F0F126C5F}" srcOrd="0" destOrd="0" parTransId="{5B5CE670-447A-C649-A297-9114A8E3A385}" sibTransId="{DABECFB3-9F4F-C045-BF20-C8E4647EEB7F}"/>
    <dgm:cxn modelId="{B7AC559B-1C4D-BC47-9E86-B4586B80644C}" srcId="{B6A7A0F5-11AE-FF4D-8CAF-9C6A1F40593B}" destId="{42B6FE85-AAB8-AA45-A384-B42C81BF686F}" srcOrd="3" destOrd="0" parTransId="{C9BE6EC5-5F1F-2F46-8F09-9312513EF3FC}" sibTransId="{43C9CF91-18F0-FF4F-9813-899DD2FD26B5}"/>
    <dgm:cxn modelId="{EBDF87A2-E97E-514A-AB3F-D000000CC521}" srcId="{B6A7A0F5-11AE-FF4D-8CAF-9C6A1F40593B}" destId="{F79F9B25-3719-D449-9370-46328804ED9B}" srcOrd="1" destOrd="0" parTransId="{0116B3AC-3CB1-7A43-B83B-8ED11D4EADFD}" sibTransId="{B60D1442-9F10-6B42-B7C2-158DFEAEBB2C}"/>
    <dgm:cxn modelId="{EBC67797-AE6B-2842-AFD1-A49CA6357608}" srcId="{42B6FE85-AAB8-AA45-A384-B42C81BF686F}" destId="{E7676094-3F73-B24A-AEDD-DB04DFD03768}" srcOrd="0" destOrd="0" parTransId="{ABDE1244-BE1C-4F4D-8F0D-F7006A453873}" sibTransId="{A07E3B02-A0CB-8F40-84A6-5E684BF654AB}"/>
    <dgm:cxn modelId="{3BA8ED33-B93E-CD41-B2A1-C015E1888E64}" type="presOf" srcId="{4518531E-A8EA-4D49-B408-51CEA9F7DC1E}" destId="{F00690C4-D986-4A48-976E-B48BE84C5CF8}" srcOrd="1" destOrd="0" presId="urn:microsoft.com/office/officeart/2005/8/layout/list1"/>
    <dgm:cxn modelId="{7D408DA9-6491-D341-BC16-3AE212AE0447}" type="presOf" srcId="{EBC090A7-4F8D-4F40-A191-2AA5AD2A7A77}" destId="{B8FBE59D-757B-3F43-8693-85AF4F422721}" srcOrd="1" destOrd="0" presId="urn:microsoft.com/office/officeart/2005/8/layout/list1"/>
    <dgm:cxn modelId="{5C87BF94-AF4F-9849-8227-2CB0D0C8C016}" type="presOf" srcId="{EBC090A7-4F8D-4F40-A191-2AA5AD2A7A77}" destId="{9BE72D26-D0B1-4042-A1A4-391D90A3ACC2}" srcOrd="0" destOrd="0" presId="urn:microsoft.com/office/officeart/2005/8/layout/list1"/>
    <dgm:cxn modelId="{B4C63A4E-9193-FE4E-B2C9-CAB0E47CB00C}" type="presOf" srcId="{AB071EF3-825B-DF44-A9D2-14CF72EA20CB}" destId="{83701A9F-392D-C94C-A04D-72470D8A88CB}" srcOrd="0" destOrd="0" presId="urn:microsoft.com/office/officeart/2005/8/layout/list1"/>
    <dgm:cxn modelId="{0B99EAFA-2D28-4C4F-8C60-0A6EE08A1AC7}" type="presOf" srcId="{E7676094-3F73-B24A-AEDD-DB04DFD03768}" destId="{19A4E64A-0A21-2F46-96F5-8CBADEBEBDCA}" srcOrd="0" destOrd="0" presId="urn:microsoft.com/office/officeart/2005/8/layout/list1"/>
    <dgm:cxn modelId="{5D6F6DDA-59E0-FF4E-9BBC-FCF42B3C20AD}" type="presOf" srcId="{47E4F41B-66F6-4C4D-ABE0-257F0F126C5F}" destId="{AE4912B1-64DA-1D48-8538-2CF72E26C269}" srcOrd="0" destOrd="0" presId="urn:microsoft.com/office/officeart/2005/8/layout/list1"/>
    <dgm:cxn modelId="{9CB32181-F64E-5D48-9345-2EDA9FD0ED3A}" type="presOf" srcId="{5AE97E80-D922-9E47-B2DB-F1CDB2778376}" destId="{259D418A-D6BA-394F-824C-937B84640D74}" srcOrd="1" destOrd="0" presId="urn:microsoft.com/office/officeart/2005/8/layout/list1"/>
    <dgm:cxn modelId="{99E14DC1-4876-B740-AA36-9778B49E16DD}" type="presOf" srcId="{B6A7A0F5-11AE-FF4D-8CAF-9C6A1F40593B}" destId="{F4C8D97F-F528-2244-B052-9D48D1C6F03F}" srcOrd="0" destOrd="0" presId="urn:microsoft.com/office/officeart/2005/8/layout/list1"/>
    <dgm:cxn modelId="{D53D043F-C824-D746-9256-0998DCE3E118}" srcId="{07F8CBA9-F053-1647-BB90-0B12522FE15A}" destId="{8AC5DF12-6D4A-3146-BE8A-E5BDF59034A5}" srcOrd="0" destOrd="0" parTransId="{288057E6-E744-C94E-A97D-50D7B48B98FF}" sibTransId="{DAE30C6B-3F99-3F44-A720-13243F5946AC}"/>
    <dgm:cxn modelId="{E90CF884-0D0E-A142-957F-D459A9676454}" type="presOf" srcId="{42B6FE85-AAB8-AA45-A384-B42C81BF686F}" destId="{FDFCCBDB-9074-9747-A5BB-46D9CC8685E0}" srcOrd="0" destOrd="0" presId="urn:microsoft.com/office/officeart/2005/8/layout/list1"/>
    <dgm:cxn modelId="{8BFC90B2-4FF4-8E42-961A-771AD6189D2E}" srcId="{B6A7A0F5-11AE-FF4D-8CAF-9C6A1F40593B}" destId="{4518531E-A8EA-4D49-B408-51CEA9F7DC1E}" srcOrd="0" destOrd="0" parTransId="{2783CAC1-5A6D-E24B-93CB-B8C1434AF919}" sibTransId="{2257A1E4-8401-994C-853B-9CE64AA3F4E1}"/>
    <dgm:cxn modelId="{139560D2-7C00-3B49-ADC3-1C3107160851}" srcId="{EBC090A7-4F8D-4F40-A191-2AA5AD2A7A77}" destId="{45EEA6D1-1288-2B4A-86E4-A8BF5C7DACDE}" srcOrd="0" destOrd="0" parTransId="{218EAC77-C1E0-7B4F-961A-DF5E63AA688B}" sibTransId="{459A3B13-C39F-B04D-A41F-5B89A9E9D6C4}"/>
    <dgm:cxn modelId="{2123CE34-37C0-CD43-A894-385F6A53E04F}" srcId="{B6A7A0F5-11AE-FF4D-8CAF-9C6A1F40593B}" destId="{07F8CBA9-F053-1647-BB90-0B12522FE15A}" srcOrd="5" destOrd="0" parTransId="{B0B242C9-079B-414A-901C-11FDB9219F75}" sibTransId="{BED05830-80E9-7F46-9272-D9CBE7B043BD}"/>
    <dgm:cxn modelId="{3E4EEA15-6487-CA43-85B5-778B7A56546E}" type="presOf" srcId="{5AE97E80-D922-9E47-B2DB-F1CDB2778376}" destId="{A1A1A49D-5005-644C-BFC8-354C8674C46B}" srcOrd="0" destOrd="0" presId="urn:microsoft.com/office/officeart/2005/8/layout/list1"/>
    <dgm:cxn modelId="{6A8E7D19-F84F-174A-A6FF-5F3F2EBDC207}" type="presParOf" srcId="{F4C8D97F-F528-2244-B052-9D48D1C6F03F}" destId="{1122C4C0-1DD2-4A4E-A9D3-052BECFA550C}" srcOrd="0" destOrd="0" presId="urn:microsoft.com/office/officeart/2005/8/layout/list1"/>
    <dgm:cxn modelId="{E7902248-CAEA-C347-91BD-C3D7A55655C5}" type="presParOf" srcId="{1122C4C0-1DD2-4A4E-A9D3-052BECFA550C}" destId="{84B74F69-10AD-3446-A5CE-AE2D5416F32A}" srcOrd="0" destOrd="0" presId="urn:microsoft.com/office/officeart/2005/8/layout/list1"/>
    <dgm:cxn modelId="{9DF8D776-C81E-224B-B30A-5E2AF874A1B3}" type="presParOf" srcId="{1122C4C0-1DD2-4A4E-A9D3-052BECFA550C}" destId="{F00690C4-D986-4A48-976E-B48BE84C5CF8}" srcOrd="1" destOrd="0" presId="urn:microsoft.com/office/officeart/2005/8/layout/list1"/>
    <dgm:cxn modelId="{49121FA4-D996-794B-86F0-44DC042EA6DF}" type="presParOf" srcId="{F4C8D97F-F528-2244-B052-9D48D1C6F03F}" destId="{01174C14-205E-B84B-A145-505A4F1C9E98}" srcOrd="1" destOrd="0" presId="urn:microsoft.com/office/officeart/2005/8/layout/list1"/>
    <dgm:cxn modelId="{86BFC772-B7ED-6F4E-887E-BAFB48133802}" type="presParOf" srcId="{F4C8D97F-F528-2244-B052-9D48D1C6F03F}" destId="{AE4912B1-64DA-1D48-8538-2CF72E26C269}" srcOrd="2" destOrd="0" presId="urn:microsoft.com/office/officeart/2005/8/layout/list1"/>
    <dgm:cxn modelId="{25A9C45B-E2AB-B44C-A886-AC90AF2A0516}" type="presParOf" srcId="{F4C8D97F-F528-2244-B052-9D48D1C6F03F}" destId="{7D56F0B1-701A-A040-ABBD-CCE9B834833B}" srcOrd="3" destOrd="0" presId="urn:microsoft.com/office/officeart/2005/8/layout/list1"/>
    <dgm:cxn modelId="{80572A77-A26F-814A-B01E-00494E50C110}" type="presParOf" srcId="{F4C8D97F-F528-2244-B052-9D48D1C6F03F}" destId="{1FD3A78B-694C-0740-B168-8D3ADE0DFCCC}" srcOrd="4" destOrd="0" presId="urn:microsoft.com/office/officeart/2005/8/layout/list1"/>
    <dgm:cxn modelId="{1147A067-8C79-F344-8D07-4C30E15B4B0A}" type="presParOf" srcId="{1FD3A78B-694C-0740-B168-8D3ADE0DFCCC}" destId="{FA5F4575-D469-B54B-83F6-17D34163B099}" srcOrd="0" destOrd="0" presId="urn:microsoft.com/office/officeart/2005/8/layout/list1"/>
    <dgm:cxn modelId="{869166FE-7BFB-1049-945E-F4B20B0FC0A9}" type="presParOf" srcId="{1FD3A78B-694C-0740-B168-8D3ADE0DFCCC}" destId="{60804745-3B8A-C74C-9EAC-D2689307BFBD}" srcOrd="1" destOrd="0" presId="urn:microsoft.com/office/officeart/2005/8/layout/list1"/>
    <dgm:cxn modelId="{33340140-B16A-A141-9FDB-F8AD64C076EC}" type="presParOf" srcId="{F4C8D97F-F528-2244-B052-9D48D1C6F03F}" destId="{114E5BF5-9C16-9948-AA4C-FF696EB729DC}" srcOrd="5" destOrd="0" presId="urn:microsoft.com/office/officeart/2005/8/layout/list1"/>
    <dgm:cxn modelId="{5C1AEFA3-BD69-F141-98FC-7EE75E1ED5E6}" type="presParOf" srcId="{F4C8D97F-F528-2244-B052-9D48D1C6F03F}" destId="{E19923A5-66AF-7F45-B4CD-F352FA54F17D}" srcOrd="6" destOrd="0" presId="urn:microsoft.com/office/officeart/2005/8/layout/list1"/>
    <dgm:cxn modelId="{0F8A97DE-8737-A747-B6E6-D92E73DF2AD4}" type="presParOf" srcId="{F4C8D97F-F528-2244-B052-9D48D1C6F03F}" destId="{F79B4B07-8B22-FC46-B906-B30B593D8565}" srcOrd="7" destOrd="0" presId="urn:microsoft.com/office/officeart/2005/8/layout/list1"/>
    <dgm:cxn modelId="{7F30C0C4-EDDB-D848-9508-B311D2EC9D09}" type="presParOf" srcId="{F4C8D97F-F528-2244-B052-9D48D1C6F03F}" destId="{8764532C-8150-C040-A275-F255CA82897C}" srcOrd="8" destOrd="0" presId="urn:microsoft.com/office/officeart/2005/8/layout/list1"/>
    <dgm:cxn modelId="{2BD4E7A2-6966-784B-8D25-E2A2E9E7C009}" type="presParOf" srcId="{8764532C-8150-C040-A275-F255CA82897C}" destId="{A1A1A49D-5005-644C-BFC8-354C8674C46B}" srcOrd="0" destOrd="0" presId="urn:microsoft.com/office/officeart/2005/8/layout/list1"/>
    <dgm:cxn modelId="{18DE8B08-2F30-7B43-BD64-AC0CCA70BAE5}" type="presParOf" srcId="{8764532C-8150-C040-A275-F255CA82897C}" destId="{259D418A-D6BA-394F-824C-937B84640D74}" srcOrd="1" destOrd="0" presId="urn:microsoft.com/office/officeart/2005/8/layout/list1"/>
    <dgm:cxn modelId="{8D5891DE-9CFC-D744-9312-8154A8DDE92E}" type="presParOf" srcId="{F4C8D97F-F528-2244-B052-9D48D1C6F03F}" destId="{D000C7F1-6213-D149-8FE9-28E2E657F9EC}" srcOrd="9" destOrd="0" presId="urn:microsoft.com/office/officeart/2005/8/layout/list1"/>
    <dgm:cxn modelId="{4368BB99-6F51-D54B-A5DB-B25BB2B6C2D2}" type="presParOf" srcId="{F4C8D97F-F528-2244-B052-9D48D1C6F03F}" destId="{83701A9F-392D-C94C-A04D-72470D8A88CB}" srcOrd="10" destOrd="0" presId="urn:microsoft.com/office/officeart/2005/8/layout/list1"/>
    <dgm:cxn modelId="{3E2081A2-DCC2-034A-97F6-157F13B6FF6C}" type="presParOf" srcId="{F4C8D97F-F528-2244-B052-9D48D1C6F03F}" destId="{1F529F51-8722-1245-BFE7-EF6333BB0BF4}" srcOrd="11" destOrd="0" presId="urn:microsoft.com/office/officeart/2005/8/layout/list1"/>
    <dgm:cxn modelId="{1D3741DA-E703-BC45-ADFD-74D7487D457D}" type="presParOf" srcId="{F4C8D97F-F528-2244-B052-9D48D1C6F03F}" destId="{F576CACF-8C1D-7442-A83E-15A267B95619}" srcOrd="12" destOrd="0" presId="urn:microsoft.com/office/officeart/2005/8/layout/list1"/>
    <dgm:cxn modelId="{5F20C8DF-9AF2-654C-BF80-880D8F805CEC}" type="presParOf" srcId="{F576CACF-8C1D-7442-A83E-15A267B95619}" destId="{FDFCCBDB-9074-9747-A5BB-46D9CC8685E0}" srcOrd="0" destOrd="0" presId="urn:microsoft.com/office/officeart/2005/8/layout/list1"/>
    <dgm:cxn modelId="{F7B33295-CB90-0E47-AF55-A653F71BFF0B}" type="presParOf" srcId="{F576CACF-8C1D-7442-A83E-15A267B95619}" destId="{DAB5CD3C-E7AE-8D40-8BC1-D581628E9492}" srcOrd="1" destOrd="0" presId="urn:microsoft.com/office/officeart/2005/8/layout/list1"/>
    <dgm:cxn modelId="{037E0FB0-295D-794D-885A-1975E3E44863}" type="presParOf" srcId="{F4C8D97F-F528-2244-B052-9D48D1C6F03F}" destId="{C06038FE-4794-294C-BC2F-01DE7FA01D89}" srcOrd="13" destOrd="0" presId="urn:microsoft.com/office/officeart/2005/8/layout/list1"/>
    <dgm:cxn modelId="{28CDB04A-4E38-8043-B3DF-F52AA11BB07C}" type="presParOf" srcId="{F4C8D97F-F528-2244-B052-9D48D1C6F03F}" destId="{19A4E64A-0A21-2F46-96F5-8CBADEBEBDCA}" srcOrd="14" destOrd="0" presId="urn:microsoft.com/office/officeart/2005/8/layout/list1"/>
    <dgm:cxn modelId="{5E32D926-53C9-4D43-B9F0-CED334A4C758}" type="presParOf" srcId="{F4C8D97F-F528-2244-B052-9D48D1C6F03F}" destId="{57A34886-C318-334C-AC7F-C75FC58D5141}" srcOrd="15" destOrd="0" presId="urn:microsoft.com/office/officeart/2005/8/layout/list1"/>
    <dgm:cxn modelId="{AD8CEDE6-28E6-AB45-B94A-2C680312A936}" type="presParOf" srcId="{F4C8D97F-F528-2244-B052-9D48D1C6F03F}" destId="{B137BB49-FC9B-F74E-8BEB-D273D27C5ECF}" srcOrd="16" destOrd="0" presId="urn:microsoft.com/office/officeart/2005/8/layout/list1"/>
    <dgm:cxn modelId="{18758BFF-0829-AC40-AA43-1EAA61C4E5BE}" type="presParOf" srcId="{B137BB49-FC9B-F74E-8BEB-D273D27C5ECF}" destId="{9BE72D26-D0B1-4042-A1A4-391D90A3ACC2}" srcOrd="0" destOrd="0" presId="urn:microsoft.com/office/officeart/2005/8/layout/list1"/>
    <dgm:cxn modelId="{72E4B141-789D-924C-9507-43CB947B1FFF}" type="presParOf" srcId="{B137BB49-FC9B-F74E-8BEB-D273D27C5ECF}" destId="{B8FBE59D-757B-3F43-8693-85AF4F422721}" srcOrd="1" destOrd="0" presId="urn:microsoft.com/office/officeart/2005/8/layout/list1"/>
    <dgm:cxn modelId="{04FBF0FF-F4B5-A848-8B47-6F8B1FBEA19F}" type="presParOf" srcId="{F4C8D97F-F528-2244-B052-9D48D1C6F03F}" destId="{0E958A53-1035-AE42-BA06-F10383AE4F2C}" srcOrd="17" destOrd="0" presId="urn:microsoft.com/office/officeart/2005/8/layout/list1"/>
    <dgm:cxn modelId="{F16B4177-20BE-E34C-9FB5-1181F85D4C96}" type="presParOf" srcId="{F4C8D97F-F528-2244-B052-9D48D1C6F03F}" destId="{C7933460-70E2-DB4A-BD3E-F15D65AB4B6B}" srcOrd="18" destOrd="0" presId="urn:microsoft.com/office/officeart/2005/8/layout/list1"/>
    <dgm:cxn modelId="{2642D315-8A2E-304C-BAB3-828182996FB0}" type="presParOf" srcId="{F4C8D97F-F528-2244-B052-9D48D1C6F03F}" destId="{793D2528-02A1-3242-9505-6762C30E65F3}" srcOrd="19" destOrd="0" presId="urn:microsoft.com/office/officeart/2005/8/layout/list1"/>
    <dgm:cxn modelId="{CF1DE074-7933-ED44-A1B9-D0CC85C4E5DF}" type="presParOf" srcId="{F4C8D97F-F528-2244-B052-9D48D1C6F03F}" destId="{F5ACFB9B-5898-274A-A70F-CD1E34D52165}" srcOrd="20" destOrd="0" presId="urn:microsoft.com/office/officeart/2005/8/layout/list1"/>
    <dgm:cxn modelId="{131932C0-CB36-8B48-8C64-D8004126FE66}" type="presParOf" srcId="{F5ACFB9B-5898-274A-A70F-CD1E34D52165}" destId="{82E2A03D-E899-344E-A249-367EDE52738B}" srcOrd="0" destOrd="0" presId="urn:microsoft.com/office/officeart/2005/8/layout/list1"/>
    <dgm:cxn modelId="{D25C6823-F7FD-6847-9556-74B2EEF097AA}" type="presParOf" srcId="{F5ACFB9B-5898-274A-A70F-CD1E34D52165}" destId="{7807F649-299C-F249-BC0F-837F9E8B98D5}" srcOrd="1" destOrd="0" presId="urn:microsoft.com/office/officeart/2005/8/layout/list1"/>
    <dgm:cxn modelId="{A699E61D-ADAB-E141-85C1-4ACEF13D02F7}" type="presParOf" srcId="{F4C8D97F-F528-2244-B052-9D48D1C6F03F}" destId="{DE19008F-41BB-524B-AAB3-A69D8D95C46F}" srcOrd="21" destOrd="0" presId="urn:microsoft.com/office/officeart/2005/8/layout/list1"/>
    <dgm:cxn modelId="{140881A7-ACD5-224A-B90A-9798775DFB03}" type="presParOf" srcId="{F4C8D97F-F528-2244-B052-9D48D1C6F03F}" destId="{0F36FD10-0B59-7844-9CB5-769F86E382A9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09D545-F08F-2849-B348-36715B1FB589}" type="doc">
      <dgm:prSet loTypeId="urn:microsoft.com/office/officeart/2005/8/layout/funnel1" loCatId="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3C7CAAB-668E-CC49-AA83-BB7B302C6285}">
      <dgm:prSet phldrT="[Text]" custT="1"/>
      <dgm:spPr>
        <a:xfrm>
          <a:off x="1439346" y="824483"/>
          <a:ext cx="674693" cy="674693"/>
        </a:xfrm>
        <a:prstGeom prst="ellipse">
          <a:avLst/>
        </a:prstGeom>
        <a:solidFill>
          <a:srgbClr val="9BBB59">
            <a:hueOff val="11250264"/>
            <a:satOff val="-16880"/>
            <a:lumOff val="-2745"/>
            <a:alphaOff val="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pPr>
            <a:buNone/>
          </a:pPr>
          <a:r>
            <a:rPr lang="en-US" sz="900" dirty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Understand</a:t>
          </a:r>
        </a:p>
      </dgm:t>
    </dgm:pt>
    <dgm:pt modelId="{2CB3FD8B-C4BA-1E4B-926D-4408B7FD385B}" type="parTrans" cxnId="{AFF199C0-1D70-554D-B220-CDC977324C85}">
      <dgm:prSet/>
      <dgm:spPr/>
      <dgm:t>
        <a:bodyPr/>
        <a:lstStyle/>
        <a:p>
          <a:endParaRPr lang="en-US"/>
        </a:p>
      </dgm:t>
    </dgm:pt>
    <dgm:pt modelId="{6D703CAA-2ED3-C74C-9956-F95957F557F0}" type="sibTrans" cxnId="{AFF199C0-1D70-554D-B220-CDC977324C85}">
      <dgm:prSet/>
      <dgm:spPr/>
      <dgm:t>
        <a:bodyPr/>
        <a:lstStyle/>
        <a:p>
          <a:endParaRPr lang="en-US"/>
        </a:p>
      </dgm:t>
    </dgm:pt>
    <dgm:pt modelId="{09E22E92-9020-8F4F-BFAB-16667D332C97}">
      <dgm:prSet phldrT="[Text]" custT="1"/>
      <dgm:spPr>
        <a:xfrm>
          <a:off x="749659" y="987609"/>
          <a:ext cx="674693" cy="674693"/>
        </a:xfrm>
        <a:prstGeom prst="ellipse">
          <a:avLst/>
        </a:prstGeom>
        <a:solidFill>
          <a:srgbClr val="9BBB59">
            <a:hueOff val="5625132"/>
            <a:satOff val="-8440"/>
            <a:lumOff val="-1373"/>
            <a:alphaOff val="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pPr>
            <a:buNone/>
          </a:pPr>
          <a:r>
            <a:rPr lang="en-US" sz="900" dirty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Collaborate</a:t>
          </a:r>
        </a:p>
      </dgm:t>
    </dgm:pt>
    <dgm:pt modelId="{D970B340-BFB0-8147-901A-C9B2C25269BE}" type="parTrans" cxnId="{511DB2BF-7101-1641-8B03-D5C553D43FC6}">
      <dgm:prSet/>
      <dgm:spPr/>
      <dgm:t>
        <a:bodyPr/>
        <a:lstStyle/>
        <a:p>
          <a:endParaRPr lang="en-US"/>
        </a:p>
      </dgm:t>
    </dgm:pt>
    <dgm:pt modelId="{DF4C6BBC-7154-A342-B65C-3966A7350505}" type="sibTrans" cxnId="{511DB2BF-7101-1641-8B03-D5C553D43FC6}">
      <dgm:prSet/>
      <dgm:spPr/>
      <dgm:t>
        <a:bodyPr/>
        <a:lstStyle/>
        <a:p>
          <a:endParaRPr lang="en-US"/>
        </a:p>
      </dgm:t>
    </dgm:pt>
    <dgm:pt modelId="{7A179C40-BB48-0F42-9F85-D53CA3F5B3FA}">
      <dgm:prSet phldrT="[Text]"/>
      <dgm:spPr>
        <a:xfrm>
          <a:off x="599727" y="2606874"/>
          <a:ext cx="1799182" cy="449795"/>
        </a:xfrm>
        <a:prstGeom prst="rect">
          <a:avLst/>
        </a:prstGeom>
        <a:noFill/>
        <a:ln w="9525" cap="flat" cmpd="sng" algn="ctr">
          <a:solidFill>
            <a:sysClr val="windowText" lastClr="000000">
              <a:alpha val="0"/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Optimize &amp; Sustain</a:t>
          </a:r>
        </a:p>
      </dgm:t>
    </dgm:pt>
    <dgm:pt modelId="{AE9DE5B3-1E8C-AC40-90B8-77E24E68A7CD}" type="parTrans" cxnId="{7F0C34BF-1C8B-374F-9EEA-9D9F81C289F0}">
      <dgm:prSet/>
      <dgm:spPr/>
      <dgm:t>
        <a:bodyPr/>
        <a:lstStyle/>
        <a:p>
          <a:endParaRPr lang="en-US"/>
        </a:p>
      </dgm:t>
    </dgm:pt>
    <dgm:pt modelId="{09884713-40FC-E546-A690-B19C62ADB48B}" type="sibTrans" cxnId="{7F0C34BF-1C8B-374F-9EEA-9D9F81C289F0}">
      <dgm:prSet/>
      <dgm:spPr/>
      <dgm:t>
        <a:bodyPr/>
        <a:lstStyle/>
        <a:p>
          <a:endParaRPr lang="en-US"/>
        </a:p>
      </dgm:t>
    </dgm:pt>
    <dgm:pt modelId="{5E5323B2-1EAA-834B-937D-807806F4CCAA}">
      <dgm:prSet phldrT="[Text]"/>
      <dgm:spPr>
        <a:xfrm>
          <a:off x="1232440" y="1493779"/>
          <a:ext cx="674693" cy="674693"/>
        </a:xfrm>
        <a:prstGeom prst="ellipse">
          <a:avLst/>
        </a:prstGeo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Implement</a:t>
          </a:r>
        </a:p>
      </dgm:t>
    </dgm:pt>
    <dgm:pt modelId="{D84FF72F-2FFA-2F4B-B45D-5F3F400721D0}" type="parTrans" cxnId="{1CB9A84A-DDE8-2949-9C63-2EEB63DF97BF}">
      <dgm:prSet/>
      <dgm:spPr/>
      <dgm:t>
        <a:bodyPr/>
        <a:lstStyle/>
        <a:p>
          <a:endParaRPr lang="en-US"/>
        </a:p>
      </dgm:t>
    </dgm:pt>
    <dgm:pt modelId="{882134B0-7A6A-374F-8FFB-8B1CA93A0B97}" type="sibTrans" cxnId="{1CB9A84A-DDE8-2949-9C63-2EEB63DF97BF}">
      <dgm:prSet/>
      <dgm:spPr/>
      <dgm:t>
        <a:bodyPr/>
        <a:lstStyle/>
        <a:p>
          <a:endParaRPr lang="en-US"/>
        </a:p>
      </dgm:t>
    </dgm:pt>
    <dgm:pt modelId="{65294A34-003C-C84B-84A0-A8CDCF8CB4EE}" type="pres">
      <dgm:prSet presAssocID="{9F09D545-F08F-2849-B348-36715B1FB589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A90AD51-6148-C84F-89DC-FAB1C44BD9F3}" type="pres">
      <dgm:prSet presAssocID="{9F09D545-F08F-2849-B348-36715B1FB589}" presName="ellipse" presStyleLbl="trBgShp" presStyleIdx="0" presStyleCnt="1"/>
      <dgm:spPr>
        <a:xfrm>
          <a:off x="529259" y="770208"/>
          <a:ext cx="1934121" cy="671694"/>
        </a:xfrm>
        <a:prstGeom prst="ellipse">
          <a:avLst/>
        </a:prstGeom>
        <a:solidFill>
          <a:srgbClr val="C0504D">
            <a:tint val="50000"/>
            <a:alpha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9BBB59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52400" prstMaterial="matte"/>
      </dgm:spPr>
    </dgm:pt>
    <dgm:pt modelId="{4A5D2965-C14F-7D42-AAC2-233B9E791DB5}" type="pres">
      <dgm:prSet presAssocID="{9F09D545-F08F-2849-B348-36715B1FB589}" presName="arrow1" presStyleLbl="fgShp" presStyleIdx="0" presStyleCnt="1"/>
      <dgm:spPr>
        <a:xfrm>
          <a:off x="1311904" y="2414961"/>
          <a:ext cx="374829" cy="239891"/>
        </a:xfrm>
        <a:prstGeom prst="downArrow">
          <a:avLst/>
        </a:prstGeom>
        <a:solidFill>
          <a:srgbClr val="9BBB59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gm:spPr>
    </dgm:pt>
    <dgm:pt modelId="{E8B91E7A-A747-F64C-8864-112DC3A9691E}" type="pres">
      <dgm:prSet presAssocID="{9F09D545-F08F-2849-B348-36715B1FB589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E78A28E-F163-1046-BCF2-6AB7FB03E1F5}" type="pres">
      <dgm:prSet presAssocID="{09E22E92-9020-8F4F-BFAB-16667D332C97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A914955-E94D-DE4B-BAE7-633D79A3DB68}" type="pres">
      <dgm:prSet presAssocID="{5E5323B2-1EAA-834B-937D-807806F4CCAA}" presName="item2" presStyleLbl="node1" presStyleIdx="1" presStyleCnt="3" custScaleX="111596" custScaleY="10145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0E6A42A-4B34-A84F-86D8-1D003D5C55DC}" type="pres">
      <dgm:prSet presAssocID="{7A179C40-BB48-0F42-9F85-D53CA3F5B3FA}" presName="item3" presStyleLbl="node1" presStyleIdx="2" presStyleCnt="3" custScaleX="109846" custScaleY="11619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6AE7D37-BD10-D24B-89A9-1A4B18514492}" type="pres">
      <dgm:prSet presAssocID="{9F09D545-F08F-2849-B348-36715B1FB589}" presName="funnel" presStyleLbl="trAlignAcc1" presStyleIdx="0" presStyleCnt="1" custScaleX="101401" custScaleY="99366" custLinFactNeighborX="-692" custLinFactNeighborY="-746"/>
      <dgm:spPr>
        <a:xfrm>
          <a:off x="449795" y="687745"/>
          <a:ext cx="2099046" cy="1679237"/>
        </a:xfrm>
        <a:prstGeom prst="funnel">
          <a:avLst/>
        </a:prstGeom>
        <a:solidFill>
          <a:sysClr val="window" lastClr="FFFFFF">
            <a:alpha val="40000"/>
            <a:hueOff val="0"/>
            <a:satOff val="0"/>
            <a:lumOff val="0"/>
            <a:alphaOff val="0"/>
          </a:sysClr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</dgm:pt>
  </dgm:ptLst>
  <dgm:cxnLst>
    <dgm:cxn modelId="{2E2F218A-ED67-424A-BE09-0CF0D7B05B5E}" type="presOf" srcId="{7A179C40-BB48-0F42-9F85-D53CA3F5B3FA}" destId="{E8B91E7A-A747-F64C-8864-112DC3A9691E}" srcOrd="0" destOrd="0" presId="urn:microsoft.com/office/officeart/2005/8/layout/funnel1"/>
    <dgm:cxn modelId="{C980D024-41F1-CC48-B95D-3408637705C5}" type="presOf" srcId="{5E5323B2-1EAA-834B-937D-807806F4CCAA}" destId="{6E78A28E-F163-1046-BCF2-6AB7FB03E1F5}" srcOrd="0" destOrd="0" presId="urn:microsoft.com/office/officeart/2005/8/layout/funnel1"/>
    <dgm:cxn modelId="{0DB5ED07-F7E0-3149-94C3-7785B50DB585}" type="presOf" srcId="{9F09D545-F08F-2849-B348-36715B1FB589}" destId="{65294A34-003C-C84B-84A0-A8CDCF8CB4EE}" srcOrd="0" destOrd="0" presId="urn:microsoft.com/office/officeart/2005/8/layout/funnel1"/>
    <dgm:cxn modelId="{1CB9A84A-DDE8-2949-9C63-2EEB63DF97BF}" srcId="{9F09D545-F08F-2849-B348-36715B1FB589}" destId="{5E5323B2-1EAA-834B-937D-807806F4CCAA}" srcOrd="2" destOrd="0" parTransId="{D84FF72F-2FFA-2F4B-B45D-5F3F400721D0}" sibTransId="{882134B0-7A6A-374F-8FFB-8B1CA93A0B97}"/>
    <dgm:cxn modelId="{92BE650B-2C9A-C343-908F-C1DE7208C7C6}" type="presOf" srcId="{09E22E92-9020-8F4F-BFAB-16667D332C97}" destId="{EA914955-E94D-DE4B-BAE7-633D79A3DB68}" srcOrd="0" destOrd="0" presId="urn:microsoft.com/office/officeart/2005/8/layout/funnel1"/>
    <dgm:cxn modelId="{7F0C34BF-1C8B-374F-9EEA-9D9F81C289F0}" srcId="{9F09D545-F08F-2849-B348-36715B1FB589}" destId="{7A179C40-BB48-0F42-9F85-D53CA3F5B3FA}" srcOrd="3" destOrd="0" parTransId="{AE9DE5B3-1E8C-AC40-90B8-77E24E68A7CD}" sibTransId="{09884713-40FC-E546-A690-B19C62ADB48B}"/>
    <dgm:cxn modelId="{AFF199C0-1D70-554D-B220-CDC977324C85}" srcId="{9F09D545-F08F-2849-B348-36715B1FB589}" destId="{B3C7CAAB-668E-CC49-AA83-BB7B302C6285}" srcOrd="0" destOrd="0" parTransId="{2CB3FD8B-C4BA-1E4B-926D-4408B7FD385B}" sibTransId="{6D703CAA-2ED3-C74C-9956-F95957F557F0}"/>
    <dgm:cxn modelId="{C0B72A16-D8B5-0D41-903F-DB03FDA70D27}" type="presOf" srcId="{B3C7CAAB-668E-CC49-AA83-BB7B302C6285}" destId="{80E6A42A-4B34-A84F-86D8-1D003D5C55DC}" srcOrd="0" destOrd="0" presId="urn:microsoft.com/office/officeart/2005/8/layout/funnel1"/>
    <dgm:cxn modelId="{511DB2BF-7101-1641-8B03-D5C553D43FC6}" srcId="{9F09D545-F08F-2849-B348-36715B1FB589}" destId="{09E22E92-9020-8F4F-BFAB-16667D332C97}" srcOrd="1" destOrd="0" parTransId="{D970B340-BFB0-8147-901A-C9B2C25269BE}" sibTransId="{DF4C6BBC-7154-A342-B65C-3966A7350505}"/>
    <dgm:cxn modelId="{11AF59F9-B6CB-7F4C-BF92-2460880F2686}" type="presParOf" srcId="{65294A34-003C-C84B-84A0-A8CDCF8CB4EE}" destId="{BA90AD51-6148-C84F-89DC-FAB1C44BD9F3}" srcOrd="0" destOrd="0" presId="urn:microsoft.com/office/officeart/2005/8/layout/funnel1"/>
    <dgm:cxn modelId="{7BAB4C97-D6B6-D14D-AF8C-AAA3D510C722}" type="presParOf" srcId="{65294A34-003C-C84B-84A0-A8CDCF8CB4EE}" destId="{4A5D2965-C14F-7D42-AAC2-233B9E791DB5}" srcOrd="1" destOrd="0" presId="urn:microsoft.com/office/officeart/2005/8/layout/funnel1"/>
    <dgm:cxn modelId="{22737D17-D2ED-C94B-A5C2-748F2946869A}" type="presParOf" srcId="{65294A34-003C-C84B-84A0-A8CDCF8CB4EE}" destId="{E8B91E7A-A747-F64C-8864-112DC3A9691E}" srcOrd="2" destOrd="0" presId="urn:microsoft.com/office/officeart/2005/8/layout/funnel1"/>
    <dgm:cxn modelId="{D4A6A76A-BB58-0049-842B-630A8CA90805}" type="presParOf" srcId="{65294A34-003C-C84B-84A0-A8CDCF8CB4EE}" destId="{6E78A28E-F163-1046-BCF2-6AB7FB03E1F5}" srcOrd="3" destOrd="0" presId="urn:microsoft.com/office/officeart/2005/8/layout/funnel1"/>
    <dgm:cxn modelId="{7FDAFBBA-57B5-034F-B620-FE96A06D6F0B}" type="presParOf" srcId="{65294A34-003C-C84B-84A0-A8CDCF8CB4EE}" destId="{EA914955-E94D-DE4B-BAE7-633D79A3DB68}" srcOrd="4" destOrd="0" presId="urn:microsoft.com/office/officeart/2005/8/layout/funnel1"/>
    <dgm:cxn modelId="{478188F1-AEAB-2D4E-BDBB-42EDDF41A1F9}" type="presParOf" srcId="{65294A34-003C-C84B-84A0-A8CDCF8CB4EE}" destId="{80E6A42A-4B34-A84F-86D8-1D003D5C55DC}" srcOrd="5" destOrd="0" presId="urn:microsoft.com/office/officeart/2005/8/layout/funnel1"/>
    <dgm:cxn modelId="{D6F8C9AA-188D-7642-BD4D-155297643E0D}" type="presParOf" srcId="{65294A34-003C-C84B-84A0-A8CDCF8CB4EE}" destId="{06AE7D37-BD10-D24B-89A9-1A4B18514492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C61585-A489-CA46-9FF0-97B01CF5C575}" type="doc">
      <dgm:prSet loTypeId="urn:microsoft.com/office/officeart/2005/8/layout/radial6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A1A0EF5-04DE-D547-9967-742D1852F37D}">
      <dgm:prSet phldrT="[Text]" custT="1"/>
      <dgm:spPr>
        <a:xfrm>
          <a:off x="4288089" y="2045250"/>
          <a:ext cx="923510" cy="923510"/>
        </a:xfrm>
        <a:prstGeom prst="ellipse">
          <a:avLst/>
        </a:prstGeom>
        <a:solidFill>
          <a:srgbClr val="C0504D">
            <a:hueOff val="1560506"/>
            <a:satOff val="-1946"/>
            <a:lumOff val="458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e-Bidding</a:t>
          </a:r>
        </a:p>
      </dgm:t>
    </dgm:pt>
    <dgm:pt modelId="{CC354B8A-3AC9-034A-87B8-A28F3EF7E158}" type="parTrans" cxnId="{3017EF37-1096-5646-8BE3-F14070FD5F5A}">
      <dgm:prSet/>
      <dgm:spPr/>
      <dgm:t>
        <a:bodyPr/>
        <a:lstStyle/>
        <a:p>
          <a:endParaRPr lang="en-US"/>
        </a:p>
      </dgm:t>
    </dgm:pt>
    <dgm:pt modelId="{70B71302-F221-1546-96F6-A358F4122C95}" type="sibTrans" cxnId="{3017EF37-1096-5646-8BE3-F14070FD5F5A}">
      <dgm:prSet/>
      <dgm:spPr>
        <a:xfrm>
          <a:off x="1415011" y="430008"/>
          <a:ext cx="3409993" cy="3409993"/>
        </a:xfrm>
        <a:prstGeom prst="blockArc">
          <a:avLst>
            <a:gd name="adj1" fmla="val 771429"/>
            <a:gd name="adj2" fmla="val 3857143"/>
            <a:gd name="adj3" fmla="val 3900"/>
          </a:avLst>
        </a:prstGeom>
        <a:solidFill>
          <a:srgbClr val="C0504D">
            <a:hueOff val="1560506"/>
            <a:satOff val="-1946"/>
            <a:lumOff val="458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7C5A0787-46C7-3E43-8E33-2D004F6CBBD2}">
      <dgm:prSet phldrT="[Text]" custT="1"/>
      <dgm:spPr>
        <a:xfrm>
          <a:off x="3383598" y="3179445"/>
          <a:ext cx="923510" cy="923510"/>
        </a:xfrm>
        <a:prstGeom prst="ellipse">
          <a:avLst/>
        </a:prstGeom>
        <a:solidFill>
          <a:srgbClr val="C0504D">
            <a:hueOff val="2340759"/>
            <a:satOff val="-2919"/>
            <a:lumOff val="686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Workflow Approvals</a:t>
          </a:r>
        </a:p>
      </dgm:t>
    </dgm:pt>
    <dgm:pt modelId="{30D152E2-964C-DD4F-8A62-5B3BC9CDE04F}" type="parTrans" cxnId="{880A1F31-6B17-E644-B3EC-2FD5A60E660C}">
      <dgm:prSet/>
      <dgm:spPr/>
      <dgm:t>
        <a:bodyPr/>
        <a:lstStyle/>
        <a:p>
          <a:endParaRPr lang="en-US"/>
        </a:p>
      </dgm:t>
    </dgm:pt>
    <dgm:pt modelId="{A82A74B2-0FCE-034E-B3D5-49CE6C804E79}" type="sibTrans" cxnId="{880A1F31-6B17-E644-B3EC-2FD5A60E660C}">
      <dgm:prSet/>
      <dgm:spPr>
        <a:xfrm>
          <a:off x="1415011" y="430008"/>
          <a:ext cx="3409993" cy="3409993"/>
        </a:xfrm>
        <a:prstGeom prst="blockArc">
          <a:avLst>
            <a:gd name="adj1" fmla="val 3857143"/>
            <a:gd name="adj2" fmla="val 6942857"/>
            <a:gd name="adj3" fmla="val 3900"/>
          </a:avLst>
        </a:prstGeom>
        <a:solidFill>
          <a:srgbClr val="C0504D">
            <a:hueOff val="2340759"/>
            <a:satOff val="-2919"/>
            <a:lumOff val="686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3D7B258E-45FF-304C-9F13-C6DCE74E4800}">
      <dgm:prSet phldrT="[Text]" custT="1"/>
      <dgm:spPr>
        <a:xfrm>
          <a:off x="1932907" y="3179445"/>
          <a:ext cx="923510" cy="923510"/>
        </a:xfrm>
        <a:prstGeom prst="ellipse">
          <a:avLst/>
        </a:prstGeom>
        <a:solidFill>
          <a:srgbClr val="C0504D">
            <a:hueOff val="3121013"/>
            <a:satOff val="-3893"/>
            <a:lumOff val="915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Analytics</a:t>
          </a:r>
        </a:p>
      </dgm:t>
    </dgm:pt>
    <dgm:pt modelId="{8B319504-E290-774F-93A2-B55316D4BC25}" type="parTrans" cxnId="{E8881881-F5C5-ED46-9F33-1950865058AF}">
      <dgm:prSet/>
      <dgm:spPr/>
      <dgm:t>
        <a:bodyPr/>
        <a:lstStyle/>
        <a:p>
          <a:endParaRPr lang="en-US"/>
        </a:p>
      </dgm:t>
    </dgm:pt>
    <dgm:pt modelId="{26DF7866-DCE9-4F47-8302-74FD73FC89FE}" type="sibTrans" cxnId="{E8881881-F5C5-ED46-9F33-1950865058AF}">
      <dgm:prSet/>
      <dgm:spPr>
        <a:xfrm>
          <a:off x="1415011" y="430008"/>
          <a:ext cx="3409993" cy="3409993"/>
        </a:xfrm>
        <a:prstGeom prst="blockArc">
          <a:avLst>
            <a:gd name="adj1" fmla="val 6942857"/>
            <a:gd name="adj2" fmla="val 10028571"/>
            <a:gd name="adj3" fmla="val 3900"/>
          </a:avLst>
        </a:prstGeom>
        <a:solidFill>
          <a:srgbClr val="C0504D">
            <a:hueOff val="3121013"/>
            <a:satOff val="-3893"/>
            <a:lumOff val="915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315FCA3A-CC4D-484A-9458-F768ACBF9102}">
      <dgm:prSet phldrT="[Text]" custT="1"/>
      <dgm:spPr>
        <a:xfrm>
          <a:off x="3965279" y="630931"/>
          <a:ext cx="923510" cy="923510"/>
        </a:xfrm>
        <a:prstGeom prst="ellipse">
          <a:avLst/>
        </a:prstGeom>
        <a:solidFill>
          <a:srgbClr val="C0504D">
            <a:hueOff val="780253"/>
            <a:satOff val="-973"/>
            <a:lumOff val="229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Vendor Qualification</a:t>
          </a:r>
        </a:p>
      </dgm:t>
    </dgm:pt>
    <dgm:pt modelId="{B878AFE6-4CCE-B84E-B0C1-D7EF446D12E0}" type="parTrans" cxnId="{6C47E32C-9FB6-6D43-BB31-B7E3FFCDB1F3}">
      <dgm:prSet/>
      <dgm:spPr/>
      <dgm:t>
        <a:bodyPr/>
        <a:lstStyle/>
        <a:p>
          <a:endParaRPr lang="en-US"/>
        </a:p>
      </dgm:t>
    </dgm:pt>
    <dgm:pt modelId="{16E7AB8E-C265-364C-8D75-7378208AAE14}" type="sibTrans" cxnId="{6C47E32C-9FB6-6D43-BB31-B7E3FFCDB1F3}">
      <dgm:prSet/>
      <dgm:spPr>
        <a:xfrm>
          <a:off x="1415011" y="430008"/>
          <a:ext cx="3409993" cy="3409993"/>
        </a:xfrm>
        <a:prstGeom prst="blockArc">
          <a:avLst>
            <a:gd name="adj1" fmla="val 19285714"/>
            <a:gd name="adj2" fmla="val 771429"/>
            <a:gd name="adj3" fmla="val 3900"/>
          </a:avLst>
        </a:prstGeom>
        <a:solidFill>
          <a:srgbClr val="C0504D">
            <a:hueOff val="780253"/>
            <a:satOff val="-973"/>
            <a:lumOff val="229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B727366F-05C8-C94A-BA07-3B9A7DA5531E}">
      <dgm:prSet phldrT="[Text]" custT="1"/>
      <dgm:spPr>
        <a:xfrm>
          <a:off x="2658252" y="1500"/>
          <a:ext cx="923510" cy="923510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RFx</a:t>
          </a:r>
        </a:p>
      </dgm:t>
    </dgm:pt>
    <dgm:pt modelId="{250BB72E-FE12-844E-8407-CC754E379AC8}" type="parTrans" cxnId="{6DA55307-02A8-D045-980C-CF899A527EB3}">
      <dgm:prSet/>
      <dgm:spPr/>
      <dgm:t>
        <a:bodyPr/>
        <a:lstStyle/>
        <a:p>
          <a:endParaRPr lang="en-US"/>
        </a:p>
      </dgm:t>
    </dgm:pt>
    <dgm:pt modelId="{85833FC9-B402-DD4A-81D1-EA427EE34F3D}" type="sibTrans" cxnId="{6DA55307-02A8-D045-980C-CF899A527EB3}">
      <dgm:prSet/>
      <dgm:spPr>
        <a:xfrm>
          <a:off x="1415011" y="430008"/>
          <a:ext cx="3409993" cy="3409993"/>
        </a:xfrm>
        <a:prstGeom prst="blockArc">
          <a:avLst>
            <a:gd name="adj1" fmla="val 16200000"/>
            <a:gd name="adj2" fmla="val 19285714"/>
            <a:gd name="adj3" fmla="val 39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152F5A34-DEF6-A542-B664-8FB4AC664244}">
      <dgm:prSet phldrT="[Text]"/>
      <dgm:spPr>
        <a:xfrm>
          <a:off x="2338936" y="1320806"/>
          <a:ext cx="1562143" cy="1628399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7B87DA68-07B6-5A44-AB4A-B5D73A7BB517}" type="parTrans" cxnId="{E73697CE-5C9B-8A49-AC68-72A1A41FE382}">
      <dgm:prSet/>
      <dgm:spPr/>
      <dgm:t>
        <a:bodyPr/>
        <a:lstStyle/>
        <a:p>
          <a:endParaRPr lang="en-US"/>
        </a:p>
      </dgm:t>
    </dgm:pt>
    <dgm:pt modelId="{EB520554-744D-A146-99D9-A36894CDE7AD}" type="sibTrans" cxnId="{E73697CE-5C9B-8A49-AC68-72A1A41FE382}">
      <dgm:prSet/>
      <dgm:spPr/>
      <dgm:t>
        <a:bodyPr/>
        <a:lstStyle/>
        <a:p>
          <a:endParaRPr lang="en-US"/>
        </a:p>
      </dgm:t>
    </dgm:pt>
    <dgm:pt modelId="{3E71D3C3-5C35-EF4B-B6D7-A28E4892730F}">
      <dgm:prSet phldrT="[Text]" custT="1"/>
      <dgm:spPr>
        <a:xfrm>
          <a:off x="1028416" y="2045250"/>
          <a:ext cx="923510" cy="923510"/>
        </a:xfrm>
        <a:prstGeom prst="ellipse">
          <a:avLst/>
        </a:prstGeom>
        <a:solidFill>
          <a:srgbClr val="C0504D">
            <a:hueOff val="3901266"/>
            <a:satOff val="-4866"/>
            <a:lumOff val="1144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Configurable &amp; Secure</a:t>
          </a:r>
        </a:p>
      </dgm:t>
    </dgm:pt>
    <dgm:pt modelId="{02AB21D9-E66E-6947-A11F-63840B058D98}" type="parTrans" cxnId="{4EA4C0CE-598A-DD4C-BDC0-1708C0A2330B}">
      <dgm:prSet/>
      <dgm:spPr/>
      <dgm:t>
        <a:bodyPr/>
        <a:lstStyle/>
        <a:p>
          <a:endParaRPr lang="en-US"/>
        </a:p>
      </dgm:t>
    </dgm:pt>
    <dgm:pt modelId="{317CF2AF-4B71-F642-A610-8DE921785D51}" type="sibTrans" cxnId="{4EA4C0CE-598A-DD4C-BDC0-1708C0A2330B}">
      <dgm:prSet/>
      <dgm:spPr>
        <a:xfrm>
          <a:off x="1415011" y="430008"/>
          <a:ext cx="3409993" cy="3409993"/>
        </a:xfrm>
        <a:prstGeom prst="blockArc">
          <a:avLst>
            <a:gd name="adj1" fmla="val 10028571"/>
            <a:gd name="adj2" fmla="val 13114286"/>
            <a:gd name="adj3" fmla="val 3900"/>
          </a:avLst>
        </a:prstGeom>
        <a:solidFill>
          <a:srgbClr val="C0504D">
            <a:hueOff val="3901266"/>
            <a:satOff val="-4866"/>
            <a:lumOff val="1144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D28BB590-E005-434C-B308-42F75739E3D4}">
      <dgm:prSet phldrT="[Text]" custT="1"/>
      <dgm:spPr>
        <a:xfrm>
          <a:off x="1351225" y="630931"/>
          <a:ext cx="923510" cy="923510"/>
        </a:xfrm>
        <a:prstGeom prst="ellipse">
          <a:avLst/>
        </a:prstGeom>
        <a:solidFill>
          <a:srgbClr val="C0504D">
            <a:hueOff val="4681519"/>
            <a:satOff val="-5839"/>
            <a:lumOff val="137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Integration Ready</a:t>
          </a:r>
        </a:p>
      </dgm:t>
    </dgm:pt>
    <dgm:pt modelId="{D4AD84B4-DCD6-CF40-BC26-F23C54B12DED}" type="parTrans" cxnId="{09A7DB6E-26D6-8242-BAD9-EDA3C1B498A6}">
      <dgm:prSet/>
      <dgm:spPr/>
      <dgm:t>
        <a:bodyPr/>
        <a:lstStyle/>
        <a:p>
          <a:endParaRPr lang="en-US"/>
        </a:p>
      </dgm:t>
    </dgm:pt>
    <dgm:pt modelId="{E96E06A6-95F5-2844-AA81-7B46BE736CA1}" type="sibTrans" cxnId="{09A7DB6E-26D6-8242-BAD9-EDA3C1B498A6}">
      <dgm:prSet/>
      <dgm:spPr>
        <a:xfrm>
          <a:off x="1415011" y="430008"/>
          <a:ext cx="3409993" cy="3409993"/>
        </a:xfrm>
        <a:prstGeom prst="blockArc">
          <a:avLst>
            <a:gd name="adj1" fmla="val 13114286"/>
            <a:gd name="adj2" fmla="val 16200000"/>
            <a:gd name="adj3" fmla="val 3900"/>
          </a:avLst>
        </a:prstGeom>
        <a:solidFill>
          <a:srgbClr val="C0504D">
            <a:hueOff val="4681519"/>
            <a:satOff val="-5839"/>
            <a:lumOff val="1373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84B5E7C5-769C-AD40-AD8B-3970D7DE198E}" type="pres">
      <dgm:prSet presAssocID="{2EC61585-A489-CA46-9FF0-97B01CF5C57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4F4A004-C6B9-4242-80EC-4F14F73A5F10}" type="pres">
      <dgm:prSet presAssocID="{152F5A34-DEF6-A542-B664-8FB4AC664244}" presName="centerShape" presStyleLbl="node0" presStyleIdx="0" presStyleCnt="1" custScaleX="118407" custScaleY="123429"/>
      <dgm:spPr/>
      <dgm:t>
        <a:bodyPr/>
        <a:lstStyle/>
        <a:p>
          <a:endParaRPr lang="en-IN"/>
        </a:p>
      </dgm:t>
    </dgm:pt>
    <dgm:pt modelId="{88CBA73E-020C-FF43-A878-362241A769CF}" type="pres">
      <dgm:prSet presAssocID="{B727366F-05C8-C94A-BA07-3B9A7DA5531E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DFBB220-F406-0B44-AF32-0CCF34200AF8}" type="pres">
      <dgm:prSet presAssocID="{B727366F-05C8-C94A-BA07-3B9A7DA5531E}" presName="dummy" presStyleCnt="0"/>
      <dgm:spPr/>
    </dgm:pt>
    <dgm:pt modelId="{602217CB-E5BD-1A4C-A464-77351FC3BC5D}" type="pres">
      <dgm:prSet presAssocID="{85833FC9-B402-DD4A-81D1-EA427EE34F3D}" presName="sibTrans" presStyleLbl="sibTrans2D1" presStyleIdx="0" presStyleCnt="7"/>
      <dgm:spPr/>
      <dgm:t>
        <a:bodyPr/>
        <a:lstStyle/>
        <a:p>
          <a:endParaRPr lang="en-IN"/>
        </a:p>
      </dgm:t>
    </dgm:pt>
    <dgm:pt modelId="{7E1CA984-7363-C14D-9C7B-A2D5DA2D3D1C}" type="pres">
      <dgm:prSet presAssocID="{315FCA3A-CC4D-484A-9458-F768ACBF910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F3F9941-9C99-2940-BB72-8AFC0ACF71BF}" type="pres">
      <dgm:prSet presAssocID="{315FCA3A-CC4D-484A-9458-F768ACBF9102}" presName="dummy" presStyleCnt="0"/>
      <dgm:spPr/>
    </dgm:pt>
    <dgm:pt modelId="{1B8E34C6-2CD4-334A-9506-C7F9E44813CB}" type="pres">
      <dgm:prSet presAssocID="{16E7AB8E-C265-364C-8D75-7378208AAE14}" presName="sibTrans" presStyleLbl="sibTrans2D1" presStyleIdx="1" presStyleCnt="7"/>
      <dgm:spPr/>
      <dgm:t>
        <a:bodyPr/>
        <a:lstStyle/>
        <a:p>
          <a:endParaRPr lang="en-IN"/>
        </a:p>
      </dgm:t>
    </dgm:pt>
    <dgm:pt modelId="{3832E3D2-F93B-F249-9CB5-7C30E01D8DBE}" type="pres">
      <dgm:prSet presAssocID="{7A1A0EF5-04DE-D547-9967-742D1852F37D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DF91327-DE37-304E-B10A-549D4482C49E}" type="pres">
      <dgm:prSet presAssocID="{7A1A0EF5-04DE-D547-9967-742D1852F37D}" presName="dummy" presStyleCnt="0"/>
      <dgm:spPr/>
    </dgm:pt>
    <dgm:pt modelId="{B6E1E387-D34B-9D43-A709-FBD6019B91EA}" type="pres">
      <dgm:prSet presAssocID="{70B71302-F221-1546-96F6-A358F4122C95}" presName="sibTrans" presStyleLbl="sibTrans2D1" presStyleIdx="2" presStyleCnt="7"/>
      <dgm:spPr/>
      <dgm:t>
        <a:bodyPr/>
        <a:lstStyle/>
        <a:p>
          <a:endParaRPr lang="en-IN"/>
        </a:p>
      </dgm:t>
    </dgm:pt>
    <dgm:pt modelId="{EB7762D9-0FEF-C944-A4C6-2E54709FD53B}" type="pres">
      <dgm:prSet presAssocID="{7C5A0787-46C7-3E43-8E33-2D004F6CBBD2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D98EE52-DD88-FD44-B63F-9C880B6AA412}" type="pres">
      <dgm:prSet presAssocID="{7C5A0787-46C7-3E43-8E33-2D004F6CBBD2}" presName="dummy" presStyleCnt="0"/>
      <dgm:spPr/>
    </dgm:pt>
    <dgm:pt modelId="{186761E0-7E7F-3F48-A9B4-A75A64DE5D81}" type="pres">
      <dgm:prSet presAssocID="{A82A74B2-0FCE-034E-B3D5-49CE6C804E79}" presName="sibTrans" presStyleLbl="sibTrans2D1" presStyleIdx="3" presStyleCnt="7"/>
      <dgm:spPr/>
      <dgm:t>
        <a:bodyPr/>
        <a:lstStyle/>
        <a:p>
          <a:endParaRPr lang="en-IN"/>
        </a:p>
      </dgm:t>
    </dgm:pt>
    <dgm:pt modelId="{4B6A28ED-EC26-3B43-B2F5-A0D308D5063A}" type="pres">
      <dgm:prSet presAssocID="{3D7B258E-45FF-304C-9F13-C6DCE74E4800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D8FF180-0CCA-C541-8AC2-C3C91A025A41}" type="pres">
      <dgm:prSet presAssocID="{3D7B258E-45FF-304C-9F13-C6DCE74E4800}" presName="dummy" presStyleCnt="0"/>
      <dgm:spPr/>
    </dgm:pt>
    <dgm:pt modelId="{3597111E-1450-724C-BE7A-FD3B1A21B43E}" type="pres">
      <dgm:prSet presAssocID="{26DF7866-DCE9-4F47-8302-74FD73FC89FE}" presName="sibTrans" presStyleLbl="sibTrans2D1" presStyleIdx="4" presStyleCnt="7"/>
      <dgm:spPr/>
      <dgm:t>
        <a:bodyPr/>
        <a:lstStyle/>
        <a:p>
          <a:endParaRPr lang="en-IN"/>
        </a:p>
      </dgm:t>
    </dgm:pt>
    <dgm:pt modelId="{29CA8C76-3494-4D4C-8ECF-73A96CE9C235}" type="pres">
      <dgm:prSet presAssocID="{3E71D3C3-5C35-EF4B-B6D7-A28E4892730F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47AF204-4C2C-E947-8E7B-63A462933AE3}" type="pres">
      <dgm:prSet presAssocID="{3E71D3C3-5C35-EF4B-B6D7-A28E4892730F}" presName="dummy" presStyleCnt="0"/>
      <dgm:spPr/>
    </dgm:pt>
    <dgm:pt modelId="{271D2A7D-BF72-9447-A5E5-E1D0532D8F70}" type="pres">
      <dgm:prSet presAssocID="{317CF2AF-4B71-F642-A610-8DE921785D51}" presName="sibTrans" presStyleLbl="sibTrans2D1" presStyleIdx="5" presStyleCnt="7"/>
      <dgm:spPr/>
      <dgm:t>
        <a:bodyPr/>
        <a:lstStyle/>
        <a:p>
          <a:endParaRPr lang="en-IN"/>
        </a:p>
      </dgm:t>
    </dgm:pt>
    <dgm:pt modelId="{8AD6CF12-2208-7843-9925-80FD121DAF76}" type="pres">
      <dgm:prSet presAssocID="{D28BB590-E005-434C-B308-42F75739E3D4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3FB4BBF-A139-E049-B353-420FAFC76F5D}" type="pres">
      <dgm:prSet presAssocID="{D28BB590-E005-434C-B308-42F75739E3D4}" presName="dummy" presStyleCnt="0"/>
      <dgm:spPr/>
    </dgm:pt>
    <dgm:pt modelId="{E73C0DF0-2EAE-214A-8123-0483B454A52E}" type="pres">
      <dgm:prSet presAssocID="{E96E06A6-95F5-2844-AA81-7B46BE736CA1}" presName="sibTrans" presStyleLbl="sibTrans2D1" presStyleIdx="6" presStyleCnt="7"/>
      <dgm:spPr/>
      <dgm:t>
        <a:bodyPr/>
        <a:lstStyle/>
        <a:p>
          <a:endParaRPr lang="en-IN"/>
        </a:p>
      </dgm:t>
    </dgm:pt>
  </dgm:ptLst>
  <dgm:cxnLst>
    <dgm:cxn modelId="{B1900B76-CED6-BC44-9D2C-620128881820}" type="presOf" srcId="{B727366F-05C8-C94A-BA07-3B9A7DA5531E}" destId="{88CBA73E-020C-FF43-A878-362241A769CF}" srcOrd="0" destOrd="0" presId="urn:microsoft.com/office/officeart/2005/8/layout/radial6"/>
    <dgm:cxn modelId="{9D0E1377-40B7-E044-A9AA-E6878E6DB97B}" type="presOf" srcId="{70B71302-F221-1546-96F6-A358F4122C95}" destId="{B6E1E387-D34B-9D43-A709-FBD6019B91EA}" srcOrd="0" destOrd="0" presId="urn:microsoft.com/office/officeart/2005/8/layout/radial6"/>
    <dgm:cxn modelId="{5BA03C74-9CBB-404B-A078-99100585466E}" type="presOf" srcId="{26DF7866-DCE9-4F47-8302-74FD73FC89FE}" destId="{3597111E-1450-724C-BE7A-FD3B1A21B43E}" srcOrd="0" destOrd="0" presId="urn:microsoft.com/office/officeart/2005/8/layout/radial6"/>
    <dgm:cxn modelId="{A4CDD335-6E6A-2542-B065-E873DC43BF7F}" type="presOf" srcId="{16E7AB8E-C265-364C-8D75-7378208AAE14}" destId="{1B8E34C6-2CD4-334A-9506-C7F9E44813CB}" srcOrd="0" destOrd="0" presId="urn:microsoft.com/office/officeart/2005/8/layout/radial6"/>
    <dgm:cxn modelId="{D1D26564-00EF-F04D-93B8-33B3EBD87FE2}" type="presOf" srcId="{D28BB590-E005-434C-B308-42F75739E3D4}" destId="{8AD6CF12-2208-7843-9925-80FD121DAF76}" srcOrd="0" destOrd="0" presId="urn:microsoft.com/office/officeart/2005/8/layout/radial6"/>
    <dgm:cxn modelId="{6C47E32C-9FB6-6D43-BB31-B7E3FFCDB1F3}" srcId="{152F5A34-DEF6-A542-B664-8FB4AC664244}" destId="{315FCA3A-CC4D-484A-9458-F768ACBF9102}" srcOrd="1" destOrd="0" parTransId="{B878AFE6-4CCE-B84E-B0C1-D7EF446D12E0}" sibTransId="{16E7AB8E-C265-364C-8D75-7378208AAE14}"/>
    <dgm:cxn modelId="{E73697CE-5C9B-8A49-AC68-72A1A41FE382}" srcId="{2EC61585-A489-CA46-9FF0-97B01CF5C575}" destId="{152F5A34-DEF6-A542-B664-8FB4AC664244}" srcOrd="0" destOrd="0" parTransId="{7B87DA68-07B6-5A44-AB4A-B5D73A7BB517}" sibTransId="{EB520554-744D-A146-99D9-A36894CDE7AD}"/>
    <dgm:cxn modelId="{6DA55307-02A8-D045-980C-CF899A527EB3}" srcId="{152F5A34-DEF6-A542-B664-8FB4AC664244}" destId="{B727366F-05C8-C94A-BA07-3B9A7DA5531E}" srcOrd="0" destOrd="0" parTransId="{250BB72E-FE12-844E-8407-CC754E379AC8}" sibTransId="{85833FC9-B402-DD4A-81D1-EA427EE34F3D}"/>
    <dgm:cxn modelId="{9318D48F-B23C-D74E-99E3-8557DFDD4487}" type="presOf" srcId="{7A1A0EF5-04DE-D547-9967-742D1852F37D}" destId="{3832E3D2-F93B-F249-9CB5-7C30E01D8DBE}" srcOrd="0" destOrd="0" presId="urn:microsoft.com/office/officeart/2005/8/layout/radial6"/>
    <dgm:cxn modelId="{09A7DB6E-26D6-8242-BAD9-EDA3C1B498A6}" srcId="{152F5A34-DEF6-A542-B664-8FB4AC664244}" destId="{D28BB590-E005-434C-B308-42F75739E3D4}" srcOrd="6" destOrd="0" parTransId="{D4AD84B4-DCD6-CF40-BC26-F23C54B12DED}" sibTransId="{E96E06A6-95F5-2844-AA81-7B46BE736CA1}"/>
    <dgm:cxn modelId="{1512CA19-AA07-4749-ABA3-D55B91E88C24}" type="presOf" srcId="{152F5A34-DEF6-A542-B664-8FB4AC664244}" destId="{F4F4A004-C6B9-4242-80EC-4F14F73A5F10}" srcOrd="0" destOrd="0" presId="urn:microsoft.com/office/officeart/2005/8/layout/radial6"/>
    <dgm:cxn modelId="{E8881881-F5C5-ED46-9F33-1950865058AF}" srcId="{152F5A34-DEF6-A542-B664-8FB4AC664244}" destId="{3D7B258E-45FF-304C-9F13-C6DCE74E4800}" srcOrd="4" destOrd="0" parTransId="{8B319504-E290-774F-93A2-B55316D4BC25}" sibTransId="{26DF7866-DCE9-4F47-8302-74FD73FC89FE}"/>
    <dgm:cxn modelId="{F204B59C-84ED-5848-BC0F-52A4A29987F8}" type="presOf" srcId="{7C5A0787-46C7-3E43-8E33-2D004F6CBBD2}" destId="{EB7762D9-0FEF-C944-A4C6-2E54709FD53B}" srcOrd="0" destOrd="0" presId="urn:microsoft.com/office/officeart/2005/8/layout/radial6"/>
    <dgm:cxn modelId="{3017EF37-1096-5646-8BE3-F14070FD5F5A}" srcId="{152F5A34-DEF6-A542-B664-8FB4AC664244}" destId="{7A1A0EF5-04DE-D547-9967-742D1852F37D}" srcOrd="2" destOrd="0" parTransId="{CC354B8A-3AC9-034A-87B8-A28F3EF7E158}" sibTransId="{70B71302-F221-1546-96F6-A358F4122C95}"/>
    <dgm:cxn modelId="{5C57CB8B-89FE-0941-80E5-1CD952DC0954}" type="presOf" srcId="{85833FC9-B402-DD4A-81D1-EA427EE34F3D}" destId="{602217CB-E5BD-1A4C-A464-77351FC3BC5D}" srcOrd="0" destOrd="0" presId="urn:microsoft.com/office/officeart/2005/8/layout/radial6"/>
    <dgm:cxn modelId="{973E855A-0444-3245-B18F-E6A4ED56C6AF}" type="presOf" srcId="{A82A74B2-0FCE-034E-B3D5-49CE6C804E79}" destId="{186761E0-7E7F-3F48-A9B4-A75A64DE5D81}" srcOrd="0" destOrd="0" presId="urn:microsoft.com/office/officeart/2005/8/layout/radial6"/>
    <dgm:cxn modelId="{4EA4C0CE-598A-DD4C-BDC0-1708C0A2330B}" srcId="{152F5A34-DEF6-A542-B664-8FB4AC664244}" destId="{3E71D3C3-5C35-EF4B-B6D7-A28E4892730F}" srcOrd="5" destOrd="0" parTransId="{02AB21D9-E66E-6947-A11F-63840B058D98}" sibTransId="{317CF2AF-4B71-F642-A610-8DE921785D51}"/>
    <dgm:cxn modelId="{2053D93A-9E4E-0B43-A569-CE45F862AC45}" type="presOf" srcId="{3D7B258E-45FF-304C-9F13-C6DCE74E4800}" destId="{4B6A28ED-EC26-3B43-B2F5-A0D308D5063A}" srcOrd="0" destOrd="0" presId="urn:microsoft.com/office/officeart/2005/8/layout/radial6"/>
    <dgm:cxn modelId="{3DECFBDB-DB19-C146-AFFA-2A0E9784A48A}" type="presOf" srcId="{3E71D3C3-5C35-EF4B-B6D7-A28E4892730F}" destId="{29CA8C76-3494-4D4C-8ECF-73A96CE9C235}" srcOrd="0" destOrd="0" presId="urn:microsoft.com/office/officeart/2005/8/layout/radial6"/>
    <dgm:cxn modelId="{3054F95F-E58C-9248-8B3B-C620FA86C4F1}" type="presOf" srcId="{2EC61585-A489-CA46-9FF0-97B01CF5C575}" destId="{84B5E7C5-769C-AD40-AD8B-3970D7DE198E}" srcOrd="0" destOrd="0" presId="urn:microsoft.com/office/officeart/2005/8/layout/radial6"/>
    <dgm:cxn modelId="{6A54FED0-7D61-1843-96E1-EAE54A68C3E1}" type="presOf" srcId="{E96E06A6-95F5-2844-AA81-7B46BE736CA1}" destId="{E73C0DF0-2EAE-214A-8123-0483B454A52E}" srcOrd="0" destOrd="0" presId="urn:microsoft.com/office/officeart/2005/8/layout/radial6"/>
    <dgm:cxn modelId="{228AFBEA-BF29-A94B-B19E-B6C93754FC2C}" type="presOf" srcId="{317CF2AF-4B71-F642-A610-8DE921785D51}" destId="{271D2A7D-BF72-9447-A5E5-E1D0532D8F70}" srcOrd="0" destOrd="0" presId="urn:microsoft.com/office/officeart/2005/8/layout/radial6"/>
    <dgm:cxn modelId="{880A1F31-6B17-E644-B3EC-2FD5A60E660C}" srcId="{152F5A34-DEF6-A542-B664-8FB4AC664244}" destId="{7C5A0787-46C7-3E43-8E33-2D004F6CBBD2}" srcOrd="3" destOrd="0" parTransId="{30D152E2-964C-DD4F-8A62-5B3BC9CDE04F}" sibTransId="{A82A74B2-0FCE-034E-B3D5-49CE6C804E79}"/>
    <dgm:cxn modelId="{F190B6C7-A717-8948-964D-3A84C65A2AC1}" type="presOf" srcId="{315FCA3A-CC4D-484A-9458-F768ACBF9102}" destId="{7E1CA984-7363-C14D-9C7B-A2D5DA2D3D1C}" srcOrd="0" destOrd="0" presId="urn:microsoft.com/office/officeart/2005/8/layout/radial6"/>
    <dgm:cxn modelId="{C3FFD6C8-C9DE-4A46-9FF9-AAB007F8CB6F}" type="presParOf" srcId="{84B5E7C5-769C-AD40-AD8B-3970D7DE198E}" destId="{F4F4A004-C6B9-4242-80EC-4F14F73A5F10}" srcOrd="0" destOrd="0" presId="urn:microsoft.com/office/officeart/2005/8/layout/radial6"/>
    <dgm:cxn modelId="{B073DA42-DBBA-7648-ADE5-8A965E34ECCF}" type="presParOf" srcId="{84B5E7C5-769C-AD40-AD8B-3970D7DE198E}" destId="{88CBA73E-020C-FF43-A878-362241A769CF}" srcOrd="1" destOrd="0" presId="urn:microsoft.com/office/officeart/2005/8/layout/radial6"/>
    <dgm:cxn modelId="{FA48A659-6F74-FF48-AF9B-78D5CB47D2B6}" type="presParOf" srcId="{84B5E7C5-769C-AD40-AD8B-3970D7DE198E}" destId="{9DFBB220-F406-0B44-AF32-0CCF34200AF8}" srcOrd="2" destOrd="0" presId="urn:microsoft.com/office/officeart/2005/8/layout/radial6"/>
    <dgm:cxn modelId="{B7A59787-0F3E-0949-816D-D6AEACFE83CB}" type="presParOf" srcId="{84B5E7C5-769C-AD40-AD8B-3970D7DE198E}" destId="{602217CB-E5BD-1A4C-A464-77351FC3BC5D}" srcOrd="3" destOrd="0" presId="urn:microsoft.com/office/officeart/2005/8/layout/radial6"/>
    <dgm:cxn modelId="{F6116CBC-DB31-6248-9B25-9AC499DA4633}" type="presParOf" srcId="{84B5E7C5-769C-AD40-AD8B-3970D7DE198E}" destId="{7E1CA984-7363-C14D-9C7B-A2D5DA2D3D1C}" srcOrd="4" destOrd="0" presId="urn:microsoft.com/office/officeart/2005/8/layout/radial6"/>
    <dgm:cxn modelId="{C6BEF9E4-2ECA-E342-9CF1-82ECDD864253}" type="presParOf" srcId="{84B5E7C5-769C-AD40-AD8B-3970D7DE198E}" destId="{CF3F9941-9C99-2940-BB72-8AFC0ACF71BF}" srcOrd="5" destOrd="0" presId="urn:microsoft.com/office/officeart/2005/8/layout/radial6"/>
    <dgm:cxn modelId="{C5675DD1-11F7-E74F-8E38-C7A595636883}" type="presParOf" srcId="{84B5E7C5-769C-AD40-AD8B-3970D7DE198E}" destId="{1B8E34C6-2CD4-334A-9506-C7F9E44813CB}" srcOrd="6" destOrd="0" presId="urn:microsoft.com/office/officeart/2005/8/layout/radial6"/>
    <dgm:cxn modelId="{E8DEF4A3-777B-4848-BE97-0FDD0A278845}" type="presParOf" srcId="{84B5E7C5-769C-AD40-AD8B-3970D7DE198E}" destId="{3832E3D2-F93B-F249-9CB5-7C30E01D8DBE}" srcOrd="7" destOrd="0" presId="urn:microsoft.com/office/officeart/2005/8/layout/radial6"/>
    <dgm:cxn modelId="{777E1705-ED33-E048-8E10-2F780E9ECCEC}" type="presParOf" srcId="{84B5E7C5-769C-AD40-AD8B-3970D7DE198E}" destId="{9DF91327-DE37-304E-B10A-549D4482C49E}" srcOrd="8" destOrd="0" presId="urn:microsoft.com/office/officeart/2005/8/layout/radial6"/>
    <dgm:cxn modelId="{49C46CEE-15F5-F349-A091-50F36AB8B193}" type="presParOf" srcId="{84B5E7C5-769C-AD40-AD8B-3970D7DE198E}" destId="{B6E1E387-D34B-9D43-A709-FBD6019B91EA}" srcOrd="9" destOrd="0" presId="urn:microsoft.com/office/officeart/2005/8/layout/radial6"/>
    <dgm:cxn modelId="{D84572EA-E9F2-C34A-B6BF-25CD564F3EFB}" type="presParOf" srcId="{84B5E7C5-769C-AD40-AD8B-3970D7DE198E}" destId="{EB7762D9-0FEF-C944-A4C6-2E54709FD53B}" srcOrd="10" destOrd="0" presId="urn:microsoft.com/office/officeart/2005/8/layout/radial6"/>
    <dgm:cxn modelId="{4253600A-BA28-3045-ABC3-B2DEC8DB5BA9}" type="presParOf" srcId="{84B5E7C5-769C-AD40-AD8B-3970D7DE198E}" destId="{BD98EE52-DD88-FD44-B63F-9C880B6AA412}" srcOrd="11" destOrd="0" presId="urn:microsoft.com/office/officeart/2005/8/layout/radial6"/>
    <dgm:cxn modelId="{0FB92ED9-E7E7-C04A-9DA5-8C11E576F81A}" type="presParOf" srcId="{84B5E7C5-769C-AD40-AD8B-3970D7DE198E}" destId="{186761E0-7E7F-3F48-A9B4-A75A64DE5D81}" srcOrd="12" destOrd="0" presId="urn:microsoft.com/office/officeart/2005/8/layout/radial6"/>
    <dgm:cxn modelId="{2603CD59-B9AA-6B4A-B4BA-9ADE3DF760B3}" type="presParOf" srcId="{84B5E7C5-769C-AD40-AD8B-3970D7DE198E}" destId="{4B6A28ED-EC26-3B43-B2F5-A0D308D5063A}" srcOrd="13" destOrd="0" presId="urn:microsoft.com/office/officeart/2005/8/layout/radial6"/>
    <dgm:cxn modelId="{01A1BA0C-06CB-504A-8079-EBD051EEC10F}" type="presParOf" srcId="{84B5E7C5-769C-AD40-AD8B-3970D7DE198E}" destId="{FD8FF180-0CCA-C541-8AC2-C3C91A025A41}" srcOrd="14" destOrd="0" presId="urn:microsoft.com/office/officeart/2005/8/layout/radial6"/>
    <dgm:cxn modelId="{477A9711-12C0-624C-AA76-C3426B4A107B}" type="presParOf" srcId="{84B5E7C5-769C-AD40-AD8B-3970D7DE198E}" destId="{3597111E-1450-724C-BE7A-FD3B1A21B43E}" srcOrd="15" destOrd="0" presId="urn:microsoft.com/office/officeart/2005/8/layout/radial6"/>
    <dgm:cxn modelId="{FBC57327-D8EE-CC45-AFAE-D93D249BCFFF}" type="presParOf" srcId="{84B5E7C5-769C-AD40-AD8B-3970D7DE198E}" destId="{29CA8C76-3494-4D4C-8ECF-73A96CE9C235}" srcOrd="16" destOrd="0" presId="urn:microsoft.com/office/officeart/2005/8/layout/radial6"/>
    <dgm:cxn modelId="{359122A9-92BB-694F-9CC5-BAB933A2021F}" type="presParOf" srcId="{84B5E7C5-769C-AD40-AD8B-3970D7DE198E}" destId="{447AF204-4C2C-E947-8E7B-63A462933AE3}" srcOrd="17" destOrd="0" presId="urn:microsoft.com/office/officeart/2005/8/layout/radial6"/>
    <dgm:cxn modelId="{3D1ED715-13B1-B748-96FB-E08770CE6A7F}" type="presParOf" srcId="{84B5E7C5-769C-AD40-AD8B-3970D7DE198E}" destId="{271D2A7D-BF72-9447-A5E5-E1D0532D8F70}" srcOrd="18" destOrd="0" presId="urn:microsoft.com/office/officeart/2005/8/layout/radial6"/>
    <dgm:cxn modelId="{7E44B647-DA6D-514D-862D-E629B5BA854D}" type="presParOf" srcId="{84B5E7C5-769C-AD40-AD8B-3970D7DE198E}" destId="{8AD6CF12-2208-7843-9925-80FD121DAF76}" srcOrd="19" destOrd="0" presId="urn:microsoft.com/office/officeart/2005/8/layout/radial6"/>
    <dgm:cxn modelId="{61D484D7-1E32-1048-B0BC-9A345F38A48A}" type="presParOf" srcId="{84B5E7C5-769C-AD40-AD8B-3970D7DE198E}" destId="{63FB4BBF-A139-E049-B353-420FAFC76F5D}" srcOrd="20" destOrd="0" presId="urn:microsoft.com/office/officeart/2005/8/layout/radial6"/>
    <dgm:cxn modelId="{42CD489C-D887-F74B-81CF-46EC28905DF3}" type="presParOf" srcId="{84B5E7C5-769C-AD40-AD8B-3970D7DE198E}" destId="{E73C0DF0-2EAE-214A-8123-0483B454A52E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D135A5-02FE-4A56-9876-E1213CAA04B0}">
      <dsp:nvSpPr>
        <dsp:cNvPr id="0" name=""/>
        <dsp:cNvSpPr/>
      </dsp:nvSpPr>
      <dsp:spPr>
        <a:xfrm rot="5400000">
          <a:off x="367128" y="2056788"/>
          <a:ext cx="1095642" cy="182312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17E7E-C8D8-4310-B0EF-2144A9FFFED1}">
      <dsp:nvSpPr>
        <dsp:cNvPr id="0" name=""/>
        <dsp:cNvSpPr/>
      </dsp:nvSpPr>
      <dsp:spPr>
        <a:xfrm>
          <a:off x="184238" y="2601510"/>
          <a:ext cx="1645927" cy="1442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/>
            <a:t>Purchase Portfolio Analysis</a:t>
          </a:r>
        </a:p>
      </dsp:txBody>
      <dsp:txXfrm>
        <a:off x="184238" y="2601510"/>
        <a:ext cx="1645927" cy="1442751"/>
      </dsp:txXfrm>
    </dsp:sp>
    <dsp:sp modelId="{A34B89DB-64A3-4B77-A620-5E62C90963EC}">
      <dsp:nvSpPr>
        <dsp:cNvPr id="0" name=""/>
        <dsp:cNvSpPr/>
      </dsp:nvSpPr>
      <dsp:spPr>
        <a:xfrm>
          <a:off x="1519613" y="1922568"/>
          <a:ext cx="310552" cy="31055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10BA8-791B-40B3-9B14-CED9486BAA8A}">
      <dsp:nvSpPr>
        <dsp:cNvPr id="0" name=""/>
        <dsp:cNvSpPr/>
      </dsp:nvSpPr>
      <dsp:spPr>
        <a:xfrm rot="5400000">
          <a:off x="2382065" y="1558190"/>
          <a:ext cx="1095642" cy="182312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F6D96-BCD6-46FC-BE60-EBF90731BB82}">
      <dsp:nvSpPr>
        <dsp:cNvPr id="0" name=""/>
        <dsp:cNvSpPr/>
      </dsp:nvSpPr>
      <dsp:spPr>
        <a:xfrm>
          <a:off x="2199175" y="2102912"/>
          <a:ext cx="1645927" cy="1442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/>
            <a:t>e-Negotiation adoption roadmap </a:t>
          </a:r>
        </a:p>
      </dsp:txBody>
      <dsp:txXfrm>
        <a:off x="2199175" y="2102912"/>
        <a:ext cx="1645927" cy="1442751"/>
      </dsp:txXfrm>
    </dsp:sp>
    <dsp:sp modelId="{A0F9BD96-F4B3-4844-8CAD-B780DB495445}">
      <dsp:nvSpPr>
        <dsp:cNvPr id="0" name=""/>
        <dsp:cNvSpPr/>
      </dsp:nvSpPr>
      <dsp:spPr>
        <a:xfrm>
          <a:off x="3534550" y="1423970"/>
          <a:ext cx="310552" cy="31055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419E2-CB5C-4534-B402-96DA486B4E74}">
      <dsp:nvSpPr>
        <dsp:cNvPr id="0" name=""/>
        <dsp:cNvSpPr/>
      </dsp:nvSpPr>
      <dsp:spPr>
        <a:xfrm rot="5400000">
          <a:off x="4397001" y="1059592"/>
          <a:ext cx="1095642" cy="182312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7D5B10-E3D5-42C8-92F3-D5788D45E1C0}">
      <dsp:nvSpPr>
        <dsp:cNvPr id="0" name=""/>
        <dsp:cNvSpPr/>
      </dsp:nvSpPr>
      <dsp:spPr>
        <a:xfrm>
          <a:off x="4214111" y="1604314"/>
          <a:ext cx="1645927" cy="1442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/>
            <a:t>B2B Vendor Discovery, Evaluation and Approval</a:t>
          </a:r>
        </a:p>
      </dsp:txBody>
      <dsp:txXfrm>
        <a:off x="4214111" y="1604314"/>
        <a:ext cx="1645927" cy="1442751"/>
      </dsp:txXfrm>
    </dsp:sp>
    <dsp:sp modelId="{4A49715F-5924-4FB7-806F-4CEA830234A7}">
      <dsp:nvSpPr>
        <dsp:cNvPr id="0" name=""/>
        <dsp:cNvSpPr/>
      </dsp:nvSpPr>
      <dsp:spPr>
        <a:xfrm>
          <a:off x="5549486" y="925372"/>
          <a:ext cx="310552" cy="31055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759A9F-EFFE-4A0A-9062-BD0F959D3475}">
      <dsp:nvSpPr>
        <dsp:cNvPr id="0" name=""/>
        <dsp:cNvSpPr/>
      </dsp:nvSpPr>
      <dsp:spPr>
        <a:xfrm rot="5400000">
          <a:off x="6411938" y="560994"/>
          <a:ext cx="1095642" cy="182312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7502C-CECA-46B2-9EBB-0772AFA12AAA}">
      <dsp:nvSpPr>
        <dsp:cNvPr id="0" name=""/>
        <dsp:cNvSpPr/>
      </dsp:nvSpPr>
      <dsp:spPr>
        <a:xfrm>
          <a:off x="6229048" y="1105716"/>
          <a:ext cx="1645927" cy="1442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/>
            <a:t>Techno-Commercial Bid Submission, Comparative Statement and Revisions</a:t>
          </a:r>
        </a:p>
      </dsp:txBody>
      <dsp:txXfrm>
        <a:off x="6229048" y="1105716"/>
        <a:ext cx="1645927" cy="1442751"/>
      </dsp:txXfrm>
    </dsp:sp>
    <dsp:sp modelId="{70D44E0E-F54D-4777-ACD5-C6957D6FC516}">
      <dsp:nvSpPr>
        <dsp:cNvPr id="0" name=""/>
        <dsp:cNvSpPr/>
      </dsp:nvSpPr>
      <dsp:spPr>
        <a:xfrm>
          <a:off x="7564423" y="426774"/>
          <a:ext cx="310552" cy="31055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90B5C1-F4D0-4A87-80C6-97EA9F0E5DC1}">
      <dsp:nvSpPr>
        <dsp:cNvPr id="0" name=""/>
        <dsp:cNvSpPr/>
      </dsp:nvSpPr>
      <dsp:spPr>
        <a:xfrm rot="5400000">
          <a:off x="8426874" y="62396"/>
          <a:ext cx="1095642" cy="182312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B635A-E490-457A-B879-55600C0FCA6B}">
      <dsp:nvSpPr>
        <dsp:cNvPr id="0" name=""/>
        <dsp:cNvSpPr/>
      </dsp:nvSpPr>
      <dsp:spPr>
        <a:xfrm>
          <a:off x="8243984" y="607118"/>
          <a:ext cx="1645927" cy="1442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/>
            <a:t>e-Auction based Negotiation and Approvals</a:t>
          </a:r>
        </a:p>
      </dsp:txBody>
      <dsp:txXfrm>
        <a:off x="8243984" y="607118"/>
        <a:ext cx="1645927" cy="14427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4912B1-64DA-1D48-8538-2CF72E26C269}">
      <dsp:nvSpPr>
        <dsp:cNvPr id="0" name=""/>
        <dsp:cNvSpPr/>
      </dsp:nvSpPr>
      <dsp:spPr>
        <a:xfrm>
          <a:off x="0" y="303323"/>
          <a:ext cx="5544616" cy="64575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0324" tIns="104140" rIns="430324" bIns="78232" numCol="1" spcCol="1270" anchor="t" anchorCtr="0">
          <a:noAutofit/>
        </a:bodyPr>
        <a:lstStyle/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en-US" sz="11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+mn-lt"/>
              <a:ea typeface="+mn-ea"/>
              <a:cs typeface="Calibri"/>
            </a:rPr>
            <a:t>Successful implementation in your organization would be a major milestone for our product. As a guiding principal we can never think of having a </a:t>
          </a:r>
          <a:r>
            <a:rPr lang="en-US" sz="1100" kern="1200" baseline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+mn-lt"/>
              <a:ea typeface="+mn-ea"/>
              <a:cs typeface="Calibri"/>
            </a:rPr>
            <a:t>moderately</a:t>
          </a:r>
          <a:r>
            <a:rPr lang="en-US" sz="11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+mn-lt"/>
              <a:ea typeface="+mn-ea"/>
              <a:cs typeface="Calibri"/>
            </a:rPr>
            <a:t> satisfied customer.  </a:t>
          </a:r>
        </a:p>
      </dsp:txBody>
      <dsp:txXfrm>
        <a:off x="0" y="303323"/>
        <a:ext cx="5544616" cy="645750"/>
      </dsp:txXfrm>
    </dsp:sp>
    <dsp:sp modelId="{F00690C4-D986-4A48-976E-B48BE84C5CF8}">
      <dsp:nvSpPr>
        <dsp:cNvPr id="0" name=""/>
        <dsp:cNvSpPr/>
      </dsp:nvSpPr>
      <dsp:spPr>
        <a:xfrm>
          <a:off x="277230" y="154013"/>
          <a:ext cx="2354898" cy="223109"/>
        </a:xfrm>
        <a:prstGeom prst="roundRect">
          <a:avLst/>
        </a:prstGeo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701" tIns="0" rIns="146701" bIns="0" numCol="1" spcCol="1270" anchor="ctr" anchorCtr="0">
          <a:noAutofit/>
        </a:bodyPr>
        <a:lstStyle/>
        <a:p>
          <a:pPr lvl="0" algn="just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ysClr val="window" lastClr="FFFFFF"/>
              </a:solidFill>
              <a:latin typeface="Century Gothic"/>
              <a:ea typeface="+mn-ea"/>
              <a:cs typeface="Calibri"/>
            </a:rPr>
            <a:t>Customer</a:t>
          </a:r>
          <a:r>
            <a:rPr lang="en-US" sz="1100" b="1" kern="1200" dirty="0">
              <a:solidFill>
                <a:sysClr val="window" lastClr="FFFFFF"/>
              </a:solidFill>
              <a:latin typeface="+mn-lt"/>
              <a:ea typeface="+mn-ea"/>
              <a:cs typeface="Calibri"/>
            </a:rPr>
            <a:t> </a:t>
          </a:r>
          <a:r>
            <a:rPr lang="en-US" sz="1100" b="1" kern="1200" dirty="0">
              <a:solidFill>
                <a:sysClr val="window" lastClr="FFFFFF"/>
              </a:solidFill>
              <a:latin typeface="Century Gothic"/>
              <a:ea typeface="+mn-ea"/>
              <a:cs typeface="Calibri"/>
            </a:rPr>
            <a:t>Focus</a:t>
          </a:r>
        </a:p>
      </dsp:txBody>
      <dsp:txXfrm>
        <a:off x="288121" y="164904"/>
        <a:ext cx="2333116" cy="201327"/>
      </dsp:txXfrm>
    </dsp:sp>
    <dsp:sp modelId="{E19923A5-66AF-7F45-B4CD-F352FA54F17D}">
      <dsp:nvSpPr>
        <dsp:cNvPr id="0" name=""/>
        <dsp:cNvSpPr/>
      </dsp:nvSpPr>
      <dsp:spPr>
        <a:xfrm>
          <a:off x="0" y="1096801"/>
          <a:ext cx="5544616" cy="496125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9BBB59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0324" tIns="104140" rIns="430324" bIns="78232" numCol="1" spcCol="1270" anchor="t" anchorCtr="0">
          <a:noAutofit/>
        </a:bodyPr>
        <a:lstStyle/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en-US" sz="11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+mn-lt"/>
              <a:ea typeface="+mn-ea"/>
              <a:cs typeface="Calibri"/>
            </a:rPr>
            <a:t>We operate on marginal profits. Meeting our customer expectations and their encouraging testimonials are premium to us.</a:t>
          </a:r>
        </a:p>
      </dsp:txBody>
      <dsp:txXfrm>
        <a:off x="0" y="1096801"/>
        <a:ext cx="5544616" cy="496125"/>
      </dsp:txXfrm>
    </dsp:sp>
    <dsp:sp modelId="{60804745-3B8A-C74C-9EAC-D2689307BFBD}">
      <dsp:nvSpPr>
        <dsp:cNvPr id="0" name=""/>
        <dsp:cNvSpPr/>
      </dsp:nvSpPr>
      <dsp:spPr>
        <a:xfrm>
          <a:off x="258714" y="951420"/>
          <a:ext cx="2391925" cy="194527"/>
        </a:xfrm>
        <a:prstGeom prst="roundRect">
          <a:avLst/>
        </a:prstGeom>
        <a:gradFill rotWithShape="0">
          <a:gsLst>
            <a:gs pos="0">
              <a:srgbClr val="9BBB59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9BBB59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9BBB59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701" tIns="0" rIns="146701" bIns="0" numCol="1" spcCol="1270" anchor="ctr" anchorCtr="0">
          <a:noAutofit/>
        </a:bodyPr>
        <a:lstStyle/>
        <a:p>
          <a:pPr lvl="0" algn="just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ysClr val="window" lastClr="FFFFFF"/>
              </a:solidFill>
              <a:latin typeface="Century Gothic"/>
              <a:ea typeface="+mn-ea"/>
              <a:cs typeface="Calibri"/>
            </a:rPr>
            <a:t>Cost</a:t>
          </a:r>
          <a:r>
            <a:rPr lang="en-US" sz="1000" kern="1200" dirty="0">
              <a:solidFill>
                <a:sysClr val="window" lastClr="FFFFFF"/>
              </a:solidFill>
              <a:latin typeface="Calibri"/>
              <a:ea typeface="+mn-ea"/>
              <a:cs typeface="Calibri"/>
            </a:rPr>
            <a:t> </a:t>
          </a:r>
          <a:r>
            <a:rPr lang="en-US" sz="1100" b="1" kern="1200" dirty="0">
              <a:solidFill>
                <a:sysClr val="window" lastClr="FFFFFF"/>
              </a:solidFill>
              <a:latin typeface="Century Gothic"/>
              <a:ea typeface="+mn-ea"/>
              <a:cs typeface="Calibri"/>
            </a:rPr>
            <a:t>effectiveness</a:t>
          </a:r>
        </a:p>
      </dsp:txBody>
      <dsp:txXfrm>
        <a:off x="268210" y="960916"/>
        <a:ext cx="2372933" cy="175535"/>
      </dsp:txXfrm>
    </dsp:sp>
    <dsp:sp modelId="{83701A9F-392D-C94C-A04D-72470D8A88CB}">
      <dsp:nvSpPr>
        <dsp:cNvPr id="0" name=""/>
        <dsp:cNvSpPr/>
      </dsp:nvSpPr>
      <dsp:spPr>
        <a:xfrm>
          <a:off x="0" y="1718128"/>
          <a:ext cx="5544616" cy="80325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8064A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0324" tIns="104140" rIns="430324" bIns="78232" numCol="1" spcCol="1270" anchor="t" anchorCtr="0">
          <a:noAutofit/>
        </a:bodyPr>
        <a:lstStyle/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en-US" sz="11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+mn-lt"/>
              <a:ea typeface="+mn-ea"/>
              <a:cs typeface="Calibri"/>
            </a:rPr>
            <a:t>Our Platform services are backed up the experienced resources who were involved in </a:t>
          </a:r>
          <a:r>
            <a:rPr lang="en-US" sz="11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+mn-lt"/>
              <a:ea typeface="+mn-ea"/>
              <a:cs typeface="Calibri"/>
            </a:rPr>
            <a:t>platfomr</a:t>
          </a:r>
          <a:r>
            <a:rPr lang="en-US" sz="11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+mn-lt"/>
              <a:ea typeface="+mn-ea"/>
              <a:cs typeface="Calibri"/>
            </a:rPr>
            <a:t> development to ensure quick and successful implementation ensuring business expectations are fully met and benefits are realized. </a:t>
          </a:r>
        </a:p>
      </dsp:txBody>
      <dsp:txXfrm>
        <a:off x="0" y="1718128"/>
        <a:ext cx="5544616" cy="803250"/>
      </dsp:txXfrm>
    </dsp:sp>
    <dsp:sp modelId="{259D418A-D6BA-394F-824C-937B84640D74}">
      <dsp:nvSpPr>
        <dsp:cNvPr id="0" name=""/>
        <dsp:cNvSpPr/>
      </dsp:nvSpPr>
      <dsp:spPr>
        <a:xfrm>
          <a:off x="277230" y="1619926"/>
          <a:ext cx="2355907" cy="172002"/>
        </a:xfrm>
        <a:prstGeom prst="roundRect">
          <a:avLst/>
        </a:prstGeo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701" tIns="0" rIns="146701" bIns="0" numCol="1" spcCol="1270" anchor="ctr" anchorCtr="0">
          <a:noAutofit/>
        </a:bodyPr>
        <a:lstStyle/>
        <a:p>
          <a:pPr marL="0" lvl="0" indent="0" algn="just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ysClr val="window" lastClr="FFFFFF"/>
              </a:solidFill>
              <a:latin typeface="Century Gothic"/>
              <a:ea typeface="+mn-ea"/>
              <a:cs typeface="Calibri"/>
            </a:rPr>
            <a:t>Platform Services</a:t>
          </a:r>
        </a:p>
      </dsp:txBody>
      <dsp:txXfrm>
        <a:off x="285626" y="1628322"/>
        <a:ext cx="2339115" cy="155210"/>
      </dsp:txXfrm>
    </dsp:sp>
    <dsp:sp modelId="{19A4E64A-0A21-2F46-96F5-8CBADEBEBDCA}">
      <dsp:nvSpPr>
        <dsp:cNvPr id="0" name=""/>
        <dsp:cNvSpPr/>
      </dsp:nvSpPr>
      <dsp:spPr>
        <a:xfrm>
          <a:off x="0" y="2674526"/>
          <a:ext cx="5544616" cy="496125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4BACC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0324" tIns="104140" rIns="430324" bIns="78232" numCol="1" spcCol="1270" anchor="t" anchorCtr="0">
          <a:noAutofit/>
        </a:bodyPr>
        <a:lstStyle/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en-US" sz="11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+mn-lt"/>
              <a:ea typeface="+mn-ea"/>
              <a:cs typeface="Calibri"/>
            </a:rPr>
            <a:t>Our product is based on latest technologies as compared to other key players in the market.</a:t>
          </a:r>
        </a:p>
      </dsp:txBody>
      <dsp:txXfrm>
        <a:off x="0" y="2674526"/>
        <a:ext cx="5544616" cy="496125"/>
      </dsp:txXfrm>
    </dsp:sp>
    <dsp:sp modelId="{DAB5CD3C-E7AE-8D40-8BC1-D581628E9492}">
      <dsp:nvSpPr>
        <dsp:cNvPr id="0" name=""/>
        <dsp:cNvSpPr/>
      </dsp:nvSpPr>
      <dsp:spPr>
        <a:xfrm>
          <a:off x="277230" y="2548378"/>
          <a:ext cx="2354898" cy="199947"/>
        </a:xfrm>
        <a:prstGeom prst="roundRect">
          <a:avLst/>
        </a:prstGeom>
        <a:gradFill rotWithShape="0">
          <a:gsLst>
            <a:gs pos="0">
              <a:srgbClr val="4BACC6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BACC6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BACC6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701" tIns="0" rIns="146701" bIns="0" numCol="1" spcCol="1270" anchor="ctr" anchorCtr="0">
          <a:noAutofit/>
        </a:bodyPr>
        <a:lstStyle/>
        <a:p>
          <a:pPr lvl="0" algn="just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ysClr val="window" lastClr="FFFFFF"/>
              </a:solidFill>
              <a:latin typeface="Century Gothic"/>
              <a:ea typeface="+mn-ea"/>
              <a:cs typeface="Calibri"/>
            </a:rPr>
            <a:t>Technology</a:t>
          </a:r>
          <a:r>
            <a:rPr lang="en-US" sz="1000" kern="1200" dirty="0">
              <a:solidFill>
                <a:sysClr val="window" lastClr="FFFFFF"/>
              </a:solidFill>
              <a:latin typeface="Calibri"/>
              <a:ea typeface="+mn-ea"/>
              <a:cs typeface="Calibri"/>
            </a:rPr>
            <a:t> </a:t>
          </a:r>
          <a:r>
            <a:rPr lang="en-US" sz="1100" b="1" kern="1200" dirty="0">
              <a:solidFill>
                <a:sysClr val="window" lastClr="FFFFFF"/>
              </a:solidFill>
              <a:latin typeface="Century Gothic"/>
              <a:ea typeface="+mn-ea"/>
              <a:cs typeface="Calibri"/>
            </a:rPr>
            <a:t>Innovations</a:t>
          </a:r>
        </a:p>
      </dsp:txBody>
      <dsp:txXfrm>
        <a:off x="286991" y="2558139"/>
        <a:ext cx="2335376" cy="180425"/>
      </dsp:txXfrm>
    </dsp:sp>
    <dsp:sp modelId="{C7933460-70E2-DB4A-BD3E-F15D65AB4B6B}">
      <dsp:nvSpPr>
        <dsp:cNvPr id="0" name=""/>
        <dsp:cNvSpPr/>
      </dsp:nvSpPr>
      <dsp:spPr>
        <a:xfrm>
          <a:off x="0" y="3330946"/>
          <a:ext cx="5544616" cy="496125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F7964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0324" tIns="104140" rIns="430324" bIns="78232" numCol="1" spcCol="1270" anchor="t" anchorCtr="0">
          <a:noAutofit/>
        </a:bodyPr>
        <a:lstStyle/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en-US" sz="1100" b="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+mn-lt"/>
              <a:ea typeface="+mn-ea"/>
              <a:cs typeface="Calibri"/>
            </a:rPr>
            <a:t>Instead of denying or charging heavily for enhancements, we support and embrace changes which brings business benefits.</a:t>
          </a:r>
          <a:endParaRPr lang="en-US" sz="11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+mn-lt"/>
            <a:ea typeface="+mn-ea"/>
            <a:cs typeface="Calibri"/>
          </a:endParaRPr>
        </a:p>
      </dsp:txBody>
      <dsp:txXfrm>
        <a:off x="0" y="3330946"/>
        <a:ext cx="5544616" cy="496125"/>
      </dsp:txXfrm>
    </dsp:sp>
    <dsp:sp modelId="{B8FBE59D-757B-3F43-8693-85AF4F422721}">
      <dsp:nvSpPr>
        <dsp:cNvPr id="0" name=""/>
        <dsp:cNvSpPr/>
      </dsp:nvSpPr>
      <dsp:spPr>
        <a:xfrm>
          <a:off x="277230" y="3197651"/>
          <a:ext cx="2317172" cy="207094"/>
        </a:xfrm>
        <a:prstGeom prst="roundRect">
          <a:avLst/>
        </a:prstGeom>
        <a:gradFill rotWithShape="0">
          <a:gsLst>
            <a:gs pos="0">
              <a:srgbClr val="F79646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F79646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F79646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701" tIns="0" rIns="146701" bIns="0" numCol="1" spcCol="1270" anchor="ctr" anchorCtr="0">
          <a:noAutofit/>
        </a:bodyPr>
        <a:lstStyle/>
        <a:p>
          <a:pPr lvl="0" algn="just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ysClr val="window" lastClr="FFFFFF"/>
              </a:solidFill>
              <a:latin typeface="Century Gothic"/>
              <a:ea typeface="+mn-ea"/>
              <a:cs typeface="Calibri"/>
            </a:rPr>
            <a:t>Embracing</a:t>
          </a:r>
          <a:r>
            <a:rPr lang="en-US" sz="1000" kern="1200" dirty="0">
              <a:solidFill>
                <a:sysClr val="window" lastClr="FFFFFF"/>
              </a:solidFill>
              <a:latin typeface="Calibri"/>
              <a:ea typeface="+mn-ea"/>
              <a:cs typeface="Calibri"/>
            </a:rPr>
            <a:t> </a:t>
          </a:r>
          <a:r>
            <a:rPr lang="en-US" sz="1100" b="1" kern="1200" dirty="0">
              <a:solidFill>
                <a:sysClr val="window" lastClr="FFFFFF"/>
              </a:solidFill>
              <a:latin typeface="Century Gothic"/>
              <a:ea typeface="+mn-ea"/>
              <a:cs typeface="Calibri"/>
            </a:rPr>
            <a:t>changes</a:t>
          </a:r>
          <a:r>
            <a:rPr lang="en-US" sz="1000" kern="1200" dirty="0">
              <a:solidFill>
                <a:sysClr val="window" lastClr="FFFFFF"/>
              </a:solidFill>
              <a:latin typeface="Calibri"/>
              <a:ea typeface="+mn-ea"/>
              <a:cs typeface="Calibri"/>
            </a:rPr>
            <a:t>:</a:t>
          </a:r>
        </a:p>
      </dsp:txBody>
      <dsp:txXfrm>
        <a:off x="287339" y="3207760"/>
        <a:ext cx="2296954" cy="186876"/>
      </dsp:txXfrm>
    </dsp:sp>
    <dsp:sp modelId="{0F36FD10-0B59-7844-9CB5-769F86E382A9}">
      <dsp:nvSpPr>
        <dsp:cNvPr id="0" name=""/>
        <dsp:cNvSpPr/>
      </dsp:nvSpPr>
      <dsp:spPr>
        <a:xfrm>
          <a:off x="0" y="3955893"/>
          <a:ext cx="5544616" cy="64575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0324" tIns="104140" rIns="430324" bIns="78232" numCol="1" spcCol="1270" anchor="t" anchorCtr="0">
          <a:noAutofit/>
        </a:bodyPr>
        <a:lstStyle/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en-US" sz="11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+mn-lt"/>
              <a:ea typeface="+mn-ea"/>
              <a:cs typeface="Calibri"/>
            </a:rPr>
            <a:t>We believe in showcasing working solution based on customer’s business scenario even before we come to actual implementation and integration activities.</a:t>
          </a:r>
        </a:p>
      </dsp:txBody>
      <dsp:txXfrm>
        <a:off x="0" y="3955893"/>
        <a:ext cx="5544616" cy="645750"/>
      </dsp:txXfrm>
    </dsp:sp>
    <dsp:sp modelId="{7807F649-299C-F249-BC0F-837F9E8B98D5}">
      <dsp:nvSpPr>
        <dsp:cNvPr id="0" name=""/>
        <dsp:cNvSpPr/>
      </dsp:nvSpPr>
      <dsp:spPr>
        <a:xfrm>
          <a:off x="277230" y="3854071"/>
          <a:ext cx="2355907" cy="175621"/>
        </a:xfrm>
        <a:prstGeom prst="roundRect">
          <a:avLst/>
        </a:prstGeo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701" tIns="0" rIns="146701" bIns="0" numCol="1" spcCol="1270" anchor="ctr" anchorCtr="0">
          <a:noAutofit/>
        </a:bodyPr>
        <a:lstStyle/>
        <a:p>
          <a:pPr lvl="0" algn="just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ysClr val="window" lastClr="FFFFFF"/>
              </a:solidFill>
              <a:latin typeface="Century Gothic"/>
              <a:ea typeface="+mn-ea"/>
              <a:cs typeface="Calibri"/>
            </a:rPr>
            <a:t>Proof</a:t>
          </a:r>
          <a:r>
            <a:rPr lang="en-US" sz="1000" kern="1200" dirty="0">
              <a:solidFill>
                <a:sysClr val="window" lastClr="FFFFFF"/>
              </a:solidFill>
              <a:latin typeface="Calibri"/>
              <a:ea typeface="+mn-ea"/>
              <a:cs typeface="Calibri"/>
            </a:rPr>
            <a:t> </a:t>
          </a:r>
          <a:r>
            <a:rPr lang="en-US" sz="1100" b="1" kern="1200" dirty="0">
              <a:solidFill>
                <a:sysClr val="window" lastClr="FFFFFF"/>
              </a:solidFill>
              <a:latin typeface="Century Gothic"/>
              <a:ea typeface="+mn-ea"/>
              <a:cs typeface="Calibri"/>
            </a:rPr>
            <a:t>of</a:t>
          </a:r>
          <a:r>
            <a:rPr lang="en-US" sz="1000" kern="1200" dirty="0">
              <a:solidFill>
                <a:sysClr val="window" lastClr="FFFFFF"/>
              </a:solidFill>
              <a:latin typeface="Calibri"/>
              <a:ea typeface="+mn-ea"/>
              <a:cs typeface="Calibri"/>
            </a:rPr>
            <a:t> </a:t>
          </a:r>
          <a:r>
            <a:rPr lang="en-US" sz="1100" b="1" kern="1200" dirty="0">
              <a:solidFill>
                <a:sysClr val="window" lastClr="FFFFFF"/>
              </a:solidFill>
              <a:latin typeface="Century Gothic"/>
              <a:ea typeface="+mn-ea"/>
              <a:cs typeface="Calibri"/>
            </a:rPr>
            <a:t>concept</a:t>
          </a:r>
          <a:r>
            <a:rPr lang="en-US" sz="1000" kern="1200" dirty="0">
              <a:solidFill>
                <a:sysClr val="window" lastClr="FFFFFF"/>
              </a:solidFill>
              <a:latin typeface="Calibri"/>
              <a:ea typeface="+mn-ea"/>
              <a:cs typeface="Calibri"/>
            </a:rPr>
            <a:t> (</a:t>
          </a:r>
          <a:r>
            <a:rPr lang="en-US" sz="1100" b="1" kern="1200" dirty="0">
              <a:solidFill>
                <a:sysClr val="window" lastClr="FFFFFF"/>
              </a:solidFill>
              <a:latin typeface="Century Gothic"/>
              <a:ea typeface="+mn-ea"/>
              <a:cs typeface="Calibri"/>
            </a:rPr>
            <a:t>POC</a:t>
          </a:r>
          <a:r>
            <a:rPr lang="en-US" sz="1000" kern="1200" dirty="0">
              <a:solidFill>
                <a:sysClr val="window" lastClr="FFFFFF"/>
              </a:solidFill>
              <a:latin typeface="Calibri"/>
              <a:ea typeface="+mn-ea"/>
              <a:cs typeface="Calibri"/>
            </a:rPr>
            <a:t>)</a:t>
          </a:r>
        </a:p>
      </dsp:txBody>
      <dsp:txXfrm>
        <a:off x="285803" y="3862644"/>
        <a:ext cx="2338761" cy="1584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0AD51-6148-C84F-89DC-FAB1C44BD9F3}">
      <dsp:nvSpPr>
        <dsp:cNvPr id="0" name=""/>
        <dsp:cNvSpPr/>
      </dsp:nvSpPr>
      <dsp:spPr>
        <a:xfrm>
          <a:off x="716214" y="792772"/>
          <a:ext cx="2617326" cy="908963"/>
        </a:xfrm>
        <a:prstGeom prst="ellipse">
          <a:avLst/>
        </a:prstGeom>
        <a:solidFill>
          <a:srgbClr val="C0504D">
            <a:tint val="50000"/>
            <a:alpha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9BBB59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524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D2965-C14F-7D42-AAC2-233B9E791DB5}">
      <dsp:nvSpPr>
        <dsp:cNvPr id="0" name=""/>
        <dsp:cNvSpPr/>
      </dsp:nvSpPr>
      <dsp:spPr>
        <a:xfrm>
          <a:off x="1775318" y="3018514"/>
          <a:ext cx="507233" cy="324629"/>
        </a:xfrm>
        <a:prstGeom prst="downArrow">
          <a:avLst/>
        </a:prstGeom>
        <a:solidFill>
          <a:srgbClr val="9BBB59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91E7A-A747-F64C-8864-112DC3A9691E}">
      <dsp:nvSpPr>
        <dsp:cNvPr id="0" name=""/>
        <dsp:cNvSpPr/>
      </dsp:nvSpPr>
      <dsp:spPr>
        <a:xfrm>
          <a:off x="811574" y="3278218"/>
          <a:ext cx="2434722" cy="608680"/>
        </a:xfrm>
        <a:prstGeom prst="rect">
          <a:avLst/>
        </a:prstGeom>
        <a:noFill/>
        <a:ln w="9525" cap="flat" cmpd="sng" algn="ctr">
          <a:solidFill>
            <a:sysClr val="windowText" lastClr="000000">
              <a:alpha val="0"/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Optimize &amp; Sustain</a:t>
          </a:r>
        </a:p>
      </dsp:txBody>
      <dsp:txXfrm>
        <a:off x="811574" y="3278218"/>
        <a:ext cx="2434722" cy="608680"/>
      </dsp:txXfrm>
    </dsp:sp>
    <dsp:sp modelId="{6E78A28E-F163-1046-BCF2-6AB7FB03E1F5}">
      <dsp:nvSpPr>
        <dsp:cNvPr id="0" name=""/>
        <dsp:cNvSpPr/>
      </dsp:nvSpPr>
      <dsp:spPr>
        <a:xfrm>
          <a:off x="1667784" y="1771936"/>
          <a:ext cx="913020" cy="913020"/>
        </a:xfrm>
        <a:prstGeom prst="ellipse">
          <a:avLst/>
        </a:prstGeo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Implement</a:t>
          </a:r>
        </a:p>
      </dsp:txBody>
      <dsp:txXfrm>
        <a:off x="1801493" y="1905645"/>
        <a:ext cx="645602" cy="645602"/>
      </dsp:txXfrm>
    </dsp:sp>
    <dsp:sp modelId="{EA914955-E94D-DE4B-BAE7-633D79A3DB68}">
      <dsp:nvSpPr>
        <dsp:cNvPr id="0" name=""/>
        <dsp:cNvSpPr/>
      </dsp:nvSpPr>
      <dsp:spPr>
        <a:xfrm>
          <a:off x="961530" y="1080330"/>
          <a:ext cx="1018894" cy="926296"/>
        </a:xfrm>
        <a:prstGeom prst="ellipse">
          <a:avLst/>
        </a:prstGeom>
        <a:solidFill>
          <a:srgbClr val="9BBB59">
            <a:hueOff val="5625132"/>
            <a:satOff val="-8440"/>
            <a:lumOff val="-1373"/>
            <a:alphaOff val="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Collaborate</a:t>
          </a:r>
        </a:p>
      </dsp:txBody>
      <dsp:txXfrm>
        <a:off x="1110744" y="1215983"/>
        <a:ext cx="720466" cy="654990"/>
      </dsp:txXfrm>
    </dsp:sp>
    <dsp:sp modelId="{80E6A42A-4B34-A84F-86D8-1D003D5C55DC}">
      <dsp:nvSpPr>
        <dsp:cNvPr id="0" name=""/>
        <dsp:cNvSpPr/>
      </dsp:nvSpPr>
      <dsp:spPr>
        <a:xfrm>
          <a:off x="1902830" y="792296"/>
          <a:ext cx="1002917" cy="1060866"/>
        </a:xfrm>
        <a:prstGeom prst="ellipse">
          <a:avLst/>
        </a:prstGeom>
        <a:solidFill>
          <a:srgbClr val="9BBB59">
            <a:hueOff val="11250264"/>
            <a:satOff val="-16880"/>
            <a:lumOff val="-2745"/>
            <a:alphaOff val="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Understand</a:t>
          </a:r>
        </a:p>
      </dsp:txBody>
      <dsp:txXfrm>
        <a:off x="2049704" y="947656"/>
        <a:ext cx="709169" cy="750146"/>
      </dsp:txXfrm>
    </dsp:sp>
    <dsp:sp modelId="{06AE7D37-BD10-D24B-89A9-1A4B18514492}">
      <dsp:nvSpPr>
        <dsp:cNvPr id="0" name=""/>
        <dsp:cNvSpPr/>
      </dsp:nvSpPr>
      <dsp:spPr>
        <a:xfrm>
          <a:off x="569126" y="671432"/>
          <a:ext cx="2880305" cy="2258000"/>
        </a:xfrm>
        <a:prstGeom prst="funnel">
          <a:avLst/>
        </a:prstGeom>
        <a:solidFill>
          <a:sysClr val="window" lastClr="FFFFFF">
            <a:alpha val="40000"/>
            <a:hueOff val="0"/>
            <a:satOff val="0"/>
            <a:lumOff val="0"/>
            <a:alphaOff val="0"/>
          </a:sysClr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C0DF0-2EAE-214A-8123-0483B454A52E}">
      <dsp:nvSpPr>
        <dsp:cNvPr id="0" name=""/>
        <dsp:cNvSpPr/>
      </dsp:nvSpPr>
      <dsp:spPr>
        <a:xfrm>
          <a:off x="1249518" y="502962"/>
          <a:ext cx="3997129" cy="3997129"/>
        </a:xfrm>
        <a:prstGeom prst="blockArc">
          <a:avLst>
            <a:gd name="adj1" fmla="val 13114286"/>
            <a:gd name="adj2" fmla="val 16200000"/>
            <a:gd name="adj3" fmla="val 3900"/>
          </a:avLst>
        </a:prstGeom>
        <a:solidFill>
          <a:srgbClr val="C0504D">
            <a:hueOff val="4681519"/>
            <a:satOff val="-5839"/>
            <a:lumOff val="1373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D2A7D-BF72-9447-A5E5-E1D0532D8F70}">
      <dsp:nvSpPr>
        <dsp:cNvPr id="0" name=""/>
        <dsp:cNvSpPr/>
      </dsp:nvSpPr>
      <dsp:spPr>
        <a:xfrm>
          <a:off x="1249518" y="502962"/>
          <a:ext cx="3997129" cy="3997129"/>
        </a:xfrm>
        <a:prstGeom prst="blockArc">
          <a:avLst>
            <a:gd name="adj1" fmla="val 10028571"/>
            <a:gd name="adj2" fmla="val 13114286"/>
            <a:gd name="adj3" fmla="val 3900"/>
          </a:avLst>
        </a:prstGeom>
        <a:solidFill>
          <a:srgbClr val="C0504D">
            <a:hueOff val="3901266"/>
            <a:satOff val="-4866"/>
            <a:lumOff val="1144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7111E-1450-724C-BE7A-FD3B1A21B43E}">
      <dsp:nvSpPr>
        <dsp:cNvPr id="0" name=""/>
        <dsp:cNvSpPr/>
      </dsp:nvSpPr>
      <dsp:spPr>
        <a:xfrm>
          <a:off x="1249518" y="502962"/>
          <a:ext cx="3997129" cy="3997129"/>
        </a:xfrm>
        <a:prstGeom prst="blockArc">
          <a:avLst>
            <a:gd name="adj1" fmla="val 6942857"/>
            <a:gd name="adj2" fmla="val 10028571"/>
            <a:gd name="adj3" fmla="val 3900"/>
          </a:avLst>
        </a:prstGeom>
        <a:solidFill>
          <a:srgbClr val="C0504D">
            <a:hueOff val="3121013"/>
            <a:satOff val="-3893"/>
            <a:lumOff val="915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6761E0-7E7F-3F48-A9B4-A75A64DE5D81}">
      <dsp:nvSpPr>
        <dsp:cNvPr id="0" name=""/>
        <dsp:cNvSpPr/>
      </dsp:nvSpPr>
      <dsp:spPr>
        <a:xfrm>
          <a:off x="1249518" y="502962"/>
          <a:ext cx="3997129" cy="3997129"/>
        </a:xfrm>
        <a:prstGeom prst="blockArc">
          <a:avLst>
            <a:gd name="adj1" fmla="val 3857143"/>
            <a:gd name="adj2" fmla="val 6942857"/>
            <a:gd name="adj3" fmla="val 3900"/>
          </a:avLst>
        </a:prstGeom>
        <a:solidFill>
          <a:srgbClr val="C0504D">
            <a:hueOff val="2340759"/>
            <a:satOff val="-2919"/>
            <a:lumOff val="686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1E387-D34B-9D43-A709-FBD6019B91EA}">
      <dsp:nvSpPr>
        <dsp:cNvPr id="0" name=""/>
        <dsp:cNvSpPr/>
      </dsp:nvSpPr>
      <dsp:spPr>
        <a:xfrm>
          <a:off x="1249518" y="502962"/>
          <a:ext cx="3997129" cy="3997129"/>
        </a:xfrm>
        <a:prstGeom prst="blockArc">
          <a:avLst>
            <a:gd name="adj1" fmla="val 771429"/>
            <a:gd name="adj2" fmla="val 3857143"/>
            <a:gd name="adj3" fmla="val 3900"/>
          </a:avLst>
        </a:prstGeom>
        <a:solidFill>
          <a:srgbClr val="C0504D">
            <a:hueOff val="1560506"/>
            <a:satOff val="-1946"/>
            <a:lumOff val="458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8E34C6-2CD4-334A-9506-C7F9E44813CB}">
      <dsp:nvSpPr>
        <dsp:cNvPr id="0" name=""/>
        <dsp:cNvSpPr/>
      </dsp:nvSpPr>
      <dsp:spPr>
        <a:xfrm>
          <a:off x="1249518" y="502962"/>
          <a:ext cx="3997129" cy="3997129"/>
        </a:xfrm>
        <a:prstGeom prst="blockArc">
          <a:avLst>
            <a:gd name="adj1" fmla="val 19285714"/>
            <a:gd name="adj2" fmla="val 771429"/>
            <a:gd name="adj3" fmla="val 3900"/>
          </a:avLst>
        </a:prstGeom>
        <a:solidFill>
          <a:srgbClr val="C0504D">
            <a:hueOff val="780253"/>
            <a:satOff val="-973"/>
            <a:lumOff val="229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217CB-E5BD-1A4C-A464-77351FC3BC5D}">
      <dsp:nvSpPr>
        <dsp:cNvPr id="0" name=""/>
        <dsp:cNvSpPr/>
      </dsp:nvSpPr>
      <dsp:spPr>
        <a:xfrm>
          <a:off x="1249518" y="502962"/>
          <a:ext cx="3997129" cy="3997129"/>
        </a:xfrm>
        <a:prstGeom prst="blockArc">
          <a:avLst>
            <a:gd name="adj1" fmla="val 16200000"/>
            <a:gd name="adj2" fmla="val 19285714"/>
            <a:gd name="adj3" fmla="val 39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4A004-C6B9-4242-80EC-4F14F73A5F10}">
      <dsp:nvSpPr>
        <dsp:cNvPr id="0" name=""/>
        <dsp:cNvSpPr/>
      </dsp:nvSpPr>
      <dsp:spPr>
        <a:xfrm>
          <a:off x="2333541" y="1548197"/>
          <a:ext cx="1829083" cy="1906660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601404" y="1827421"/>
        <a:ext cx="1293357" cy="1348212"/>
      </dsp:txXfrm>
    </dsp:sp>
    <dsp:sp modelId="{88CBA73E-020C-FF43-A878-362241A769CF}">
      <dsp:nvSpPr>
        <dsp:cNvPr id="0" name=""/>
        <dsp:cNvSpPr/>
      </dsp:nvSpPr>
      <dsp:spPr>
        <a:xfrm>
          <a:off x="2707423" y="1230"/>
          <a:ext cx="1081319" cy="1081319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RFx</a:t>
          </a:r>
        </a:p>
      </dsp:txBody>
      <dsp:txXfrm>
        <a:off x="2865779" y="159586"/>
        <a:ext cx="764607" cy="764607"/>
      </dsp:txXfrm>
    </dsp:sp>
    <dsp:sp modelId="{7E1CA984-7363-C14D-9C7B-A2D5DA2D3D1C}">
      <dsp:nvSpPr>
        <dsp:cNvPr id="0" name=""/>
        <dsp:cNvSpPr/>
      </dsp:nvSpPr>
      <dsp:spPr>
        <a:xfrm>
          <a:off x="4239529" y="739053"/>
          <a:ext cx="1081319" cy="1081319"/>
        </a:xfrm>
        <a:prstGeom prst="ellipse">
          <a:avLst/>
        </a:prstGeom>
        <a:solidFill>
          <a:srgbClr val="C0504D">
            <a:hueOff val="780253"/>
            <a:satOff val="-973"/>
            <a:lumOff val="229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Vendor Qualification</a:t>
          </a:r>
        </a:p>
      </dsp:txBody>
      <dsp:txXfrm>
        <a:off x="4397885" y="897409"/>
        <a:ext cx="764607" cy="764607"/>
      </dsp:txXfrm>
    </dsp:sp>
    <dsp:sp modelId="{3832E3D2-F93B-F249-9CB5-7C30E01D8DBE}">
      <dsp:nvSpPr>
        <dsp:cNvPr id="0" name=""/>
        <dsp:cNvSpPr/>
      </dsp:nvSpPr>
      <dsp:spPr>
        <a:xfrm>
          <a:off x="4617928" y="2396927"/>
          <a:ext cx="1081319" cy="1081319"/>
        </a:xfrm>
        <a:prstGeom prst="ellipse">
          <a:avLst/>
        </a:prstGeom>
        <a:solidFill>
          <a:srgbClr val="C0504D">
            <a:hueOff val="1560506"/>
            <a:satOff val="-1946"/>
            <a:lumOff val="458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e-Bidding</a:t>
          </a:r>
        </a:p>
      </dsp:txBody>
      <dsp:txXfrm>
        <a:off x="4776284" y="2555283"/>
        <a:ext cx="764607" cy="764607"/>
      </dsp:txXfrm>
    </dsp:sp>
    <dsp:sp modelId="{EB7762D9-0FEF-C944-A4C6-2E54709FD53B}">
      <dsp:nvSpPr>
        <dsp:cNvPr id="0" name=""/>
        <dsp:cNvSpPr/>
      </dsp:nvSpPr>
      <dsp:spPr>
        <a:xfrm>
          <a:off x="3557677" y="3726439"/>
          <a:ext cx="1081319" cy="1081319"/>
        </a:xfrm>
        <a:prstGeom prst="ellipse">
          <a:avLst/>
        </a:prstGeom>
        <a:solidFill>
          <a:srgbClr val="C0504D">
            <a:hueOff val="2340759"/>
            <a:satOff val="-2919"/>
            <a:lumOff val="686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Workflow Approvals</a:t>
          </a:r>
        </a:p>
      </dsp:txBody>
      <dsp:txXfrm>
        <a:off x="3716033" y="3884795"/>
        <a:ext cx="764607" cy="764607"/>
      </dsp:txXfrm>
    </dsp:sp>
    <dsp:sp modelId="{4B6A28ED-EC26-3B43-B2F5-A0D308D5063A}">
      <dsp:nvSpPr>
        <dsp:cNvPr id="0" name=""/>
        <dsp:cNvSpPr/>
      </dsp:nvSpPr>
      <dsp:spPr>
        <a:xfrm>
          <a:off x="1857168" y="3726439"/>
          <a:ext cx="1081319" cy="1081319"/>
        </a:xfrm>
        <a:prstGeom prst="ellipse">
          <a:avLst/>
        </a:prstGeom>
        <a:solidFill>
          <a:srgbClr val="C0504D">
            <a:hueOff val="3121013"/>
            <a:satOff val="-3893"/>
            <a:lumOff val="915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Analytics</a:t>
          </a:r>
        </a:p>
      </dsp:txBody>
      <dsp:txXfrm>
        <a:off x="2015524" y="3884795"/>
        <a:ext cx="764607" cy="764607"/>
      </dsp:txXfrm>
    </dsp:sp>
    <dsp:sp modelId="{29CA8C76-3494-4D4C-8ECF-73A96CE9C235}">
      <dsp:nvSpPr>
        <dsp:cNvPr id="0" name=""/>
        <dsp:cNvSpPr/>
      </dsp:nvSpPr>
      <dsp:spPr>
        <a:xfrm>
          <a:off x="796918" y="2396927"/>
          <a:ext cx="1081319" cy="1081319"/>
        </a:xfrm>
        <a:prstGeom prst="ellipse">
          <a:avLst/>
        </a:prstGeom>
        <a:solidFill>
          <a:srgbClr val="C0504D">
            <a:hueOff val="3901266"/>
            <a:satOff val="-4866"/>
            <a:lumOff val="1144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Configurable &amp; Secure</a:t>
          </a:r>
        </a:p>
      </dsp:txBody>
      <dsp:txXfrm>
        <a:off x="955274" y="2555283"/>
        <a:ext cx="764607" cy="764607"/>
      </dsp:txXfrm>
    </dsp:sp>
    <dsp:sp modelId="{8AD6CF12-2208-7843-9925-80FD121DAF76}">
      <dsp:nvSpPr>
        <dsp:cNvPr id="0" name=""/>
        <dsp:cNvSpPr/>
      </dsp:nvSpPr>
      <dsp:spPr>
        <a:xfrm>
          <a:off x="1175317" y="739053"/>
          <a:ext cx="1081319" cy="1081319"/>
        </a:xfrm>
        <a:prstGeom prst="ellipse">
          <a:avLst/>
        </a:prstGeom>
        <a:solidFill>
          <a:srgbClr val="C0504D">
            <a:hueOff val="4681519"/>
            <a:satOff val="-5839"/>
            <a:lumOff val="137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Integration Ready</a:t>
          </a:r>
        </a:p>
      </dsp:txBody>
      <dsp:txXfrm>
        <a:off x="1333673" y="897409"/>
        <a:ext cx="764607" cy="764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7/16/2020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7/16/2020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691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756" y="548680"/>
            <a:ext cx="633670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3600" b="1" cap="none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756" y="6221040"/>
            <a:ext cx="7008574" cy="52452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4" name="Picture 3" descr="Transparent.png">
            <a:extLst>
              <a:ext uri="{FF2B5EF4-FFF2-40B4-BE49-F238E27FC236}">
                <a16:creationId xmlns:a16="http://schemas.microsoft.com/office/drawing/2014/main" xmlns="" id="{F9CDA04A-7751-475E-A009-464CB02DBE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4452" y="188640"/>
            <a:ext cx="3473886" cy="458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89953" y="6401519"/>
            <a:ext cx="2541279" cy="320676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0E62D5BF-28DE-4989-B5C2-02C77E09E295}" type="datetime4">
              <a:rPr lang="en-US" smtClean="0"/>
              <a:t>July 16,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31233" y="6400801"/>
            <a:ext cx="6216301" cy="32067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r>
              <a:rPr lang="it-IT"/>
              <a:t>Confidential &amp; Proprietary Information: procur[E]ngine 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47534" y="6400801"/>
            <a:ext cx="1107518" cy="32067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algn="r"/>
            <a:fld id="{591C5AD9-787D-40FA-8A4D-16A055B9AF81}" type="slidenum">
              <a:rPr lang="en-IN" smtClean="0"/>
              <a:pPr algn="r"/>
              <a:t>‹#›</a:t>
            </a:fld>
            <a:endParaRPr lang="en-IN" dirty="0"/>
          </a:p>
        </p:txBody>
      </p:sp>
      <p:pic>
        <p:nvPicPr>
          <p:cNvPr id="7" name="Picture 6" descr="Transparent.png">
            <a:extLst>
              <a:ext uri="{FF2B5EF4-FFF2-40B4-BE49-F238E27FC236}">
                <a16:creationId xmlns:a16="http://schemas.microsoft.com/office/drawing/2014/main" xmlns="" id="{55BC4A62-5746-46CA-B850-655C40F95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780" y="4412636"/>
            <a:ext cx="1217750" cy="160865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81E0A74-C6EA-4596-A7AB-724E47232C94}"/>
              </a:ext>
            </a:extLst>
          </p:cNvPr>
          <p:cNvCxnSpPr/>
          <p:nvPr userDrawn="1"/>
        </p:nvCxnSpPr>
        <p:spPr>
          <a:xfrm>
            <a:off x="2061964" y="1473200"/>
            <a:ext cx="982213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E32F758-5AB4-497F-9906-B4E4D7ED65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6860" y="144024"/>
            <a:ext cx="1992020" cy="332648"/>
          </a:xfrm>
          <a:prstGeom prst="rect">
            <a:avLst/>
          </a:prstGeom>
        </p:spPr>
      </p:pic>
      <p:pic>
        <p:nvPicPr>
          <p:cNvPr id="11" name="Picture 10" descr="Logo">
            <a:extLst>
              <a:ext uri="{FF2B5EF4-FFF2-40B4-BE49-F238E27FC236}">
                <a16:creationId xmlns:a16="http://schemas.microsoft.com/office/drawing/2014/main" xmlns="" id="{4F931CC4-61A2-4386-95B4-C3F98B133C5D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8" y="188640"/>
            <a:ext cx="1773932" cy="476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7756" y="274638"/>
            <a:ext cx="1373320" cy="589756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5980" y="274638"/>
            <a:ext cx="8239920" cy="5897561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89953" y="6401519"/>
            <a:ext cx="2541279" cy="320676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6B1FCA53-9B4A-4A98-B6FC-2F2086CD1A22}" type="datetime4">
              <a:rPr lang="en-US" smtClean="0"/>
              <a:t>July 16,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31233" y="6400801"/>
            <a:ext cx="6216301" cy="32067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r>
              <a:rPr lang="it-IT"/>
              <a:t>Confidential &amp; Proprietary Information: procur[E]ngine 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47534" y="6400801"/>
            <a:ext cx="1107518" cy="32067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algn="r"/>
            <a:fld id="{591C5AD9-787D-40FA-8A4D-16A055B9AF81}" type="slidenum">
              <a:rPr lang="en-IN" smtClean="0"/>
              <a:pPr algn="r"/>
              <a:t>‹#›</a:t>
            </a:fld>
            <a:endParaRPr lang="en-IN" dirty="0"/>
          </a:p>
        </p:txBody>
      </p:sp>
      <p:pic>
        <p:nvPicPr>
          <p:cNvPr id="7" name="Picture 6" descr="Transparent.png">
            <a:extLst>
              <a:ext uri="{FF2B5EF4-FFF2-40B4-BE49-F238E27FC236}">
                <a16:creationId xmlns:a16="http://schemas.microsoft.com/office/drawing/2014/main" xmlns="" id="{5B699686-51FD-45A5-A711-CF94E11EEE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780" y="4412636"/>
            <a:ext cx="1217750" cy="16086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4598958-A0D5-46B1-B712-7AEF9A89947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4582" y="274638"/>
            <a:ext cx="1992020" cy="332648"/>
          </a:xfrm>
          <a:prstGeom prst="rect">
            <a:avLst/>
          </a:prstGeom>
        </p:spPr>
      </p:pic>
      <p:pic>
        <p:nvPicPr>
          <p:cNvPr id="9" name="Picture 8" descr="Logo">
            <a:extLst>
              <a:ext uri="{FF2B5EF4-FFF2-40B4-BE49-F238E27FC236}">
                <a16:creationId xmlns:a16="http://schemas.microsoft.com/office/drawing/2014/main" xmlns="" id="{99E73103-DEB1-49E7-ACC0-0A4AC593BC25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8" y="188640"/>
            <a:ext cx="1773932" cy="476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063" y="153472"/>
            <a:ext cx="9426933" cy="1397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  <a:lvl2pPr>
              <a:defRPr sz="1800">
                <a:solidFill>
                  <a:schemeClr val="tx1"/>
                </a:solidFill>
                <a:latin typeface="+mn-lt"/>
              </a:defRPr>
            </a:lvl2pPr>
            <a:lvl3pPr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1600">
                <a:solidFill>
                  <a:schemeClr val="tx1"/>
                </a:solidFill>
                <a:latin typeface="+mn-lt"/>
              </a:defRPr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89953" y="6401519"/>
            <a:ext cx="2541279" cy="320676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20713ACC-713B-4BDB-9B76-D09D020486CB}" type="datetime4">
              <a:rPr lang="en-US" smtClean="0"/>
              <a:t>July 16, 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31233" y="6400801"/>
            <a:ext cx="6216301" cy="320675"/>
          </a:xfrm>
          <a:prstGeom prst="rect">
            <a:avLst/>
          </a:prstGeom>
        </p:spPr>
        <p:txBody>
          <a:bodyPr/>
          <a:lstStyle>
            <a:lvl1pPr>
              <a:defRPr sz="1100" b="0">
                <a:solidFill>
                  <a:schemeClr val="tx2"/>
                </a:solidFill>
              </a:defRPr>
            </a:lvl1pPr>
          </a:lstStyle>
          <a:p>
            <a:r>
              <a:rPr lang="it-IT"/>
              <a:t>Confidential &amp; Proprietary Information: procur[E]ngine 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47534" y="6400801"/>
            <a:ext cx="1107518" cy="32067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A60BA0E-20D0-4E7C-B286-26C960A6788F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 descr="Transparent.png">
            <a:extLst>
              <a:ext uri="{FF2B5EF4-FFF2-40B4-BE49-F238E27FC236}">
                <a16:creationId xmlns:a16="http://schemas.microsoft.com/office/drawing/2014/main" xmlns="" id="{67C29394-DE49-4D19-8EBC-4935BC5926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404" y="4437112"/>
            <a:ext cx="1217750" cy="160865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ADFFFCE-5763-4968-AEAF-086DF9B1B0F3}"/>
              </a:ext>
            </a:extLst>
          </p:cNvPr>
          <p:cNvCxnSpPr/>
          <p:nvPr userDrawn="1"/>
        </p:nvCxnSpPr>
        <p:spPr>
          <a:xfrm>
            <a:off x="2061964" y="1473200"/>
            <a:ext cx="982213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CC7BE329-2A05-4A4A-AA1B-B146246AC5F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6860" y="144024"/>
            <a:ext cx="1992020" cy="332648"/>
          </a:xfrm>
          <a:prstGeom prst="rect">
            <a:avLst/>
          </a:prstGeom>
        </p:spPr>
      </p:pic>
      <p:pic>
        <p:nvPicPr>
          <p:cNvPr id="10" name="Picture 9" descr="Logo">
            <a:extLst>
              <a:ext uri="{FF2B5EF4-FFF2-40B4-BE49-F238E27FC236}">
                <a16:creationId xmlns:a16="http://schemas.microsoft.com/office/drawing/2014/main" xmlns="" id="{F421B100-0329-4619-9FE1-4DD21C997853}"/>
              </a:ext>
            </a:extLst>
          </p:cNvPr>
          <p:cNvPicPr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8" y="188640"/>
            <a:ext cx="1773932" cy="476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748" y="2793901"/>
            <a:ext cx="7008574" cy="1930400"/>
          </a:xfrm>
        </p:spPr>
        <p:txBody>
          <a:bodyPr anchor="t">
            <a:normAutofit/>
          </a:bodyPr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9956" y="4724301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2"/>
                </a:solidFill>
                <a:latin typeface="+mn-lt"/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4" name="Picture 3" descr="Transparent.png">
            <a:extLst>
              <a:ext uri="{FF2B5EF4-FFF2-40B4-BE49-F238E27FC236}">
                <a16:creationId xmlns:a16="http://schemas.microsoft.com/office/drawing/2014/main" xmlns="" id="{1264C136-96FE-42FE-B180-114E70E42F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780" y="4412636"/>
            <a:ext cx="1217750" cy="16086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E9E0F63-41AC-49E6-A517-B86D34AF2FA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6860" y="144024"/>
            <a:ext cx="1992020" cy="332648"/>
          </a:xfrm>
          <a:prstGeom prst="rect">
            <a:avLst/>
          </a:prstGeom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xmlns="" id="{B71FCA62-2F23-4458-A321-41FA2788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89953" y="6401519"/>
            <a:ext cx="2541279" cy="320676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D791730A-8684-4007-B91C-D85E6A66D3ED}" type="datetime4">
              <a:rPr lang="en-US" smtClean="0"/>
              <a:t>July 16, 2020</a:t>
            </a:fld>
            <a:endParaRPr lang="en-IN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745A9D06-34FA-4C0A-9CD6-1FDD9BC1C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31233" y="6400801"/>
            <a:ext cx="6216301" cy="320675"/>
          </a:xfrm>
          <a:prstGeom prst="rect">
            <a:avLst/>
          </a:prstGeom>
        </p:spPr>
        <p:txBody>
          <a:bodyPr/>
          <a:lstStyle>
            <a:lvl1pPr>
              <a:defRPr sz="1100" b="0">
                <a:solidFill>
                  <a:schemeClr val="tx2"/>
                </a:solidFill>
              </a:defRPr>
            </a:lvl1pPr>
          </a:lstStyle>
          <a:p>
            <a:r>
              <a:rPr lang="it-IT"/>
              <a:t>Confidential &amp; Proprietary Information: procur[E]ngine </a:t>
            </a:r>
            <a:endParaRPr lang="it-IT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06F25D8B-3EED-4C21-8082-91ED2979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7534" y="6400801"/>
            <a:ext cx="1107518" cy="32067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A60BA0E-20D0-4E7C-B286-26C960A6788F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9" name="Picture 8" descr="Logo">
            <a:extLst>
              <a:ext uri="{FF2B5EF4-FFF2-40B4-BE49-F238E27FC236}">
                <a16:creationId xmlns:a16="http://schemas.microsoft.com/office/drawing/2014/main" xmlns="" id="{6FDADDB9-ACD5-4DAB-83B3-212D12F33948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8" y="188640"/>
            <a:ext cx="1773932" cy="476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8847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02524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989953" y="6401519"/>
            <a:ext cx="2541279" cy="320676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1A0CC86E-C1BC-4DA5-BD76-A1DDFBCF7EB6}" type="datetime4">
              <a:rPr lang="en-US" smtClean="0"/>
              <a:t>July 16,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31233" y="6400801"/>
            <a:ext cx="6216301" cy="32067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tx2"/>
                </a:solidFill>
              </a:defRPr>
            </a:lvl1pPr>
          </a:lstStyle>
          <a:p>
            <a:r>
              <a:rPr lang="it-IT"/>
              <a:t>Confidential &amp; Proprietary Information: procur[E]ngine 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7534" y="6400801"/>
            <a:ext cx="1107518" cy="32067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algn="r"/>
            <a:fld id="{EB37DED6-D4C7-42EE-AB49-D2E39E64FDE4}" type="slidenum">
              <a:rPr lang="en-IN" smtClean="0"/>
              <a:pPr algn="r"/>
              <a:t>‹#›</a:t>
            </a:fld>
            <a:endParaRPr lang="en-IN" dirty="0"/>
          </a:p>
        </p:txBody>
      </p:sp>
      <p:pic>
        <p:nvPicPr>
          <p:cNvPr id="8" name="Picture 7" descr="Transparent.png">
            <a:extLst>
              <a:ext uri="{FF2B5EF4-FFF2-40B4-BE49-F238E27FC236}">
                <a16:creationId xmlns:a16="http://schemas.microsoft.com/office/drawing/2014/main" xmlns="" id="{243698FE-9EA5-4E9E-AF1C-541ECE5BEB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780" y="4412636"/>
            <a:ext cx="1217750" cy="160865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022A227C-376B-46C0-AF7D-8C1530DB06DD}"/>
              </a:ext>
            </a:extLst>
          </p:cNvPr>
          <p:cNvCxnSpPr/>
          <p:nvPr userDrawn="1"/>
        </p:nvCxnSpPr>
        <p:spPr>
          <a:xfrm>
            <a:off x="2061964" y="1473200"/>
            <a:ext cx="982213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8E9A800-2BF6-4B25-9088-C562907F34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6860" y="144024"/>
            <a:ext cx="1992020" cy="332648"/>
          </a:xfrm>
          <a:prstGeom prst="rect">
            <a:avLst/>
          </a:prstGeom>
        </p:spPr>
      </p:pic>
      <p:pic>
        <p:nvPicPr>
          <p:cNvPr id="12" name="Picture 11" descr="Logo">
            <a:extLst>
              <a:ext uri="{FF2B5EF4-FFF2-40B4-BE49-F238E27FC236}">
                <a16:creationId xmlns:a16="http://schemas.microsoft.com/office/drawing/2014/main" xmlns="" id="{BAC4636A-033E-4659-AF64-9BC96A79677D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8" y="188640"/>
            <a:ext cx="1773932" cy="476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9546" y="1608836"/>
            <a:ext cx="4786222" cy="483256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>
                <a:latin typeface="+mn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25482" y="2209800"/>
            <a:ext cx="4790132" cy="3739480"/>
          </a:xfrm>
        </p:spPr>
        <p:txBody>
          <a:bodyPr>
            <a:normAutofit/>
          </a:bodyPr>
          <a:lstStyle>
            <a:lvl1pPr>
              <a:defRPr sz="1800" b="0">
                <a:latin typeface="+mn-lt"/>
              </a:defRPr>
            </a:lvl1pPr>
            <a:lvl2pPr>
              <a:defRPr sz="1600" b="0">
                <a:latin typeface="+mn-lt"/>
              </a:defRPr>
            </a:lvl2pPr>
            <a:lvl3pPr>
              <a:defRPr sz="1600" b="0">
                <a:latin typeface="+mn-lt"/>
              </a:defRPr>
            </a:lvl3pPr>
            <a:lvl4pPr>
              <a:defRPr sz="1600" b="0">
                <a:latin typeface="+mn-lt"/>
              </a:defRPr>
            </a:lvl4pPr>
            <a:lvl5pPr marL="2011328">
              <a:defRPr sz="1600" b="0">
                <a:latin typeface="+mn-lt"/>
              </a:defRPr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09796" y="1608836"/>
            <a:ext cx="4786222" cy="483256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>
                <a:latin typeface="+mn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05732" y="2209800"/>
            <a:ext cx="4790132" cy="3739480"/>
          </a:xfrm>
        </p:spPr>
        <p:txBody>
          <a:bodyPr>
            <a:normAutofit/>
          </a:bodyPr>
          <a:lstStyle>
            <a:lvl1pPr>
              <a:defRPr sz="1800" b="0">
                <a:latin typeface="+mn-lt"/>
              </a:defRPr>
            </a:lvl1pPr>
            <a:lvl2pPr>
              <a:defRPr sz="1600" b="0">
                <a:latin typeface="+mn-lt"/>
              </a:defRPr>
            </a:lvl2pPr>
            <a:lvl3pPr>
              <a:defRPr sz="1600" b="0">
                <a:latin typeface="+mn-lt"/>
              </a:defRPr>
            </a:lvl3pPr>
            <a:lvl4pPr>
              <a:defRPr sz="1600" b="0">
                <a:latin typeface="+mn-lt"/>
              </a:defRPr>
            </a:lvl4pPr>
            <a:lvl5pPr marL="2011328">
              <a:defRPr sz="1600" b="0">
                <a:latin typeface="+mn-lt"/>
              </a:defRPr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989953" y="6401519"/>
            <a:ext cx="2541279" cy="320676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FD5F4FFA-A2F1-4AC9-A4DF-99E17300F9C4}" type="datetime4">
              <a:rPr lang="en-US" smtClean="0"/>
              <a:t>July 16, 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31233" y="6400801"/>
            <a:ext cx="6216301" cy="32067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r>
              <a:rPr lang="it-IT"/>
              <a:t>Confidential &amp; Proprietary Information: procur[E]ngine </a:t>
            </a:r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47534" y="6400801"/>
            <a:ext cx="1107518" cy="32067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algn="r"/>
            <a:fld id="{EB37DED6-D4C7-42EE-AB49-D2E39E64FDE4}" type="slidenum">
              <a:rPr lang="en-IN" smtClean="0"/>
              <a:pPr algn="r"/>
              <a:t>‹#›</a:t>
            </a:fld>
            <a:endParaRPr lang="en-IN" dirty="0"/>
          </a:p>
        </p:txBody>
      </p:sp>
      <p:pic>
        <p:nvPicPr>
          <p:cNvPr id="13" name="Picture 12" descr="Transparent.png">
            <a:extLst>
              <a:ext uri="{FF2B5EF4-FFF2-40B4-BE49-F238E27FC236}">
                <a16:creationId xmlns:a16="http://schemas.microsoft.com/office/drawing/2014/main" xmlns="" id="{06D9BB64-C2A4-4F33-8CAA-F03CB59F57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780" y="4412636"/>
            <a:ext cx="1217750" cy="160865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CE00C1D-802A-4DDB-8FAA-98AC0898CE15}"/>
              </a:ext>
            </a:extLst>
          </p:cNvPr>
          <p:cNvCxnSpPr/>
          <p:nvPr userDrawn="1"/>
        </p:nvCxnSpPr>
        <p:spPr>
          <a:xfrm>
            <a:off x="2061964" y="1473200"/>
            <a:ext cx="982213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0CA778A-8770-4856-9D6A-A118FE0FC2B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6860" y="144024"/>
            <a:ext cx="1992020" cy="332648"/>
          </a:xfrm>
          <a:prstGeom prst="rect">
            <a:avLst/>
          </a:prstGeom>
        </p:spPr>
      </p:pic>
      <p:pic>
        <p:nvPicPr>
          <p:cNvPr id="14" name="Picture 13" descr="Logo">
            <a:extLst>
              <a:ext uri="{FF2B5EF4-FFF2-40B4-BE49-F238E27FC236}">
                <a16:creationId xmlns:a16="http://schemas.microsoft.com/office/drawing/2014/main" xmlns="" id="{90D5028E-5241-4EA7-9255-116ED6E68B6E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8" y="188640"/>
            <a:ext cx="1773932" cy="476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989953" y="6401519"/>
            <a:ext cx="2541279" cy="320676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E38F9B10-DD05-48A7-8880-91DBD75C7E9B}" type="datetime4">
              <a:rPr lang="en-US" smtClean="0"/>
              <a:t>July 16,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31233" y="6400801"/>
            <a:ext cx="6216301" cy="32067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r>
              <a:rPr lang="it-IT"/>
              <a:t>Confidential &amp; Proprietary Information: procur[E]ngine 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47534" y="6400801"/>
            <a:ext cx="1107518" cy="32067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B37DED6-D4C7-42EE-AB49-D2E39E64FDE4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6" name="Picture 5" descr="Transparent.png">
            <a:extLst>
              <a:ext uri="{FF2B5EF4-FFF2-40B4-BE49-F238E27FC236}">
                <a16:creationId xmlns:a16="http://schemas.microsoft.com/office/drawing/2014/main" xmlns="" id="{2F3B2685-E021-4A6F-8C36-2EC8DF52B3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780" y="4412636"/>
            <a:ext cx="1217750" cy="160865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55ED8052-43A6-4486-804C-B9406F57AB01}"/>
              </a:ext>
            </a:extLst>
          </p:cNvPr>
          <p:cNvCxnSpPr/>
          <p:nvPr userDrawn="1"/>
        </p:nvCxnSpPr>
        <p:spPr>
          <a:xfrm>
            <a:off x="2061964" y="1473200"/>
            <a:ext cx="982213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33E5CB3-60D2-4E98-AE8E-4519AEE4C7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6860" y="144024"/>
            <a:ext cx="1992020" cy="332648"/>
          </a:xfrm>
          <a:prstGeom prst="rect">
            <a:avLst/>
          </a:prstGeom>
        </p:spPr>
      </p:pic>
      <p:pic>
        <p:nvPicPr>
          <p:cNvPr id="9" name="Picture 8" descr="Logo">
            <a:extLst>
              <a:ext uri="{FF2B5EF4-FFF2-40B4-BE49-F238E27FC236}">
                <a16:creationId xmlns:a16="http://schemas.microsoft.com/office/drawing/2014/main" xmlns="" id="{8152CEC7-82E8-4944-B798-2EA6F5685CF6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8" y="188640"/>
            <a:ext cx="1773932" cy="476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989953" y="6401519"/>
            <a:ext cx="2541279" cy="32067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tx2"/>
                </a:solidFill>
              </a:defRPr>
            </a:lvl1pPr>
          </a:lstStyle>
          <a:p>
            <a:fld id="{034D20E9-3A84-4630-A364-38B9EA828BAA}" type="datetime4">
              <a:rPr lang="en-US" smtClean="0"/>
              <a:t>July 16, 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31233" y="6400801"/>
            <a:ext cx="6216301" cy="32067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tx2"/>
                </a:solidFill>
              </a:defRPr>
            </a:lvl1pPr>
          </a:lstStyle>
          <a:p>
            <a:r>
              <a:rPr lang="it-IT"/>
              <a:t>Confidential &amp; Proprietary Information: procur[E]ngine 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47534" y="6400801"/>
            <a:ext cx="1107518" cy="32067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tx2"/>
                </a:solidFill>
              </a:defRPr>
            </a:lvl1pPr>
          </a:lstStyle>
          <a:p>
            <a:pPr algn="r"/>
            <a:fld id="{EB37DED6-D4C7-42EE-AB49-D2E39E64FDE4}" type="slidenum">
              <a:rPr lang="en-IN" smtClean="0"/>
              <a:pPr algn="r"/>
              <a:t>‹#›</a:t>
            </a:fld>
            <a:endParaRPr lang="en-IN" dirty="0"/>
          </a:p>
        </p:txBody>
      </p:sp>
      <p:pic>
        <p:nvPicPr>
          <p:cNvPr id="5" name="Picture 4" descr="Transparent.png">
            <a:extLst>
              <a:ext uri="{FF2B5EF4-FFF2-40B4-BE49-F238E27FC236}">
                <a16:creationId xmlns:a16="http://schemas.microsoft.com/office/drawing/2014/main" xmlns="" id="{767F8667-0BE4-4966-9976-58860F74D5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780" y="4412636"/>
            <a:ext cx="1217750" cy="16086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C7A1DEA-0DC9-4812-B4E9-B3367234C1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6860" y="144024"/>
            <a:ext cx="1992020" cy="332648"/>
          </a:xfrm>
          <a:prstGeom prst="rect">
            <a:avLst/>
          </a:prstGeom>
        </p:spPr>
      </p:pic>
      <p:pic>
        <p:nvPicPr>
          <p:cNvPr id="7" name="Picture 6" descr="Logo">
            <a:extLst>
              <a:ext uri="{FF2B5EF4-FFF2-40B4-BE49-F238E27FC236}">
                <a16:creationId xmlns:a16="http://schemas.microsoft.com/office/drawing/2014/main" xmlns="" id="{9574FAB3-1C1B-4B81-BA0A-1306547023CB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8" y="188640"/>
            <a:ext cx="1773932" cy="476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b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4413" y="1628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4413" y="4575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6742" y="828392"/>
            <a:ext cx="6216302" cy="5480928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tx2"/>
                </a:solidFill>
                <a:latin typeface="+mn-lt"/>
              </a:defRPr>
            </a:lvl1pPr>
            <a:lvl2pPr>
              <a:defRPr sz="2000" b="0">
                <a:solidFill>
                  <a:schemeClr val="tx2"/>
                </a:solidFill>
                <a:latin typeface="+mn-lt"/>
              </a:defRPr>
            </a:lvl2pPr>
            <a:lvl3pPr>
              <a:defRPr sz="1800" b="0">
                <a:solidFill>
                  <a:schemeClr val="tx2"/>
                </a:solidFill>
                <a:latin typeface="+mn-lt"/>
              </a:defRPr>
            </a:lvl3pPr>
            <a:lvl4pPr>
              <a:defRPr sz="1800" b="0">
                <a:solidFill>
                  <a:schemeClr val="tx2"/>
                </a:solidFill>
                <a:latin typeface="+mn-lt"/>
              </a:defRPr>
            </a:lvl4pPr>
            <a:lvl5pPr>
              <a:defRPr sz="1800" b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989953" y="6401519"/>
            <a:ext cx="2541279" cy="32067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fld id="{B201CC19-5A9A-46DC-AFB6-8E48925B728D}" type="datetime4">
              <a:rPr lang="en-US" smtClean="0"/>
              <a:t>July 16,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31233" y="6400801"/>
            <a:ext cx="6216301" cy="32067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it-IT"/>
              <a:t>Confidential &amp; Proprietary Information: procur[E]ngine 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7534" y="6400801"/>
            <a:ext cx="1107518" cy="320675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fld id="{2DFBB78A-01B4-41F2-96B0-677A4A282832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9" name="Picture 8" descr="Transparent.png">
            <a:extLst>
              <a:ext uri="{FF2B5EF4-FFF2-40B4-BE49-F238E27FC236}">
                <a16:creationId xmlns:a16="http://schemas.microsoft.com/office/drawing/2014/main" xmlns="" id="{02943761-E8CD-4E23-A481-2B805E7240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780" y="4412636"/>
            <a:ext cx="1217750" cy="16086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635CE6B-E7C9-4D1A-A4D5-9F10B07D9E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6860" y="144024"/>
            <a:ext cx="1992020" cy="332648"/>
          </a:xfrm>
          <a:prstGeom prst="rect">
            <a:avLst/>
          </a:prstGeom>
        </p:spPr>
      </p:pic>
      <p:pic>
        <p:nvPicPr>
          <p:cNvPr id="11" name="Picture 10" descr="Logo">
            <a:extLst>
              <a:ext uri="{FF2B5EF4-FFF2-40B4-BE49-F238E27FC236}">
                <a16:creationId xmlns:a16="http://schemas.microsoft.com/office/drawing/2014/main" xmlns="" id="{4029CFD4-C3BD-4C38-AAA9-5872EA1118FC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8" y="188640"/>
            <a:ext cx="1773932" cy="476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 b="0">
                <a:latin typeface="+mn-lt"/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989953" y="6401519"/>
            <a:ext cx="2541279" cy="320676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AF21C13D-E086-4F88-B38B-8EE31F6C29BC}" type="datetime4">
              <a:rPr lang="en-US" smtClean="0"/>
              <a:t>July 16,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31233" y="6400801"/>
            <a:ext cx="6216301" cy="32067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r>
              <a:rPr lang="it-IT"/>
              <a:t>Confidential &amp; Proprietary Information: procur[E]ngine 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7534" y="6400801"/>
            <a:ext cx="1107518" cy="32067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algn="r"/>
            <a:fld id="{2DFBB78A-01B4-41F2-96B0-677A4A282832}" type="slidenum">
              <a:rPr lang="en-IN" smtClean="0"/>
              <a:pPr algn="r"/>
              <a:t>‹#›</a:t>
            </a:fld>
            <a:endParaRPr lang="en-IN" dirty="0"/>
          </a:p>
        </p:txBody>
      </p:sp>
      <p:pic>
        <p:nvPicPr>
          <p:cNvPr id="9" name="Picture 8" descr="Transparent.png">
            <a:extLst>
              <a:ext uri="{FF2B5EF4-FFF2-40B4-BE49-F238E27FC236}">
                <a16:creationId xmlns:a16="http://schemas.microsoft.com/office/drawing/2014/main" xmlns="" id="{E54BD11B-D621-48A8-B461-DBD3324FFF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780" y="4412636"/>
            <a:ext cx="1217750" cy="16086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AF02AF1-726B-4F6F-82AD-A161FA627B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6860" y="144024"/>
            <a:ext cx="1992020" cy="332648"/>
          </a:xfrm>
          <a:prstGeom prst="rect">
            <a:avLst/>
          </a:prstGeom>
        </p:spPr>
      </p:pic>
      <p:pic>
        <p:nvPicPr>
          <p:cNvPr id="11" name="Picture 10" descr="Logo">
            <a:extLst>
              <a:ext uri="{FF2B5EF4-FFF2-40B4-BE49-F238E27FC236}">
                <a16:creationId xmlns:a16="http://schemas.microsoft.com/office/drawing/2014/main" xmlns="" id="{C2EA5C5A-FB68-4289-9786-9A6626DC0133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8" y="188640"/>
            <a:ext cx="1773932" cy="476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8895" y="76200"/>
            <a:ext cx="9894149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9954" y="1701800"/>
            <a:ext cx="9894149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pic>
        <p:nvPicPr>
          <p:cNvPr id="8" name="Picture 7" descr="Transparent.png">
            <a:extLst>
              <a:ext uri="{FF2B5EF4-FFF2-40B4-BE49-F238E27FC236}">
                <a16:creationId xmlns:a16="http://schemas.microsoft.com/office/drawing/2014/main" xmlns="" id="{95BD42D9-209D-4AB1-A281-FE8FCF41B72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780" y="4412636"/>
            <a:ext cx="1217750" cy="160865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3F212C60-E493-44BD-91FA-ABA3DD2A9EF4}"/>
              </a:ext>
            </a:extLst>
          </p:cNvPr>
          <p:cNvCxnSpPr/>
          <p:nvPr userDrawn="1"/>
        </p:nvCxnSpPr>
        <p:spPr>
          <a:xfrm>
            <a:off x="2061964" y="1473200"/>
            <a:ext cx="982213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EC5F141-1D95-47F7-BEE2-0A41DF9C5CAD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6860" y="144024"/>
            <a:ext cx="1992020" cy="332648"/>
          </a:xfrm>
          <a:prstGeom prst="rect">
            <a:avLst/>
          </a:prstGeo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A62C1E56-04DC-4DB2-B000-62B0DF256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89953" y="6401519"/>
            <a:ext cx="2541279" cy="320676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F830295E-B2E3-4539-A49C-E3FD237BEE57}" type="datetime4">
              <a:rPr lang="en-US" smtClean="0"/>
              <a:t>July 16, 2020</a:t>
            </a:fld>
            <a:endParaRPr lang="en-IN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DA25A7F5-7B76-4666-A944-74CDE6396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31233" y="6400801"/>
            <a:ext cx="6216301" cy="320675"/>
          </a:xfrm>
          <a:prstGeom prst="rect">
            <a:avLst/>
          </a:prstGeom>
        </p:spPr>
        <p:txBody>
          <a:bodyPr/>
          <a:lstStyle>
            <a:lvl1pPr>
              <a:defRPr sz="1100" b="0">
                <a:solidFill>
                  <a:schemeClr val="tx2"/>
                </a:solidFill>
              </a:defRPr>
            </a:lvl1pPr>
          </a:lstStyle>
          <a:p>
            <a:r>
              <a:rPr lang="it-IT"/>
              <a:t>Confidential &amp; Proprietary Information: procur[E]ngine </a:t>
            </a:r>
            <a:endParaRPr lang="it-IT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E42B93CB-5B3D-4DBD-BE7C-08E8E1C6D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47534" y="6400801"/>
            <a:ext cx="1107518" cy="32067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A60BA0E-20D0-4E7C-B286-26C960A6788F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2" name="Picture 11" descr="Logo">
            <a:extLst>
              <a:ext uri="{FF2B5EF4-FFF2-40B4-BE49-F238E27FC236}">
                <a16:creationId xmlns:a16="http://schemas.microsoft.com/office/drawing/2014/main" xmlns="" id="{40C770AA-5F62-4040-8989-5B063BB535EC}"/>
              </a:ext>
            </a:extLst>
          </p:cNvPr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8" y="188640"/>
            <a:ext cx="1773932" cy="476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000" b="0" kern="1200" cap="none" baseline="0">
          <a:solidFill>
            <a:schemeClr val="tx1"/>
          </a:solidFill>
          <a:latin typeface="+mn-lt"/>
          <a:ea typeface="+mj-ea"/>
          <a:cs typeface="Calibri" panose="020F0502020204030204" pitchFamily="34" charset="0"/>
        </a:defRPr>
      </a:lvl1pPr>
    </p:titleStyle>
    <p:bodyStyle>
      <a:lvl1pPr marL="304747" indent="-304747" algn="l" defTabSz="121898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1pPr>
      <a:lvl2pPr marL="731392" indent="-304747" algn="l" defTabSz="121898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2pPr>
      <a:lvl3pPr marL="1158037" indent="-304747" algn="l" defTabSz="121898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3pPr>
      <a:lvl4pPr marL="1584683" indent="-304747" algn="l" defTabSz="121898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4pPr>
      <a:lvl5pPr marL="2011328" indent="-304747" algn="l" defTabSz="121898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13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12" Type="http://schemas.openxmlformats.org/officeDocument/2006/relationships/image" Target="../media/image3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microsoft.com/office/2007/relationships/hdphoto" Target="../media/hdphoto1.wdp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ileapt.com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www.procurengine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EC36523-7333-49D8-9E63-6B3EE551883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122" y="2276872"/>
            <a:ext cx="5995955" cy="10012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B3FCE4-080D-48B1-8685-DCA1A5BC07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Empowering Agile CPOs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E57F64D-BD16-40D8-91A0-049120649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ko-KR" dirty="0"/>
              <a:t>AgileApt Solutions Pvt Limited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and Tools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&amp; User Dashboard </a:t>
            </a:r>
          </a:p>
          <a:p>
            <a:r>
              <a:rPr lang="en-US" dirty="0"/>
              <a:t>Configurable workflows</a:t>
            </a:r>
          </a:p>
          <a:p>
            <a:r>
              <a:rPr lang="en-US" dirty="0"/>
              <a:t>Powerful summary reports</a:t>
            </a:r>
          </a:p>
          <a:p>
            <a:r>
              <a:rPr lang="en-US" dirty="0"/>
              <a:t>Bidding Support Tools</a:t>
            </a:r>
          </a:p>
          <a:p>
            <a:r>
              <a:rPr lang="en-US" dirty="0"/>
              <a:t>Action point based application</a:t>
            </a:r>
          </a:p>
          <a:p>
            <a:r>
              <a:rPr lang="en-US" dirty="0"/>
              <a:t>email alerts at every action point</a:t>
            </a:r>
          </a:p>
          <a:p>
            <a:r>
              <a:rPr lang="en-US" dirty="0"/>
              <a:t>Role &amp; Rights based access</a:t>
            </a:r>
          </a:p>
          <a:p>
            <a:r>
              <a:rPr lang="en-US" dirty="0"/>
              <a:t>Bidding area wise access rights</a:t>
            </a:r>
          </a:p>
          <a:p>
            <a:r>
              <a:rPr lang="en-US" dirty="0"/>
              <a:t>Service area specific vendor management</a:t>
            </a:r>
          </a:p>
          <a:p>
            <a:r>
              <a:rPr lang="en-US" dirty="0"/>
              <a:t>Access using any device from anywhere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xmlns="" id="{5644DD48-7EE1-4070-AF7B-178A1988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Confidential &amp; Proprietary Information: procur[E]ngine </a:t>
            </a: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F17627EC-8F34-4B3A-B492-7266801F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IN" smtClean="0"/>
              <a:pPr/>
              <a:t>10</a:t>
            </a:fld>
            <a:endParaRPr lang="en-IN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7C3085D7-BBAB-4B96-A40E-DDBBA6EC679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9001" y="821233"/>
            <a:ext cx="3289620" cy="170998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A81702C-C4A7-4139-9DE2-E85AC7ED3B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806" y="1888004"/>
            <a:ext cx="3407810" cy="212443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C84D2B80-BFA2-49EE-9F0B-130EA518D01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1935" y="2972451"/>
            <a:ext cx="3520221" cy="168192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78CF862-1594-4328-8752-8D848041A6C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3490" y="4594054"/>
            <a:ext cx="3377506" cy="1630521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E64F6F69-D70D-47DE-96A3-A8A7AFA0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0B00-460A-46BC-AF3A-373A04E80AFD}" type="datetime4">
              <a:rPr lang="en-US" smtClean="0"/>
              <a:t>July 16, 2020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79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Us?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91BF282-6DBD-480C-87BE-49804B72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xmlns="" id="{5644DD48-7EE1-4070-AF7B-178A1988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Confidential &amp; Proprietary Information: procur[E]ngine </a:t>
            </a: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F17627EC-8F34-4B3A-B492-7266801F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IN" smtClean="0"/>
              <a:pPr/>
              <a:t>11</a:t>
            </a:fld>
            <a:endParaRPr lang="en-IN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xmlns="" id="{9EE71090-9989-4470-9C07-4813F7C30E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285965"/>
              </p:ext>
            </p:extLst>
          </p:nvPr>
        </p:nvGraphicFramePr>
        <p:xfrm>
          <a:off x="2133972" y="1553662"/>
          <a:ext cx="5544616" cy="4755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xmlns="" id="{7AC479F2-4008-4851-A987-B9A60F72E4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879990"/>
              </p:ext>
            </p:extLst>
          </p:nvPr>
        </p:nvGraphicFramePr>
        <p:xfrm>
          <a:off x="7941196" y="1518012"/>
          <a:ext cx="4057871" cy="4575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3038D38-73A0-486C-84A9-CBDDCC27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7ADE-5824-4D08-9A84-E5A1EAFFEDD8}" type="datetime4">
              <a:rPr lang="en-US" smtClean="0"/>
              <a:t>July 16, 2020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00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989955" y="1701800"/>
            <a:ext cx="4680521" cy="4470400"/>
          </a:xfrm>
        </p:spPr>
        <p:txBody>
          <a:bodyPr/>
          <a:lstStyle/>
          <a:p>
            <a:r>
              <a:rPr lang="en-US" dirty="0"/>
              <a:t>100% Responsive Product</a:t>
            </a:r>
          </a:p>
          <a:p>
            <a:r>
              <a:rPr lang="en-IN" b="1" dirty="0" err="1">
                <a:solidFill>
                  <a:srgbClr val="005392"/>
                </a:solidFill>
                <a:cs typeface="Arial" panose="020B0604020202020204" pitchFamily="34" charset="0"/>
              </a:rPr>
              <a:t>procur</a:t>
            </a:r>
            <a:r>
              <a:rPr lang="en-IN" b="1" dirty="0">
                <a:solidFill>
                  <a:srgbClr val="FF572F"/>
                </a:solidFill>
                <a:cs typeface="Arial" panose="020B0604020202020204" pitchFamily="34" charset="0"/>
              </a:rPr>
              <a:t>[E]</a:t>
            </a:r>
            <a:r>
              <a:rPr lang="en-IN" b="1" dirty="0" err="1">
                <a:solidFill>
                  <a:srgbClr val="005392"/>
                </a:solidFill>
                <a:cs typeface="Arial" panose="020B0604020202020204" pitchFamily="34" charset="0"/>
              </a:rPr>
              <a:t>ngine</a:t>
            </a:r>
            <a:r>
              <a:rPr lang="en-IN" b="1" dirty="0">
                <a:solidFill>
                  <a:srgbClr val="005392"/>
                </a:solidFill>
                <a:cs typeface="Arial" panose="020B0604020202020204" pitchFamily="34" charset="0"/>
              </a:rPr>
              <a:t> </a:t>
            </a:r>
            <a:r>
              <a:rPr lang="en-US" dirty="0"/>
              <a:t>can be accessed using Mobiles, Tablets, PCs, Laptops having various screen resolution/form factors</a:t>
            </a:r>
          </a:p>
          <a:p>
            <a:r>
              <a:rPr lang="en-US" dirty="0"/>
              <a:t>No restriction on no of users/vendors/bids</a:t>
            </a:r>
          </a:p>
          <a:p>
            <a:r>
              <a:rPr lang="en-US" dirty="0"/>
              <a:t>Integration Capabilities</a:t>
            </a:r>
          </a:p>
          <a:p>
            <a:pPr lvl="1"/>
            <a:r>
              <a:rPr lang="en-US" dirty="0"/>
              <a:t>100% SOA complaint. Restful API’s to integrate with ERP or any other solution</a:t>
            </a:r>
          </a:p>
          <a:p>
            <a:r>
              <a:rPr lang="en-US" dirty="0"/>
              <a:t>Extremely secure Environment 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xmlns="" id="{5644DD48-7EE1-4070-AF7B-178A1988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Confidential &amp; Proprietary Information: procur[E]ngine </a:t>
            </a: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F17627EC-8F34-4B3A-B492-7266801F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IN" smtClean="0"/>
              <a:pPr/>
              <a:t>12</a:t>
            </a:fld>
            <a:endParaRPr lang="en-IN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xmlns="" id="{2ABD6D55-CDE5-47D7-807C-8674F791FA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7285443"/>
              </p:ext>
            </p:extLst>
          </p:nvPr>
        </p:nvGraphicFramePr>
        <p:xfrm>
          <a:off x="5590356" y="1311125"/>
          <a:ext cx="6496166" cy="4808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E16388F9-CB8F-4EC2-BB79-FF84FA045545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0636" y="3717032"/>
            <a:ext cx="1435163" cy="320152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CA6098AD-46BB-4C68-B068-103AFA1C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B193-721D-44BC-B660-5F7CBBF4FF3C}" type="datetime4">
              <a:rPr lang="en-US" smtClean="0"/>
              <a:t>July 16, 2020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238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Clients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Our clientele includes </a:t>
            </a:r>
            <a:r>
              <a:rPr lang="en-IN" dirty="0" err="1"/>
              <a:t>ReNew</a:t>
            </a:r>
            <a:r>
              <a:rPr lang="en-IN" dirty="0"/>
              <a:t> Power, Max Specialty Films, Micromax, Fever – 104 FM, Hindustan Power Projects ltd, Moser Baer India Ltd, </a:t>
            </a:r>
            <a:r>
              <a:rPr lang="en-IN" dirty="0" err="1"/>
              <a:t>paytm</a:t>
            </a:r>
            <a:r>
              <a:rPr lang="en-IN" dirty="0"/>
              <a:t>, </a:t>
            </a:r>
            <a:r>
              <a:rPr lang="en-IN" dirty="0" err="1"/>
              <a:t>Metenere</a:t>
            </a:r>
            <a:r>
              <a:rPr lang="en-IN" dirty="0"/>
              <a:t> India Limited, Jindal </a:t>
            </a:r>
            <a:r>
              <a:rPr lang="en-IN" dirty="0" err="1"/>
              <a:t>Mactech</a:t>
            </a:r>
            <a:r>
              <a:rPr lang="en-IN" dirty="0"/>
              <a:t>, Mind Merchants, TR </a:t>
            </a:r>
            <a:r>
              <a:rPr lang="en-IN" dirty="0" err="1"/>
              <a:t>Chaddha</a:t>
            </a:r>
            <a:r>
              <a:rPr lang="en-IN" dirty="0"/>
              <a:t> &amp; Co LLP, </a:t>
            </a:r>
            <a:r>
              <a:rPr lang="en-IN" dirty="0" err="1"/>
              <a:t>Pritul</a:t>
            </a:r>
            <a:r>
              <a:rPr lang="en-IN" dirty="0"/>
              <a:t> Machineries and many more</a:t>
            </a:r>
          </a:p>
          <a:p>
            <a:r>
              <a:rPr lang="en-IN" dirty="0"/>
              <a:t>Industries : Industries we serve are Solar, Manufacturing, Mobile/Electronics, Power sector, Education, Chartered Accountants, Metal Recycling, Hospitals etc. </a:t>
            </a:r>
            <a:endParaRPr lang="en-US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xmlns="" id="{5644DD48-7EE1-4070-AF7B-178A1988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Confidential &amp; Proprietary Information: procur[E]ngine </a:t>
            </a: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F17627EC-8F34-4B3A-B492-7266801F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IN" smtClean="0"/>
              <a:pPr/>
              <a:t>13</a:t>
            </a:fld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B888B537-AC48-44EE-8979-F8169D658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1854" y="3918399"/>
            <a:ext cx="2540997" cy="741897"/>
          </a:xfrm>
          <a:prstGeom prst="rect">
            <a:avLst/>
          </a:prstGeom>
        </p:spPr>
      </p:pic>
      <p:pic>
        <p:nvPicPr>
          <p:cNvPr id="16" name="Picture 15" descr="Metenere.png">
            <a:extLst>
              <a:ext uri="{FF2B5EF4-FFF2-40B4-BE49-F238E27FC236}">
                <a16:creationId xmlns:a16="http://schemas.microsoft.com/office/drawing/2014/main" xmlns="" id="{1A5CA750-369B-4BAD-A0F1-2A5F61D543F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4188" y="5495773"/>
            <a:ext cx="1659385" cy="514698"/>
          </a:xfrm>
          <a:prstGeom prst="rect">
            <a:avLst/>
          </a:prstGeom>
        </p:spPr>
      </p:pic>
      <p:pic>
        <p:nvPicPr>
          <p:cNvPr id="18" name="Picture 17" descr="TRC.png">
            <a:extLst>
              <a:ext uri="{FF2B5EF4-FFF2-40B4-BE49-F238E27FC236}">
                <a16:creationId xmlns:a16="http://schemas.microsoft.com/office/drawing/2014/main" xmlns="" id="{0B7EBE66-35D5-49E1-BB50-BD36CD40DAA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6699" y="5652551"/>
            <a:ext cx="2032000" cy="1016000"/>
          </a:xfrm>
          <a:prstGeom prst="rect">
            <a:avLst/>
          </a:prstGeom>
        </p:spPr>
      </p:pic>
      <p:pic>
        <p:nvPicPr>
          <p:cNvPr id="19" name="Picture 18" descr="PritulMachines.jpeg">
            <a:extLst>
              <a:ext uri="{FF2B5EF4-FFF2-40B4-BE49-F238E27FC236}">
                <a16:creationId xmlns:a16="http://schemas.microsoft.com/office/drawing/2014/main" xmlns="" id="{48DBC56A-55B2-4372-96E1-A63C33912DC3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2262" y="5272989"/>
            <a:ext cx="2032000" cy="445567"/>
          </a:xfrm>
          <a:prstGeom prst="rect">
            <a:avLst/>
          </a:prstGeom>
        </p:spPr>
      </p:pic>
      <p:pic>
        <p:nvPicPr>
          <p:cNvPr id="20" name="Picture 19" descr="MidMerchants.png">
            <a:extLst>
              <a:ext uri="{FF2B5EF4-FFF2-40B4-BE49-F238E27FC236}">
                <a16:creationId xmlns:a16="http://schemas.microsoft.com/office/drawing/2014/main" xmlns="" id="{4123D1F3-61A8-4A1D-BDB8-C1DC5097A113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8560" y="5445224"/>
            <a:ext cx="1944216" cy="672594"/>
          </a:xfrm>
          <a:prstGeom prst="rect">
            <a:avLst/>
          </a:prstGeom>
        </p:spPr>
      </p:pic>
      <p:pic>
        <p:nvPicPr>
          <p:cNvPr id="21" name="Picture 20" descr="FM-104.jpeg">
            <a:extLst>
              <a:ext uri="{FF2B5EF4-FFF2-40B4-BE49-F238E27FC236}">
                <a16:creationId xmlns:a16="http://schemas.microsoft.com/office/drawing/2014/main" xmlns="" id="{83A9FC4B-BBFA-4FB0-A0EA-375944783662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7989" y="4511132"/>
            <a:ext cx="720080" cy="756249"/>
          </a:xfrm>
          <a:prstGeom prst="rect">
            <a:avLst/>
          </a:prstGeom>
        </p:spPr>
      </p:pic>
      <p:pic>
        <p:nvPicPr>
          <p:cNvPr id="22" name="Picture 21" descr="Moser_Baer_Logo1.png">
            <a:extLst>
              <a:ext uri="{FF2B5EF4-FFF2-40B4-BE49-F238E27FC236}">
                <a16:creationId xmlns:a16="http://schemas.microsoft.com/office/drawing/2014/main" xmlns="" id="{64C14B54-BBFE-4418-921E-2C09AF561D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1365" y="4720238"/>
            <a:ext cx="2367099" cy="576064"/>
          </a:xfrm>
          <a:prstGeom prst="rect">
            <a:avLst/>
          </a:prstGeom>
        </p:spPr>
      </p:pic>
      <p:pic>
        <p:nvPicPr>
          <p:cNvPr id="23" name="Picture 22" descr="logo.png">
            <a:extLst>
              <a:ext uri="{FF2B5EF4-FFF2-40B4-BE49-F238E27FC236}">
                <a16:creationId xmlns:a16="http://schemas.microsoft.com/office/drawing/2014/main" xmlns="" id="{9386294E-C96A-48C6-B618-A6C02418064D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3573" y="4660296"/>
            <a:ext cx="2351708" cy="542114"/>
          </a:xfrm>
          <a:prstGeom prst="rect">
            <a:avLst/>
          </a:prstGeom>
        </p:spPr>
      </p:pic>
      <p:pic>
        <p:nvPicPr>
          <p:cNvPr id="24" name="Picture 23" descr="xGen.png">
            <a:extLst>
              <a:ext uri="{FF2B5EF4-FFF2-40B4-BE49-F238E27FC236}">
                <a16:creationId xmlns:a16="http://schemas.microsoft.com/office/drawing/2014/main" xmlns="" id="{36285E3B-5ED7-41E5-9FA6-91BA6AF8F3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3567" y="4235423"/>
            <a:ext cx="1032249" cy="650236"/>
          </a:xfrm>
          <a:prstGeom prst="rect">
            <a:avLst/>
          </a:prstGeom>
        </p:spPr>
      </p:pic>
      <p:pic>
        <p:nvPicPr>
          <p:cNvPr id="25" name="Picture 24" descr="Medulla.jpeg">
            <a:extLst>
              <a:ext uri="{FF2B5EF4-FFF2-40B4-BE49-F238E27FC236}">
                <a16:creationId xmlns:a16="http://schemas.microsoft.com/office/drawing/2014/main" xmlns="" id="{256967B5-86F1-4A24-84AD-5BBFD5CCBF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4985" y="5377614"/>
            <a:ext cx="762000" cy="7747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59EE3429-42D0-4BC8-A92F-2D3AEA7F57A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3129" y="3848476"/>
            <a:ext cx="1800200" cy="74089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1F74155D-611C-4536-B1A7-39D19594C3EE}"/>
              </a:ext>
            </a:extLst>
          </p:cNvPr>
          <p:cNvPicPr/>
          <p:nvPr/>
        </p:nvPicPr>
        <p:blipFill>
          <a:blip r:embed="rId14"/>
          <a:stretch>
            <a:fillRect/>
          </a:stretch>
        </p:blipFill>
        <p:spPr>
          <a:xfrm>
            <a:off x="2273201" y="4325582"/>
            <a:ext cx="1666350" cy="563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028B2B7-8A71-4749-8592-ADF93445C92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53628" y="5277607"/>
            <a:ext cx="1398165" cy="840211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47D0809-3207-4956-AF57-5CC956213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690F-E17F-418A-A614-FC088F1A8B56}" type="datetime4">
              <a:rPr lang="en-US" smtClean="0"/>
              <a:t>July 16, 2020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337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B72199-D5C3-4DA6-939F-DD8FEA1687E7}"/>
              </a:ext>
            </a:extLst>
          </p:cNvPr>
          <p:cNvSpPr txBox="1"/>
          <p:nvPr/>
        </p:nvSpPr>
        <p:spPr>
          <a:xfrm>
            <a:off x="3466120" y="3075057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tx2"/>
                </a:solidFill>
                <a:latin typeface="+mj-lt"/>
              </a:rPr>
              <a:t>Thank You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E9C54F53-089B-42A2-B148-637A4869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Confidential &amp; Proprietary Information: procur[E]ngine </a:t>
            </a:r>
            <a:endParaRPr lang="en-IN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00C37D6C-37FB-4A94-BD04-3D430B1D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27789D96-C429-409C-A156-6D2BC4FD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B58D-46CB-4EA1-94A9-272C62EDD9C8}" type="datetime4">
              <a:rPr lang="en-US" smtClean="0"/>
              <a:t>July 16,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7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AgileApt Solutions Pvt Limited - A technology company – innovative and flexible products, services and consultancy in the field of improving B2B Purchase Efficiencies (</a:t>
            </a:r>
            <a:r>
              <a:rPr lang="en-IN" dirty="0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www.agileapt.com</a:t>
            </a:r>
            <a:r>
              <a:rPr lang="en-IN" dirty="0"/>
              <a:t>)</a:t>
            </a:r>
          </a:p>
          <a:p>
            <a:pPr lvl="0"/>
            <a:r>
              <a:rPr lang="en-IN" dirty="0"/>
              <a:t>Our flagship product </a:t>
            </a:r>
            <a:r>
              <a:rPr lang="en-IN" b="1" dirty="0" err="1">
                <a:solidFill>
                  <a:srgbClr val="005392"/>
                </a:solidFill>
                <a:cs typeface="Arial" panose="020B0604020202020204" pitchFamily="34" charset="0"/>
              </a:rPr>
              <a:t>procur</a:t>
            </a:r>
            <a:r>
              <a:rPr lang="en-IN" b="1" dirty="0">
                <a:solidFill>
                  <a:srgbClr val="FF572F"/>
                </a:solidFill>
                <a:cs typeface="Arial" panose="020B0604020202020204" pitchFamily="34" charset="0"/>
              </a:rPr>
              <a:t>[E]</a:t>
            </a:r>
            <a:r>
              <a:rPr lang="en-IN" b="1" dirty="0" err="1">
                <a:solidFill>
                  <a:srgbClr val="005392"/>
                </a:solidFill>
                <a:cs typeface="Arial" panose="020B0604020202020204" pitchFamily="34" charset="0"/>
              </a:rPr>
              <a:t>ngine</a:t>
            </a:r>
            <a:r>
              <a:rPr lang="en-IN" b="1" dirty="0">
                <a:solidFill>
                  <a:srgbClr val="005392"/>
                </a:solidFill>
                <a:cs typeface="Arial" panose="020B0604020202020204" pitchFamily="34" charset="0"/>
              </a:rPr>
              <a:t> </a:t>
            </a:r>
            <a:r>
              <a:rPr lang="en-IN" dirty="0"/>
              <a:t>– </a:t>
            </a:r>
            <a:r>
              <a:rPr lang="en-IN" b="1" dirty="0"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www.procurEngine.com</a:t>
            </a:r>
            <a:r>
              <a:rPr lang="en-IN" b="1" dirty="0"/>
              <a:t> </a:t>
            </a:r>
            <a:r>
              <a:rPr lang="en-IN" dirty="0"/>
              <a:t>is an extremely reliable, effective and very easy-to-use e-Negotiation platform used by many renowned organisations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AFAE131-A3D6-4B82-9FE3-5F596F08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1640-94F1-46FB-9857-B07973D67867}" type="datetime4">
              <a:rPr lang="en-US" smtClean="0"/>
              <a:t>July 16, 2020</a:t>
            </a:fld>
            <a:endParaRPr lang="en-IN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xmlns="" id="{5644DD48-7EE1-4070-AF7B-178A1988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Confidential &amp; Proprietary Information: procur[E]ngine </a:t>
            </a: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F17627EC-8F34-4B3A-B492-7266801F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IN" smtClean="0"/>
              <a:pPr/>
              <a:t>2</a:t>
            </a:fld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C0A8A8E-760A-4D44-80FF-4B5ED02D2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9154" y="4836604"/>
            <a:ext cx="1736991" cy="6474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46C1122-7287-4BE4-9E1D-DEA97A4978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6860" y="3598346"/>
            <a:ext cx="1099731" cy="11062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618D3FFB-2927-47A1-8CF0-371AF192C32C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2422004" y="5701666"/>
            <a:ext cx="6408712" cy="621862"/>
          </a:xfrm>
          <a:prstGeom prst="rect">
            <a:avLst/>
          </a:prstGeom>
        </p:spPr>
      </p:pic>
      <p:sp>
        <p:nvSpPr>
          <p:cNvPr id="18" name="Content Placeholder 13">
            <a:extLst>
              <a:ext uri="{FF2B5EF4-FFF2-40B4-BE49-F238E27FC236}">
                <a16:creationId xmlns:a16="http://schemas.microsoft.com/office/drawing/2014/main" xmlns="" id="{50C08AD6-1B96-48AE-B6EC-90CF7A956669}"/>
              </a:ext>
            </a:extLst>
          </p:cNvPr>
          <p:cNvSpPr txBox="1">
            <a:spLocks/>
          </p:cNvSpPr>
          <p:nvPr/>
        </p:nvSpPr>
        <p:spPr>
          <a:xfrm>
            <a:off x="1989953" y="3651724"/>
            <a:ext cx="7632851" cy="1944216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31392" indent="-304747" algn="l" defTabSz="121898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58037" indent="-304747" algn="l" defTabSz="121898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584683" indent="-304747" algn="l" defTabSz="121898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11328" indent="-304747" algn="l" defTabSz="121898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chemeClr val="tx1"/>
                </a:solidFill>
                <a:latin typeface="+mn-lt"/>
              </a:rPr>
              <a:t>The solution is hosted on World’s one of the most secure cloud platform - </a:t>
            </a:r>
            <a:r>
              <a:rPr lang="en-IN" sz="2000" b="1" dirty="0">
                <a:solidFill>
                  <a:schemeClr val="tx1"/>
                </a:solidFill>
                <a:latin typeface="+mn-lt"/>
              </a:rPr>
              <a:t>Microsoft Azure </a:t>
            </a:r>
            <a:r>
              <a:rPr lang="en-IN" sz="2000" dirty="0">
                <a:solidFill>
                  <a:schemeClr val="tx1"/>
                </a:solidFill>
                <a:latin typeface="+mn-lt"/>
              </a:rPr>
              <a:t>and backed by Microsoft BizSpark Program. Azure is approved by Ministry of IT, Government of India, even for </a:t>
            </a:r>
            <a:r>
              <a:rPr lang="en-IN" sz="2000" dirty="0" err="1">
                <a:solidFill>
                  <a:schemeClr val="tx1"/>
                </a:solidFill>
                <a:latin typeface="+mn-lt"/>
              </a:rPr>
              <a:t>GoI</a:t>
            </a:r>
            <a:r>
              <a:rPr lang="en-IN" sz="2000" dirty="0">
                <a:solidFill>
                  <a:schemeClr val="tx1"/>
                </a:solidFill>
                <a:latin typeface="+mn-lt"/>
              </a:rPr>
              <a:t> applications</a:t>
            </a:r>
          </a:p>
          <a:p>
            <a:r>
              <a:rPr lang="en-IN" sz="2000" b="1" dirty="0" err="1">
                <a:solidFill>
                  <a:srgbClr val="005392"/>
                </a:solidFill>
                <a:latin typeface="+mn-lt"/>
                <a:cs typeface="Arial" panose="020B0604020202020204" pitchFamily="34" charset="0"/>
              </a:rPr>
              <a:t>procur</a:t>
            </a:r>
            <a:r>
              <a:rPr lang="en-IN" sz="2000" b="1" dirty="0">
                <a:solidFill>
                  <a:srgbClr val="FF572F"/>
                </a:solidFill>
                <a:latin typeface="+mn-lt"/>
                <a:cs typeface="Arial" panose="020B0604020202020204" pitchFamily="34" charset="0"/>
              </a:rPr>
              <a:t>[E]</a:t>
            </a:r>
            <a:r>
              <a:rPr lang="en-IN" sz="2000" b="1" dirty="0" err="1">
                <a:solidFill>
                  <a:srgbClr val="005392"/>
                </a:solidFill>
                <a:latin typeface="+mn-lt"/>
                <a:cs typeface="Arial" panose="020B0604020202020204" pitchFamily="34" charset="0"/>
              </a:rPr>
              <a:t>ngine</a:t>
            </a:r>
            <a:r>
              <a:rPr lang="en-IN" sz="2000" b="1" dirty="0">
                <a:solidFill>
                  <a:srgbClr val="005392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+mn-lt"/>
              </a:rPr>
              <a:t>has the highest level of website Security with SSL Certification with EV Validation</a:t>
            </a:r>
          </a:p>
          <a:p>
            <a:pPr marL="0" indent="0">
              <a:buNone/>
            </a:pP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113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Workspace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xmlns="" id="{27371452-FA8C-4E64-9181-EA65181366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884598"/>
              </p:ext>
            </p:extLst>
          </p:nvPr>
        </p:nvGraphicFramePr>
        <p:xfrm>
          <a:off x="1990725" y="1701800"/>
          <a:ext cx="989330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Date Placeholder 15">
            <a:extLst>
              <a:ext uri="{FF2B5EF4-FFF2-40B4-BE49-F238E27FC236}">
                <a16:creationId xmlns:a16="http://schemas.microsoft.com/office/drawing/2014/main" xmlns="" id="{4A15D740-A2DF-42D4-9E3F-40F78BB0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557C-E401-4149-9C89-CAE127E878FF}" type="datetime4">
              <a:rPr lang="en-US" smtClean="0"/>
              <a:t>July 16, 2020</a:t>
            </a:fld>
            <a:endParaRPr lang="en-IN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xmlns="" id="{DB03DF1F-9938-4F7D-84F8-3389F695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Confidential &amp; Proprietary Information: procur[E]ngine </a:t>
            </a:r>
            <a:endParaRPr lang="en-IN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A7D1A8F2-418A-4C71-AA78-AE344F5F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xmlns="" id="{A19DD54D-9B40-45B6-A9F5-300F81D93F1F}"/>
              </a:ext>
            </a:extLst>
          </p:cNvPr>
          <p:cNvSpPr txBox="1">
            <a:spLocks/>
          </p:cNvSpPr>
          <p:nvPr/>
        </p:nvSpPr>
        <p:spPr>
          <a:xfrm>
            <a:off x="10747534" y="6400801"/>
            <a:ext cx="1107518" cy="3206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A60BA0E-20D0-4E7C-B286-26C960A6788F}" type="slidenum">
              <a:rPr lang="en-IN" smtClean="0"/>
              <a:pPr algn="r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256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Offering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e-Negotiation Platform: </a:t>
            </a:r>
            <a:r>
              <a:rPr lang="en-IN" b="1" dirty="0" err="1">
                <a:solidFill>
                  <a:srgbClr val="005392"/>
                </a:solidFill>
                <a:cs typeface="Arial" panose="020B0604020202020204" pitchFamily="34" charset="0"/>
              </a:rPr>
              <a:t>procur</a:t>
            </a:r>
            <a:r>
              <a:rPr lang="en-IN" b="1" dirty="0">
                <a:solidFill>
                  <a:srgbClr val="FF572F"/>
                </a:solidFill>
                <a:cs typeface="Arial" panose="020B0604020202020204" pitchFamily="34" charset="0"/>
              </a:rPr>
              <a:t>[E]</a:t>
            </a:r>
            <a:r>
              <a:rPr lang="en-IN" b="1" dirty="0" err="1">
                <a:solidFill>
                  <a:srgbClr val="005392"/>
                </a:solidFill>
                <a:cs typeface="Arial" panose="020B0604020202020204" pitchFamily="34" charset="0"/>
              </a:rPr>
              <a:t>ngine</a:t>
            </a:r>
            <a:r>
              <a:rPr lang="en-IN" b="1" dirty="0">
                <a:solidFill>
                  <a:srgbClr val="005392"/>
                </a:solidFill>
                <a:cs typeface="Arial" panose="020B0604020202020204" pitchFamily="34" charset="0"/>
              </a:rPr>
              <a:t> </a:t>
            </a:r>
            <a:r>
              <a:rPr lang="en-IN" dirty="0"/>
              <a:t>is a subscription based model enabling clients to take advantage of e-Negotiations for negotiating and approving B2B Contracts. The platform offers</a:t>
            </a:r>
          </a:p>
          <a:p>
            <a:pPr lvl="1"/>
            <a:r>
              <a:rPr lang="en-IN" dirty="0"/>
              <a:t>e-RFx – Detailed Techno Commercial Bid Proposal Submission, the output is the auto generated comparative statement with option of soliciting multiple revisions</a:t>
            </a:r>
          </a:p>
          <a:p>
            <a:pPr lvl="1"/>
            <a:r>
              <a:rPr lang="en-IN" dirty="0"/>
              <a:t>e-Auctions – both Reverse &amp; Forward, English and Dutch followed up by a workflow based approval process </a:t>
            </a:r>
          </a:p>
          <a:p>
            <a:pPr lvl="1"/>
            <a:r>
              <a:rPr lang="en-IN" dirty="0"/>
              <a:t>Vendor Qualification – Efficient Vendor Capability Assessment Process – existing as well as new</a:t>
            </a:r>
          </a:p>
          <a:p>
            <a:r>
              <a:rPr lang="en-IN" dirty="0"/>
              <a:t>Analytics and Reports – The system has a user friendly dashboard and multiple reports to help improving negotiation efficacy, audit compliances and system efficiencies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xmlns="" id="{5644DD48-7EE1-4070-AF7B-178A1988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Confidential &amp; Proprietary Information: procur[E]ngine </a:t>
            </a: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F17627EC-8F34-4B3A-B492-7266801F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xmlns="" id="{B986EF14-5FE1-4AAA-8112-0819D55A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E106-811B-47AE-A5E1-1BABC37398EE}" type="datetime4">
              <a:rPr lang="en-US" smtClean="0"/>
              <a:t>July 16, 2020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787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Offering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e-Negotiation Training &amp; Workshops</a:t>
            </a:r>
          </a:p>
          <a:p>
            <a:pPr lvl="1"/>
            <a:r>
              <a:rPr lang="en-IN" dirty="0"/>
              <a:t>Purchase Portfolio Analytics </a:t>
            </a:r>
          </a:p>
          <a:p>
            <a:pPr lvl="1"/>
            <a:r>
              <a:rPr lang="en-IN" dirty="0"/>
              <a:t>introduction of Negotiations e-Negotiations &amp; available tools</a:t>
            </a:r>
          </a:p>
          <a:p>
            <a:pPr lvl="1"/>
            <a:r>
              <a:rPr lang="en-IN" dirty="0"/>
              <a:t>create a perspective for the next 3-5 years on with focus on AI and ML</a:t>
            </a:r>
          </a:p>
          <a:p>
            <a:pPr lvl="1"/>
            <a:r>
              <a:rPr lang="en-IN" dirty="0"/>
              <a:t>How organization can develop its own negotiation strategy to suit its business objectives</a:t>
            </a:r>
          </a:p>
          <a:p>
            <a:pPr lvl="1"/>
            <a:r>
              <a:rPr lang="en-IN" dirty="0"/>
              <a:t>What are the pitfalls that every buyer should be aware of e-Negotiations</a:t>
            </a:r>
          </a:p>
          <a:p>
            <a:pPr lvl="0"/>
            <a:r>
              <a:rPr lang="en-IN" dirty="0"/>
              <a:t>e-Negotiation Consultancy </a:t>
            </a:r>
          </a:p>
          <a:p>
            <a:pPr lvl="1"/>
            <a:r>
              <a:rPr lang="en-IN" dirty="0"/>
              <a:t>Work closely with partner organization for successful e-Negotiation adoption 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xmlns="" id="{5644DD48-7EE1-4070-AF7B-178A1988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Confidential &amp; Proprietary Information: procur[E]ngine </a:t>
            </a: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F17627EC-8F34-4B3A-B492-7266801F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xmlns="" id="{298600B6-E228-40C8-86B7-6072FFC93C0F}"/>
              </a:ext>
            </a:extLst>
          </p:cNvPr>
          <p:cNvSpPr txBox="1">
            <a:spLocks/>
          </p:cNvSpPr>
          <p:nvPr/>
        </p:nvSpPr>
        <p:spPr>
          <a:xfrm>
            <a:off x="9766820" y="980727"/>
            <a:ext cx="2232248" cy="492443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200" kern="1200" baseline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 err="1"/>
              <a:t>Contd</a:t>
            </a:r>
            <a:r>
              <a:rPr lang="en-IN" sz="2000" dirty="0"/>
              <a:t>…</a:t>
            </a:r>
            <a:r>
              <a:rPr lang="en-IN" sz="1600" dirty="0"/>
              <a:t>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F4133348-CB78-4014-B9E6-B411267FE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8E5FF-3780-40F3-81D0-8619A266DA6F}" type="datetime4">
              <a:rPr lang="en-US" smtClean="0"/>
              <a:t>July 16, 2020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88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005392"/>
                </a:solidFill>
                <a:cs typeface="Arial" panose="020B0604020202020204" pitchFamily="34" charset="0"/>
              </a:rPr>
              <a:t>procur</a:t>
            </a:r>
            <a:r>
              <a:rPr lang="en-IN" dirty="0">
                <a:solidFill>
                  <a:srgbClr val="FF572F"/>
                </a:solidFill>
                <a:cs typeface="Arial" panose="020B0604020202020204" pitchFamily="34" charset="0"/>
              </a:rPr>
              <a:t>[E]</a:t>
            </a:r>
            <a:r>
              <a:rPr lang="en-IN" dirty="0" err="1">
                <a:solidFill>
                  <a:srgbClr val="005392"/>
                </a:solidFill>
                <a:cs typeface="Arial" panose="020B0604020202020204" pitchFamily="34" charset="0"/>
              </a:rPr>
              <a:t>ngine</a:t>
            </a:r>
            <a:r>
              <a:rPr lang="en-IN" dirty="0">
                <a:solidFill>
                  <a:srgbClr val="005392"/>
                </a:solidFill>
                <a:cs typeface="Arial" panose="020B0604020202020204" pitchFamily="34" charset="0"/>
              </a:rPr>
              <a:t> </a:t>
            </a:r>
            <a:r>
              <a:rPr lang="en-IN" dirty="0"/>
              <a:t>- </a:t>
            </a:r>
            <a:r>
              <a:rPr lang="en-US" dirty="0"/>
              <a:t>Advantages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Extremely Easy to Operate </a:t>
            </a:r>
          </a:p>
          <a:p>
            <a:pPr lvl="0"/>
            <a:r>
              <a:rPr lang="en-US" dirty="0"/>
              <a:t>Designed to meet</a:t>
            </a:r>
          </a:p>
          <a:p>
            <a:pPr marL="0" lvl="0" indent="0">
              <a:buNone/>
            </a:pPr>
            <a:r>
              <a:rPr lang="en-US" dirty="0"/>
              <a:t>    complexities of B2B Negotiations</a:t>
            </a:r>
          </a:p>
          <a:p>
            <a:pPr lvl="0"/>
            <a:r>
              <a:rPr lang="en-US" dirty="0"/>
              <a:t>Complete security of your data</a:t>
            </a:r>
          </a:p>
          <a:p>
            <a:pPr lvl="0"/>
            <a:r>
              <a:rPr lang="en-US" dirty="0"/>
              <a:t>Unique Features </a:t>
            </a:r>
          </a:p>
          <a:p>
            <a:pPr lvl="1"/>
            <a:r>
              <a:rPr lang="en-US" dirty="0"/>
              <a:t>Loading Factor (λ-Factor)</a:t>
            </a:r>
          </a:p>
          <a:p>
            <a:pPr lvl="1"/>
            <a:r>
              <a:rPr lang="en-US" dirty="0"/>
              <a:t>Dutch Auctions</a:t>
            </a:r>
          </a:p>
          <a:p>
            <a:pPr lvl="1"/>
            <a:r>
              <a:rPr lang="en-US" dirty="0"/>
              <a:t>Staggered Auctions</a:t>
            </a:r>
          </a:p>
          <a:p>
            <a:pPr lvl="1"/>
            <a:r>
              <a:rPr lang="en-US" dirty="0"/>
              <a:t>Comprehensive inter-department and intra-</a:t>
            </a:r>
          </a:p>
          <a:p>
            <a:pPr marL="426645" lvl="1" indent="0">
              <a:buNone/>
            </a:pPr>
            <a:r>
              <a:rPr lang="en-US" dirty="0"/>
              <a:t>     department approval work flows</a:t>
            </a:r>
          </a:p>
          <a:p>
            <a:pPr lvl="1"/>
            <a:r>
              <a:rPr lang="en-US" dirty="0"/>
              <a:t>Concept of Multiple Tagging of vendors for ease of segregation and analytics</a:t>
            </a:r>
          </a:p>
          <a:p>
            <a:r>
              <a:rPr lang="en-US" dirty="0"/>
              <a:t>Bidding possibility on the move, i.e. on laptop, tablet or mobile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xmlns="" id="{5644DD48-7EE1-4070-AF7B-178A1988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Confidential &amp; Proprietary Information: procur[E]ngine </a:t>
            </a: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F17627EC-8F34-4B3A-B492-7266801F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9A07EE55-C1ED-4FE8-85A3-8A8EE2AFA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572" y="1788984"/>
            <a:ext cx="4437234" cy="2736294"/>
          </a:xfrm>
          <a:prstGeom prst="rect">
            <a:avLst/>
          </a:prstGeom>
          <a:ln w="25400">
            <a:solidFill>
              <a:schemeClr val="tx2"/>
            </a:solidFill>
          </a:ln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BA8EAA2A-0831-4931-ACEB-A1BA2929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AC89-8C23-43E4-8E7F-8BB2FDB4F744}" type="datetime4">
              <a:rPr lang="en-US" smtClean="0"/>
              <a:t>July 16, 2020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316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005392"/>
                </a:solidFill>
                <a:cs typeface="Arial" panose="020B0604020202020204" pitchFamily="34" charset="0"/>
              </a:rPr>
              <a:t>procur</a:t>
            </a:r>
            <a:r>
              <a:rPr lang="en-IN" dirty="0">
                <a:solidFill>
                  <a:srgbClr val="FF572F"/>
                </a:solidFill>
                <a:cs typeface="Arial" panose="020B0604020202020204" pitchFamily="34" charset="0"/>
              </a:rPr>
              <a:t>[E]</a:t>
            </a:r>
            <a:r>
              <a:rPr lang="en-IN" dirty="0" err="1">
                <a:solidFill>
                  <a:srgbClr val="005392"/>
                </a:solidFill>
                <a:cs typeface="Arial" panose="020B0604020202020204" pitchFamily="34" charset="0"/>
              </a:rPr>
              <a:t>ngine</a:t>
            </a:r>
            <a:r>
              <a:rPr lang="en-IN" dirty="0">
                <a:solidFill>
                  <a:srgbClr val="005392"/>
                </a:solidFill>
                <a:cs typeface="Arial" panose="020B0604020202020204" pitchFamily="34" charset="0"/>
              </a:rPr>
              <a:t> </a:t>
            </a:r>
            <a:r>
              <a:rPr lang="en-IN" dirty="0"/>
              <a:t>- </a:t>
            </a:r>
            <a:r>
              <a:rPr lang="en-US" dirty="0"/>
              <a:t>Advantages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989955" y="1701800"/>
            <a:ext cx="5328594" cy="4470400"/>
          </a:xfrm>
        </p:spPr>
        <p:txBody>
          <a:bodyPr/>
          <a:lstStyle/>
          <a:p>
            <a:r>
              <a:rPr lang="en-US" dirty="0"/>
              <a:t>Cloud based SAAS model – </a:t>
            </a:r>
            <a:r>
              <a:rPr lang="en-IN" dirty="0"/>
              <a:t>No additional need of any hardware or software to be installed by users (including bidders)</a:t>
            </a:r>
          </a:p>
          <a:p>
            <a:r>
              <a:rPr lang="en-US" dirty="0"/>
              <a:t>Flexibility During Auctions</a:t>
            </a:r>
          </a:p>
          <a:p>
            <a:r>
              <a:rPr lang="en-US" dirty="0"/>
              <a:t>Reasonably customizable for better control on seller psychology</a:t>
            </a:r>
          </a:p>
          <a:p>
            <a:r>
              <a:rPr lang="en-US" dirty="0"/>
              <a:t>Multiple viewing</a:t>
            </a:r>
          </a:p>
          <a:p>
            <a:pPr lvl="0"/>
            <a:r>
              <a:rPr lang="en-US" dirty="0"/>
              <a:t>Extremely Transparent Pricing</a:t>
            </a:r>
          </a:p>
          <a:p>
            <a:pPr lvl="0"/>
            <a:r>
              <a:rPr lang="en-US" dirty="0"/>
              <a:t>Training on e-Negotiations</a:t>
            </a:r>
          </a:p>
          <a:p>
            <a:pPr lvl="0"/>
            <a:r>
              <a:rPr lang="en-US" dirty="0"/>
              <a:t>Tollfree support</a:t>
            </a:r>
            <a:endParaRPr lang="en-IN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xmlns="" id="{5644DD48-7EE1-4070-AF7B-178A1988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Confidential &amp; Proprietary Information: procur[E]ngine </a:t>
            </a: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F17627EC-8F34-4B3A-B492-7266801F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1238F8C-B7E7-435B-AD5A-DEC8E22C7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016" y="2044161"/>
            <a:ext cx="4603607" cy="2286502"/>
          </a:xfrm>
          <a:prstGeom prst="rect">
            <a:avLst/>
          </a:prstGeom>
        </p:spPr>
      </p:pic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xmlns="" id="{29D22FD9-C73A-438E-A27D-090487BBADD9}"/>
              </a:ext>
            </a:extLst>
          </p:cNvPr>
          <p:cNvSpPr txBox="1">
            <a:spLocks/>
          </p:cNvSpPr>
          <p:nvPr/>
        </p:nvSpPr>
        <p:spPr>
          <a:xfrm>
            <a:off x="9766820" y="980727"/>
            <a:ext cx="2232248" cy="492443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200" kern="1200" baseline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 err="1"/>
              <a:t>Contd</a:t>
            </a:r>
            <a:r>
              <a:rPr lang="en-IN" sz="2000" dirty="0"/>
              <a:t>…</a:t>
            </a:r>
            <a:r>
              <a:rPr lang="en-IN" sz="1600" dirty="0"/>
              <a:t>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FFFB2B0-F0E7-4B59-AF6B-7116DDA2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F2B4-763C-4423-B87C-66F8A2E9802F}" type="datetime4">
              <a:rPr lang="en-US" smtClean="0"/>
              <a:t>July 16, 2020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831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76B9F8E-7C2B-4CB2-BBDB-6D654676E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xmlns="" id="{5644DD48-7EE1-4070-AF7B-178A1988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Confidential &amp; Proprietary Information: procur[E]ngine </a:t>
            </a: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F17627EC-8F34-4B3A-B492-7266801F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IN" smtClean="0"/>
              <a:pPr/>
              <a:t>8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3B18BF9-9783-4E8A-8124-329323AB2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007" y="1595819"/>
            <a:ext cx="9262765" cy="47930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4C36057-44BD-481F-8751-283788958534}"/>
              </a:ext>
            </a:extLst>
          </p:cNvPr>
          <p:cNvSpPr txBox="1"/>
          <p:nvPr/>
        </p:nvSpPr>
        <p:spPr>
          <a:xfrm>
            <a:off x="1484677" y="1711694"/>
            <a:ext cx="1340911" cy="28701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Unique Address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AAFAB85-CE50-441B-BE80-2F184EA4AE46}"/>
              </a:ext>
            </a:extLst>
          </p:cNvPr>
          <p:cNvSpPr txBox="1"/>
          <p:nvPr/>
        </p:nvSpPr>
        <p:spPr>
          <a:xfrm>
            <a:off x="9011804" y="2264175"/>
            <a:ext cx="1779866" cy="27699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Your company Logo</a:t>
            </a:r>
          </a:p>
        </p:txBody>
      </p:sp>
      <p:sp>
        <p:nvSpPr>
          <p:cNvPr id="17" name="Left Arrow 9">
            <a:extLst>
              <a:ext uri="{FF2B5EF4-FFF2-40B4-BE49-F238E27FC236}">
                <a16:creationId xmlns:a16="http://schemas.microsoft.com/office/drawing/2014/main" xmlns="" id="{A7F18EE7-CF9F-4284-B327-FA93B618936C}"/>
              </a:ext>
            </a:extLst>
          </p:cNvPr>
          <p:cNvSpPr/>
          <p:nvPr/>
        </p:nvSpPr>
        <p:spPr>
          <a:xfrm>
            <a:off x="8369664" y="2304305"/>
            <a:ext cx="570132" cy="173124"/>
          </a:xfrm>
          <a:prstGeom prst="leftArrow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5A1441A-657F-4FAC-AAAF-F126DFAEA5E4}"/>
              </a:ext>
            </a:extLst>
          </p:cNvPr>
          <p:cNvSpPr txBox="1"/>
          <p:nvPr/>
        </p:nvSpPr>
        <p:spPr>
          <a:xfrm>
            <a:off x="7311316" y="5250850"/>
            <a:ext cx="2651607" cy="27699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3 image slider for your company</a:t>
            </a:r>
          </a:p>
        </p:txBody>
      </p:sp>
      <p:sp>
        <p:nvSpPr>
          <p:cNvPr id="19" name="Left Arrow 14">
            <a:extLst>
              <a:ext uri="{FF2B5EF4-FFF2-40B4-BE49-F238E27FC236}">
                <a16:creationId xmlns:a16="http://schemas.microsoft.com/office/drawing/2014/main" xmlns="" id="{339EDA45-854A-474F-AA17-0BF586584CBC}"/>
              </a:ext>
            </a:extLst>
          </p:cNvPr>
          <p:cNvSpPr/>
          <p:nvPr/>
        </p:nvSpPr>
        <p:spPr>
          <a:xfrm>
            <a:off x="6761628" y="5309750"/>
            <a:ext cx="485353" cy="158824"/>
          </a:xfrm>
          <a:prstGeom prst="leftArrow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5">
            <a:extLst>
              <a:ext uri="{FF2B5EF4-FFF2-40B4-BE49-F238E27FC236}">
                <a16:creationId xmlns:a16="http://schemas.microsoft.com/office/drawing/2014/main" xmlns="" id="{EBB13D16-D2B1-4B50-8B8D-BF914642E68D}"/>
              </a:ext>
            </a:extLst>
          </p:cNvPr>
          <p:cNvSpPr/>
          <p:nvPr/>
        </p:nvSpPr>
        <p:spPr>
          <a:xfrm rot="16200000">
            <a:off x="3106199" y="1592678"/>
            <a:ext cx="215786" cy="576064"/>
          </a:xfrm>
          <a:prstGeom prst="downArrow">
            <a:avLst>
              <a:gd name="adj1" fmla="val 56269"/>
              <a:gd name="adj2" fmla="val 50000"/>
            </a:avLst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6D833CA-351B-4DE6-AF7B-1E4B3B8E68B7}"/>
              </a:ext>
            </a:extLst>
          </p:cNvPr>
          <p:cNvSpPr txBox="1"/>
          <p:nvPr/>
        </p:nvSpPr>
        <p:spPr>
          <a:xfrm>
            <a:off x="8373858" y="4202384"/>
            <a:ext cx="2310948" cy="27699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Your company Introduction</a:t>
            </a:r>
          </a:p>
        </p:txBody>
      </p:sp>
      <p:sp>
        <p:nvSpPr>
          <p:cNvPr id="22" name="Up Arrow 17">
            <a:extLst>
              <a:ext uri="{FF2B5EF4-FFF2-40B4-BE49-F238E27FC236}">
                <a16:creationId xmlns:a16="http://schemas.microsoft.com/office/drawing/2014/main" xmlns="" id="{9B95951E-0ADE-496A-B20E-9CD10851E755}"/>
              </a:ext>
            </a:extLst>
          </p:cNvPr>
          <p:cNvSpPr/>
          <p:nvPr/>
        </p:nvSpPr>
        <p:spPr>
          <a:xfrm>
            <a:off x="9399548" y="3660644"/>
            <a:ext cx="230965" cy="435992"/>
          </a:xfrm>
          <a:prstGeom prst="upArrow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6DF4060-9A03-41E4-BA98-999352E62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D39E-3C1D-4C49-BCC9-061778886652}" type="datetime4">
              <a:rPr lang="en-US" smtClean="0"/>
              <a:t>July 16, 2020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188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e-Auction &amp; </a:t>
            </a:r>
            <a:br>
              <a:rPr lang="en-US" dirty="0"/>
            </a:br>
            <a:r>
              <a:rPr lang="en-US" dirty="0"/>
              <a:t>Approval Workflow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989955" y="1701800"/>
            <a:ext cx="5256586" cy="4470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Every screen of bidding process is designed keeping nature of bidding and ease of use in mind.  Bidding process covered in our solution are given below</a:t>
            </a:r>
          </a:p>
          <a:p>
            <a:r>
              <a:rPr lang="en-US" dirty="0"/>
              <a:t>Reverse Auction: </a:t>
            </a:r>
          </a:p>
          <a:p>
            <a:pPr lvl="1"/>
            <a:r>
              <a:rPr lang="en-US" dirty="0"/>
              <a:t>Raw Material, Products and Services</a:t>
            </a:r>
          </a:p>
          <a:p>
            <a:pPr lvl="1"/>
            <a:r>
              <a:rPr lang="en-US" dirty="0"/>
              <a:t>Logistics Services (Air, Sea or Domestic Shipments)</a:t>
            </a:r>
          </a:p>
          <a:p>
            <a:r>
              <a:rPr lang="en-US" dirty="0"/>
              <a:t>Forward Auction: </a:t>
            </a:r>
          </a:p>
          <a:p>
            <a:pPr lvl="1"/>
            <a:r>
              <a:rPr lang="en-US" dirty="0"/>
              <a:t>Sale of old Machinery</a:t>
            </a:r>
          </a:p>
          <a:p>
            <a:pPr lvl="1"/>
            <a:r>
              <a:rPr lang="en-US" dirty="0"/>
              <a:t>Scrap Sale</a:t>
            </a:r>
          </a:p>
          <a:p>
            <a:pPr lvl="1"/>
            <a:r>
              <a:rPr lang="en-US" dirty="0"/>
              <a:t>Discount Enhancement</a:t>
            </a:r>
          </a:p>
          <a:p>
            <a:r>
              <a:rPr lang="en-US" dirty="0"/>
              <a:t>e-RFQ </a:t>
            </a:r>
          </a:p>
          <a:p>
            <a:pPr lvl="1"/>
            <a:r>
              <a:rPr lang="en-US" dirty="0"/>
              <a:t>Inviting Quotations for complex situations</a:t>
            </a:r>
          </a:p>
          <a:p>
            <a:pPr lvl="1"/>
            <a:r>
              <a:rPr lang="en-US" dirty="0"/>
              <a:t>Reverse Auction is difficult</a:t>
            </a:r>
          </a:p>
          <a:p>
            <a:r>
              <a:rPr lang="en-US" dirty="0"/>
              <a:t>Vendor Qualification</a:t>
            </a:r>
          </a:p>
          <a:p>
            <a:pPr lvl="1"/>
            <a:r>
              <a:rPr lang="en-US" dirty="0"/>
              <a:t>Build your own bid qualifying criteria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xmlns="" id="{5644DD48-7EE1-4070-AF7B-178A1988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Confidential &amp; Proprietary Information: procur[E]ngine </a:t>
            </a: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F17627EC-8F34-4B3A-B492-7266801F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IN" smtClean="0"/>
              <a:pPr/>
              <a:t>9</a:t>
            </a:fld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7D1C628B-0744-4D8F-8926-DDEDF3AE33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852" y="886719"/>
            <a:ext cx="3995526" cy="24908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9FC77E59-1F8A-4B01-BA23-CD9102B4CC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392" y="1876108"/>
            <a:ext cx="3131488" cy="17464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9B249AE-A6B1-4645-96B7-79E40E8EAD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722" y="3826771"/>
            <a:ext cx="3318632" cy="23372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F92F746F-5485-4A80-9797-E5E4D6280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177" y="2339305"/>
            <a:ext cx="2408104" cy="2949251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838B0844-F671-4BF5-BE5A-8597A5E3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EE8B-75DB-44A5-9798-EB949BAF83E9}" type="datetime4">
              <a:rPr lang="en-US" smtClean="0"/>
              <a:t>July 16, 2020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865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 16x9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3000</TotalTime>
  <Words>974</Words>
  <Application>Microsoft Office PowerPoint</Application>
  <PresentationFormat>Custom</PresentationFormat>
  <Paragraphs>157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Books 16x9</vt:lpstr>
      <vt:lpstr>Empowering Agile CPOs</vt:lpstr>
      <vt:lpstr>Introduction</vt:lpstr>
      <vt:lpstr>Our Workspace</vt:lpstr>
      <vt:lpstr>Our Offering</vt:lpstr>
      <vt:lpstr>Our Offering</vt:lpstr>
      <vt:lpstr>procur[E]ngine - Advantages </vt:lpstr>
      <vt:lpstr>procur[E]ngine - Advantages </vt:lpstr>
      <vt:lpstr>Personalization</vt:lpstr>
      <vt:lpstr>e-Auction &amp;  Approval Workflow</vt:lpstr>
      <vt:lpstr>Analytics and Tools</vt:lpstr>
      <vt:lpstr>Why Us? </vt:lpstr>
      <vt:lpstr>Summary </vt:lpstr>
      <vt:lpstr>Our Clients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Anupam Aggrwal</dc:creator>
  <cp:lastModifiedBy>Puneet</cp:lastModifiedBy>
  <cp:revision>267</cp:revision>
  <dcterms:created xsi:type="dcterms:W3CDTF">2019-03-07T05:55:08Z</dcterms:created>
  <dcterms:modified xsi:type="dcterms:W3CDTF">2020-07-16T10:26:55Z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