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64" r:id="rId5"/>
    <p:sldId id="257" r:id="rId6"/>
    <p:sldId id="259" r:id="rId7"/>
    <p:sldId id="260" r:id="rId8"/>
    <p:sldId id="258" r:id="rId9"/>
    <p:sldId id="261" r:id="rId10"/>
    <p:sldId id="262" r:id="rId11"/>
    <p:sldId id="30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4" r:id="rId20"/>
    <p:sldId id="275" r:id="rId21"/>
    <p:sldId id="303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2F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5" autoAdjust="0"/>
    <p:restoredTop sz="94234" autoAdjust="0"/>
  </p:normalViewPr>
  <p:slideViewPr>
    <p:cSldViewPr showGuides="1">
      <p:cViewPr>
        <p:scale>
          <a:sx n="100" d="100"/>
          <a:sy n="100" d="100"/>
        </p:scale>
        <p:origin x="38" y="-4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15"/>
    </p:cViewPr>
  </p:sorter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ur malik" userId="a312cb87d7eb7034" providerId="LiveId" clId="{800CDD6C-46E7-41A5-A842-64FDCAC91899}"/>
    <pc:docChg chg="undo custSel addSld delSld modSld sldOrd">
      <pc:chgData name="ankur malik" userId="a312cb87d7eb7034" providerId="LiveId" clId="{800CDD6C-46E7-41A5-A842-64FDCAC91899}" dt="2022-02-22T09:35:30.825" v="1232" actId="21"/>
      <pc:docMkLst>
        <pc:docMk/>
      </pc:docMkLst>
      <pc:sldChg chg="addSp delSp modSp add del mod ord modTransition modAnim">
        <pc:chgData name="ankur malik" userId="a312cb87d7eb7034" providerId="LiveId" clId="{800CDD6C-46E7-41A5-A842-64FDCAC91899}" dt="2022-02-14T11:18:36.639" v="1201" actId="207"/>
        <pc:sldMkLst>
          <pc:docMk/>
          <pc:sldMk cId="1865277364" sldId="257"/>
        </pc:sldMkLst>
        <pc:spChg chg="mod">
          <ac:chgData name="ankur malik" userId="a312cb87d7eb7034" providerId="LiveId" clId="{800CDD6C-46E7-41A5-A842-64FDCAC91899}" dt="2022-02-05T07:32:16.124" v="53" actId="1076"/>
          <ac:spMkLst>
            <pc:docMk/>
            <pc:sldMk cId="1865277364" sldId="257"/>
            <ac:spMk id="2" creationId="{0C66D0B5-2FCD-4486-A620-36E4F3646512}"/>
          </ac:spMkLst>
        </pc:spChg>
        <pc:spChg chg="mod">
          <ac:chgData name="ankur malik" userId="a312cb87d7eb7034" providerId="LiveId" clId="{800CDD6C-46E7-41A5-A842-64FDCAC91899}" dt="2022-02-05T07:31:39.921" v="43" actId="1076"/>
          <ac:spMkLst>
            <pc:docMk/>
            <pc:sldMk cId="1865277364" sldId="257"/>
            <ac:spMk id="6" creationId="{226E0B9D-2249-4B27-AE3E-A5092173EAB1}"/>
          </ac:spMkLst>
        </pc:spChg>
        <pc:spChg chg="mod">
          <ac:chgData name="ankur malik" userId="a312cb87d7eb7034" providerId="LiveId" clId="{800CDD6C-46E7-41A5-A842-64FDCAC91899}" dt="2022-02-05T09:21:33.516" v="330" actId="404"/>
          <ac:spMkLst>
            <pc:docMk/>
            <pc:sldMk cId="1865277364" sldId="257"/>
            <ac:spMk id="7" creationId="{0D568D1E-6F4F-471D-9EF1-5323085BD5E2}"/>
          </ac:spMkLst>
        </pc:spChg>
        <pc:spChg chg="mod">
          <ac:chgData name="ankur malik" userId="a312cb87d7eb7034" providerId="LiveId" clId="{800CDD6C-46E7-41A5-A842-64FDCAC91899}" dt="2022-02-05T07:32:33.012" v="55" actId="14100"/>
          <ac:spMkLst>
            <pc:docMk/>
            <pc:sldMk cId="1865277364" sldId="257"/>
            <ac:spMk id="10" creationId="{E5C5D614-DD6F-4FCC-AC6E-DE654814F888}"/>
          </ac:spMkLst>
        </pc:spChg>
        <pc:spChg chg="mod">
          <ac:chgData name="ankur malik" userId="a312cb87d7eb7034" providerId="LiveId" clId="{800CDD6C-46E7-41A5-A842-64FDCAC91899}" dt="2022-02-05T07:32:37.644" v="56" actId="14100"/>
          <ac:spMkLst>
            <pc:docMk/>
            <pc:sldMk cId="1865277364" sldId="257"/>
            <ac:spMk id="11" creationId="{671F42B0-00D8-45F2-8903-4F941A4EB8BE}"/>
          </ac:spMkLst>
        </pc:spChg>
        <pc:spChg chg="mod">
          <ac:chgData name="ankur malik" userId="a312cb87d7eb7034" providerId="LiveId" clId="{800CDD6C-46E7-41A5-A842-64FDCAC91899}" dt="2022-02-05T09:21:37.531" v="332" actId="404"/>
          <ac:spMkLst>
            <pc:docMk/>
            <pc:sldMk cId="1865277364" sldId="257"/>
            <ac:spMk id="12" creationId="{71C9C894-0C93-452C-AF49-F453BB58F341}"/>
          </ac:spMkLst>
        </pc:spChg>
        <pc:spChg chg="add mod">
          <ac:chgData name="ankur malik" userId="a312cb87d7eb7034" providerId="LiveId" clId="{800CDD6C-46E7-41A5-A842-64FDCAC91899}" dt="2022-02-05T09:23:31.659" v="346" actId="1076"/>
          <ac:spMkLst>
            <pc:docMk/>
            <pc:sldMk cId="1865277364" sldId="257"/>
            <ac:spMk id="13" creationId="{26C0A54A-A40F-457B-920A-C92DCDA089E2}"/>
          </ac:spMkLst>
        </pc:spChg>
        <pc:spChg chg="add mod">
          <ac:chgData name="ankur malik" userId="a312cb87d7eb7034" providerId="LiveId" clId="{800CDD6C-46E7-41A5-A842-64FDCAC91899}" dt="2022-02-14T11:18:36.639" v="1201" actId="207"/>
          <ac:spMkLst>
            <pc:docMk/>
            <pc:sldMk cId="1865277364" sldId="257"/>
            <ac:spMk id="14" creationId="{98C38CF1-55AF-426E-80EE-11CD5FC49E5E}"/>
          </ac:spMkLst>
        </pc:spChg>
        <pc:spChg chg="mod">
          <ac:chgData name="ankur malik" userId="a312cb87d7eb7034" providerId="LiveId" clId="{800CDD6C-46E7-41A5-A842-64FDCAC91899}" dt="2022-02-05T07:31:22.151" v="39" actId="14100"/>
          <ac:spMkLst>
            <pc:docMk/>
            <pc:sldMk cId="1865277364" sldId="257"/>
            <ac:spMk id="15" creationId="{4D8A8A5B-CF84-4B91-BDB2-5FE4A9987F08}"/>
          </ac:spMkLst>
        </pc:spChg>
        <pc:spChg chg="add del mod">
          <ac:chgData name="ankur malik" userId="a312cb87d7eb7034" providerId="LiveId" clId="{800CDD6C-46E7-41A5-A842-64FDCAC91899}" dt="2022-02-05T09:22:03.264" v="337"/>
          <ac:spMkLst>
            <pc:docMk/>
            <pc:sldMk cId="1865277364" sldId="257"/>
            <ac:spMk id="16" creationId="{83F9FBE1-1FCF-43E5-ADD8-43D26B9DADBA}"/>
          </ac:spMkLst>
        </pc:spChg>
        <pc:picChg chg="mod">
          <ac:chgData name="ankur malik" userId="a312cb87d7eb7034" providerId="LiveId" clId="{800CDD6C-46E7-41A5-A842-64FDCAC91899}" dt="2022-02-05T07:30:21.722" v="24" actId="692"/>
          <ac:picMkLst>
            <pc:docMk/>
            <pc:sldMk cId="1865277364" sldId="257"/>
            <ac:picMk id="3" creationId="{6320F221-1F8C-4B75-96CF-9EAC3E2D8181}"/>
          </ac:picMkLst>
        </pc:picChg>
      </pc:sldChg>
      <pc:sldChg chg="modSp add del mod modTransition">
        <pc:chgData name="ankur malik" userId="a312cb87d7eb7034" providerId="LiveId" clId="{800CDD6C-46E7-41A5-A842-64FDCAC91899}" dt="2022-02-05T11:52:22.884" v="553" actId="20577"/>
        <pc:sldMkLst>
          <pc:docMk/>
          <pc:sldMk cId="1732503693" sldId="258"/>
        </pc:sldMkLst>
        <pc:spChg chg="mod">
          <ac:chgData name="ankur malik" userId="a312cb87d7eb7034" providerId="LiveId" clId="{800CDD6C-46E7-41A5-A842-64FDCAC91899}" dt="2022-02-05T11:52:22.884" v="553" actId="20577"/>
          <ac:spMkLst>
            <pc:docMk/>
            <pc:sldMk cId="1732503693" sldId="258"/>
            <ac:spMk id="2" creationId="{9CE1DCFC-67E5-4B69-BD95-D4237840900B}"/>
          </ac:spMkLst>
        </pc:spChg>
        <pc:picChg chg="mod">
          <ac:chgData name="ankur malik" userId="a312cb87d7eb7034" providerId="LiveId" clId="{800CDD6C-46E7-41A5-A842-64FDCAC91899}" dt="2022-02-05T09:03:58.770" v="79" actId="692"/>
          <ac:picMkLst>
            <pc:docMk/>
            <pc:sldMk cId="1732503693" sldId="258"/>
            <ac:picMk id="3" creationId="{0476921C-B6C7-490C-A800-D2C8AE5B7CE0}"/>
          </ac:picMkLst>
        </pc:picChg>
      </pc:sldChg>
      <pc:sldChg chg="modSp add del mod modTransition">
        <pc:chgData name="ankur malik" userId="a312cb87d7eb7034" providerId="LiveId" clId="{800CDD6C-46E7-41A5-A842-64FDCAC91899}" dt="2022-02-05T07:34:03.142" v="67" actId="692"/>
        <pc:sldMkLst>
          <pc:docMk/>
          <pc:sldMk cId="2552262988" sldId="259"/>
        </pc:sldMkLst>
        <pc:spChg chg="mod">
          <ac:chgData name="ankur malik" userId="a312cb87d7eb7034" providerId="LiveId" clId="{800CDD6C-46E7-41A5-A842-64FDCAC91899}" dt="2022-02-05T07:33:41.721" v="60" actId="1076"/>
          <ac:spMkLst>
            <pc:docMk/>
            <pc:sldMk cId="2552262988" sldId="259"/>
            <ac:spMk id="3" creationId="{EABAED04-CE83-4D22-A150-A0C739ACE9EB}"/>
          </ac:spMkLst>
        </pc:spChg>
        <pc:picChg chg="mod">
          <ac:chgData name="ankur malik" userId="a312cb87d7eb7034" providerId="LiveId" clId="{800CDD6C-46E7-41A5-A842-64FDCAC91899}" dt="2022-02-05T07:34:03.142" v="67" actId="692"/>
          <ac:picMkLst>
            <pc:docMk/>
            <pc:sldMk cId="2552262988" sldId="259"/>
            <ac:picMk id="9" creationId="{5F35A275-36A3-4490-A718-D89B596142EF}"/>
          </ac:picMkLst>
        </pc:picChg>
        <pc:cxnChg chg="mod">
          <ac:chgData name="ankur malik" userId="a312cb87d7eb7034" providerId="LiveId" clId="{800CDD6C-46E7-41A5-A842-64FDCAC91899}" dt="2022-02-05T07:33:47.742" v="61" actId="14100"/>
          <ac:cxnSpMkLst>
            <pc:docMk/>
            <pc:sldMk cId="2552262988" sldId="259"/>
            <ac:cxnSpMk id="5" creationId="{E68358DE-9E95-43F2-9AFE-65C779F69D70}"/>
          </ac:cxnSpMkLst>
        </pc:cxnChg>
      </pc:sldChg>
      <pc:sldChg chg="modSp add del mod modTransition">
        <pc:chgData name="ankur malik" userId="a312cb87d7eb7034" providerId="LiveId" clId="{800CDD6C-46E7-41A5-A842-64FDCAC91899}" dt="2022-02-05T12:13:50.438" v="1128" actId="20577"/>
        <pc:sldMkLst>
          <pc:docMk/>
          <pc:sldMk cId="1052705434" sldId="260"/>
        </pc:sldMkLst>
        <pc:spChg chg="mod">
          <ac:chgData name="ankur malik" userId="a312cb87d7eb7034" providerId="LiveId" clId="{800CDD6C-46E7-41A5-A842-64FDCAC91899}" dt="2022-02-05T12:13:50.438" v="1128" actId="20577"/>
          <ac:spMkLst>
            <pc:docMk/>
            <pc:sldMk cId="1052705434" sldId="260"/>
            <ac:spMk id="2" creationId="{29801411-7352-4CFE-B062-47E2FC6C91C4}"/>
          </ac:spMkLst>
        </pc:spChg>
        <pc:spChg chg="mod">
          <ac:chgData name="ankur malik" userId="a312cb87d7eb7034" providerId="LiveId" clId="{800CDD6C-46E7-41A5-A842-64FDCAC91899}" dt="2022-02-05T11:51:25.409" v="497" actId="20577"/>
          <ac:spMkLst>
            <pc:docMk/>
            <pc:sldMk cId="1052705434" sldId="260"/>
            <ac:spMk id="9" creationId="{39A5B547-4C06-49E7-8B28-422884C37282}"/>
          </ac:spMkLst>
        </pc:spChg>
        <pc:picChg chg="mod">
          <ac:chgData name="ankur malik" userId="a312cb87d7eb7034" providerId="LiveId" clId="{800CDD6C-46E7-41A5-A842-64FDCAC91899}" dt="2022-02-05T09:03:39.497" v="73" actId="692"/>
          <ac:picMkLst>
            <pc:docMk/>
            <pc:sldMk cId="1052705434" sldId="260"/>
            <ac:picMk id="3" creationId="{9D39F3DE-DB7E-4147-8371-D53C28CF35E1}"/>
          </ac:picMkLst>
        </pc:picChg>
      </pc:sldChg>
      <pc:sldChg chg="modSp add del mod modTransition">
        <pc:chgData name="ankur malik" userId="a312cb87d7eb7034" providerId="LiveId" clId="{800CDD6C-46E7-41A5-A842-64FDCAC91899}" dt="2022-02-05T11:52:49.320" v="557" actId="20577"/>
        <pc:sldMkLst>
          <pc:docMk/>
          <pc:sldMk cId="3706847981" sldId="261"/>
        </pc:sldMkLst>
        <pc:spChg chg="mod">
          <ac:chgData name="ankur malik" userId="a312cb87d7eb7034" providerId="LiveId" clId="{800CDD6C-46E7-41A5-A842-64FDCAC91899}" dt="2022-02-05T11:52:49.320" v="557" actId="20577"/>
          <ac:spMkLst>
            <pc:docMk/>
            <pc:sldMk cId="3706847981" sldId="261"/>
            <ac:spMk id="2" creationId="{49BBCED5-4EA9-48FA-865D-EC41A539D04C}"/>
          </ac:spMkLst>
        </pc:spChg>
        <pc:picChg chg="mod">
          <ac:chgData name="ankur malik" userId="a312cb87d7eb7034" providerId="LiveId" clId="{800CDD6C-46E7-41A5-A842-64FDCAC91899}" dt="2022-02-05T09:04:25.689" v="88" actId="692"/>
          <ac:picMkLst>
            <pc:docMk/>
            <pc:sldMk cId="3706847981" sldId="261"/>
            <ac:picMk id="3" creationId="{8FBED2E0-1925-4E7D-8706-B9159FC3125B}"/>
          </ac:picMkLst>
        </pc:picChg>
      </pc:sldChg>
      <pc:sldChg chg="addSp delSp modSp add del mod modTransition">
        <pc:chgData name="ankur malik" userId="a312cb87d7eb7034" providerId="LiveId" clId="{800CDD6C-46E7-41A5-A842-64FDCAC91899}" dt="2022-02-05T12:01:12.089" v="698" actId="20577"/>
        <pc:sldMkLst>
          <pc:docMk/>
          <pc:sldMk cId="3790260683" sldId="262"/>
        </pc:sldMkLst>
        <pc:spChg chg="mod">
          <ac:chgData name="ankur malik" userId="a312cb87d7eb7034" providerId="LiveId" clId="{800CDD6C-46E7-41A5-A842-64FDCAC91899}" dt="2022-02-05T12:01:12.089" v="698" actId="20577"/>
          <ac:spMkLst>
            <pc:docMk/>
            <pc:sldMk cId="3790260683" sldId="262"/>
            <ac:spMk id="2" creationId="{5A9A4BCE-FDB9-4FA0-8DF7-B6B5F2AC8087}"/>
          </ac:spMkLst>
        </pc:spChg>
        <pc:spChg chg="mod">
          <ac:chgData name="ankur malik" userId="a312cb87d7eb7034" providerId="LiveId" clId="{800CDD6C-46E7-41A5-A842-64FDCAC91899}" dt="2022-02-05T11:57:10.054" v="641" actId="20577"/>
          <ac:spMkLst>
            <pc:docMk/>
            <pc:sldMk cId="3790260683" sldId="262"/>
            <ac:spMk id="5" creationId="{91C9104F-4D71-4B9C-958E-2AD0B1F7F5C4}"/>
          </ac:spMkLst>
        </pc:spChg>
        <pc:spChg chg="add del">
          <ac:chgData name="ankur malik" userId="a312cb87d7eb7034" providerId="LiveId" clId="{800CDD6C-46E7-41A5-A842-64FDCAC91899}" dt="2022-02-05T12:00:50.746" v="693"/>
          <ac:spMkLst>
            <pc:docMk/>
            <pc:sldMk cId="3790260683" sldId="262"/>
            <ac:spMk id="10" creationId="{FAB591A5-87B1-4F00-8A30-BD48C7E1B284}"/>
          </ac:spMkLst>
        </pc:spChg>
        <pc:spChg chg="add del">
          <ac:chgData name="ankur malik" userId="a312cb87d7eb7034" providerId="LiveId" clId="{800CDD6C-46E7-41A5-A842-64FDCAC91899}" dt="2022-02-05T12:00:54.492" v="695"/>
          <ac:spMkLst>
            <pc:docMk/>
            <pc:sldMk cId="3790260683" sldId="262"/>
            <ac:spMk id="12" creationId="{3A7A1EF6-23E2-4C98-A839-DBAE1A93A743}"/>
          </ac:spMkLst>
        </pc:spChg>
        <pc:picChg chg="mod">
          <ac:chgData name="ankur malik" userId="a312cb87d7eb7034" providerId="LiveId" clId="{800CDD6C-46E7-41A5-A842-64FDCAC91899}" dt="2022-02-05T09:06:16.437" v="117" actId="692"/>
          <ac:picMkLst>
            <pc:docMk/>
            <pc:sldMk cId="3790260683" sldId="262"/>
            <ac:picMk id="3" creationId="{CFCCE116-05BB-4623-9BD1-6C96ADE90A27}"/>
          </ac:picMkLst>
        </pc:picChg>
        <pc:picChg chg="add mod">
          <ac:chgData name="ankur malik" userId="a312cb87d7eb7034" providerId="LiveId" clId="{800CDD6C-46E7-41A5-A842-64FDCAC91899}" dt="2022-02-05T11:56:20.485" v="607" actId="692"/>
          <ac:picMkLst>
            <pc:docMk/>
            <pc:sldMk cId="3790260683" sldId="262"/>
            <ac:picMk id="6" creationId="{A7DF3EA0-F3B5-4421-A463-A842409A13F6}"/>
          </ac:picMkLst>
        </pc:picChg>
        <pc:picChg chg="del mod ord">
          <ac:chgData name="ankur malik" userId="a312cb87d7eb7034" providerId="LiveId" clId="{800CDD6C-46E7-41A5-A842-64FDCAC91899}" dt="2022-02-05T11:54:59.740" v="586" actId="478"/>
          <ac:picMkLst>
            <pc:docMk/>
            <pc:sldMk cId="3790260683" sldId="262"/>
            <ac:picMk id="11" creationId="{1B6E7D4C-774B-4470-BF16-1409A2175846}"/>
          </ac:picMkLst>
        </pc:picChg>
        <pc:cxnChg chg="mod ord">
          <ac:chgData name="ankur malik" userId="a312cb87d7eb7034" providerId="LiveId" clId="{800CDD6C-46E7-41A5-A842-64FDCAC91899}" dt="2022-02-05T11:55:51.557" v="599" actId="14100"/>
          <ac:cxnSpMkLst>
            <pc:docMk/>
            <pc:sldMk cId="3790260683" sldId="262"/>
            <ac:cxnSpMk id="13" creationId="{6A8D8210-7FB4-47B3-9D06-970ACF959681}"/>
          </ac:cxnSpMkLst>
        </pc:cxnChg>
      </pc:sldChg>
      <pc:sldChg chg="modSp mod">
        <pc:chgData name="ankur malik" userId="a312cb87d7eb7034" providerId="LiveId" clId="{800CDD6C-46E7-41A5-A842-64FDCAC91899}" dt="2022-02-05T12:19:14.428" v="1192" actId="14100"/>
        <pc:sldMkLst>
          <pc:docMk/>
          <pc:sldMk cId="3650340329" sldId="264"/>
        </pc:sldMkLst>
        <pc:spChg chg="mod">
          <ac:chgData name="ankur malik" userId="a312cb87d7eb7034" providerId="LiveId" clId="{800CDD6C-46E7-41A5-A842-64FDCAC91899}" dt="2022-02-05T12:19:14.428" v="1192" actId="14100"/>
          <ac:spMkLst>
            <pc:docMk/>
            <pc:sldMk cId="3650340329" sldId="264"/>
            <ac:spMk id="2" creationId="{D4B3FCE4-080D-48B1-8685-DCA1A5BC0794}"/>
          </ac:spMkLst>
        </pc:spChg>
      </pc:sldChg>
      <pc:sldChg chg="delSp modSp add del mod modTransition">
        <pc:chgData name="ankur malik" userId="a312cb87d7eb7034" providerId="LiveId" clId="{800CDD6C-46E7-41A5-A842-64FDCAC91899}" dt="2022-02-05T09:11:40.679" v="188" actId="478"/>
        <pc:sldMkLst>
          <pc:docMk/>
          <pc:sldMk cId="2182559136" sldId="265"/>
        </pc:sldMkLst>
        <pc:spChg chg="mod">
          <ac:chgData name="ankur malik" userId="a312cb87d7eb7034" providerId="LiveId" clId="{800CDD6C-46E7-41A5-A842-64FDCAC91899}" dt="2022-02-05T09:07:24.948" v="126" actId="1076"/>
          <ac:spMkLst>
            <pc:docMk/>
            <pc:sldMk cId="2182559136" sldId="265"/>
            <ac:spMk id="2" creationId="{74C39F1B-C9F0-47E1-AA0A-A5D742A27E2E}"/>
          </ac:spMkLst>
        </pc:spChg>
        <pc:picChg chg="del">
          <ac:chgData name="ankur malik" userId="a312cb87d7eb7034" providerId="LiveId" clId="{800CDD6C-46E7-41A5-A842-64FDCAC91899}" dt="2022-02-05T09:11:40.679" v="188" actId="478"/>
          <ac:picMkLst>
            <pc:docMk/>
            <pc:sldMk cId="2182559136" sldId="265"/>
            <ac:picMk id="4" creationId="{A22AE296-7859-43C8-A673-67222DFC8730}"/>
          </ac:picMkLst>
        </pc:picChg>
        <pc:picChg chg="mod">
          <ac:chgData name="ankur malik" userId="a312cb87d7eb7034" providerId="LiveId" clId="{800CDD6C-46E7-41A5-A842-64FDCAC91899}" dt="2022-02-05T09:07:41.580" v="133" actId="692"/>
          <ac:picMkLst>
            <pc:docMk/>
            <pc:sldMk cId="2182559136" sldId="265"/>
            <ac:picMk id="7" creationId="{68C5D865-9F72-4C3E-AED7-1F136C710082}"/>
          </ac:picMkLst>
        </pc:picChg>
      </pc:sldChg>
      <pc:sldChg chg="delSp modSp add del mod modTransition">
        <pc:chgData name="ankur malik" userId="a312cb87d7eb7034" providerId="LiveId" clId="{800CDD6C-46E7-41A5-A842-64FDCAC91899}" dt="2022-02-05T12:03:53.940" v="779" actId="1076"/>
        <pc:sldMkLst>
          <pc:docMk/>
          <pc:sldMk cId="4015263005" sldId="266"/>
        </pc:sldMkLst>
        <pc:spChg chg="mod">
          <ac:chgData name="ankur malik" userId="a312cb87d7eb7034" providerId="LiveId" clId="{800CDD6C-46E7-41A5-A842-64FDCAC91899}" dt="2022-02-05T12:03:53.940" v="779" actId="1076"/>
          <ac:spMkLst>
            <pc:docMk/>
            <pc:sldMk cId="4015263005" sldId="266"/>
            <ac:spMk id="2" creationId="{F79EE7E4-A257-4688-B5E9-B433C264E37F}"/>
          </ac:spMkLst>
        </pc:spChg>
        <pc:picChg chg="mod">
          <ac:chgData name="ankur malik" userId="a312cb87d7eb7034" providerId="LiveId" clId="{800CDD6C-46E7-41A5-A842-64FDCAC91899}" dt="2022-02-05T09:08:29.680" v="148" actId="692"/>
          <ac:picMkLst>
            <pc:docMk/>
            <pc:sldMk cId="4015263005" sldId="266"/>
            <ac:picMk id="3" creationId="{B096ED08-3A07-4971-BCDA-A49D45ACE844}"/>
          </ac:picMkLst>
        </pc:picChg>
        <pc:picChg chg="del">
          <ac:chgData name="ankur malik" userId="a312cb87d7eb7034" providerId="LiveId" clId="{800CDD6C-46E7-41A5-A842-64FDCAC91899}" dt="2022-02-05T09:11:47.749" v="189" actId="478"/>
          <ac:picMkLst>
            <pc:docMk/>
            <pc:sldMk cId="4015263005" sldId="266"/>
            <ac:picMk id="4" creationId="{068283CF-03B2-48DA-9470-69D7F3381F95}"/>
          </ac:picMkLst>
        </pc:picChg>
      </pc:sldChg>
      <pc:sldChg chg="delSp modSp add del mod modTransition">
        <pc:chgData name="ankur malik" userId="a312cb87d7eb7034" providerId="LiveId" clId="{800CDD6C-46E7-41A5-A842-64FDCAC91899}" dt="2022-02-05T12:15:50.036" v="1149" actId="20577"/>
        <pc:sldMkLst>
          <pc:docMk/>
          <pc:sldMk cId="2055824435" sldId="267"/>
        </pc:sldMkLst>
        <pc:spChg chg="mod">
          <ac:chgData name="ankur malik" userId="a312cb87d7eb7034" providerId="LiveId" clId="{800CDD6C-46E7-41A5-A842-64FDCAC91899}" dt="2022-02-05T12:15:50.036" v="1149" actId="20577"/>
          <ac:spMkLst>
            <pc:docMk/>
            <pc:sldMk cId="2055824435" sldId="267"/>
            <ac:spMk id="2" creationId="{F7FDDDB6-DDC5-4A13-9566-F42618E81DC4}"/>
          </ac:spMkLst>
        </pc:spChg>
        <pc:picChg chg="del">
          <ac:chgData name="ankur malik" userId="a312cb87d7eb7034" providerId="LiveId" clId="{800CDD6C-46E7-41A5-A842-64FDCAC91899}" dt="2022-02-05T09:11:51.081" v="190" actId="478"/>
          <ac:picMkLst>
            <pc:docMk/>
            <pc:sldMk cId="2055824435" sldId="267"/>
            <ac:picMk id="4" creationId="{F7413E70-2610-4994-B1FC-5C6F33BECDA2}"/>
          </ac:picMkLst>
        </pc:picChg>
        <pc:picChg chg="mod">
          <ac:chgData name="ankur malik" userId="a312cb87d7eb7034" providerId="LiveId" clId="{800CDD6C-46E7-41A5-A842-64FDCAC91899}" dt="2022-02-05T09:09:26.549" v="159" actId="692"/>
          <ac:picMkLst>
            <pc:docMk/>
            <pc:sldMk cId="2055824435" sldId="267"/>
            <ac:picMk id="7" creationId="{BB67FBB7-E504-4A0D-90DD-D8BF91A5DB5B}"/>
          </ac:picMkLst>
        </pc:picChg>
        <pc:cxnChg chg="mod">
          <ac:chgData name="ankur malik" userId="a312cb87d7eb7034" providerId="LiveId" clId="{800CDD6C-46E7-41A5-A842-64FDCAC91899}" dt="2022-02-05T12:06:01.839" v="828" actId="1038"/>
          <ac:cxnSpMkLst>
            <pc:docMk/>
            <pc:sldMk cId="2055824435" sldId="267"/>
            <ac:cxnSpMk id="5" creationId="{9A5635AD-3147-4A30-BD92-4C7D91A54D5F}"/>
          </ac:cxnSpMkLst>
        </pc:cxnChg>
      </pc:sldChg>
      <pc:sldChg chg="delSp modSp add del mod modTransition">
        <pc:chgData name="ankur malik" userId="a312cb87d7eb7034" providerId="LiveId" clId="{800CDD6C-46E7-41A5-A842-64FDCAC91899}" dt="2022-02-05T12:07:13.176" v="856" actId="14100"/>
        <pc:sldMkLst>
          <pc:docMk/>
          <pc:sldMk cId="1473631048" sldId="268"/>
        </pc:sldMkLst>
        <pc:spChg chg="mod">
          <ac:chgData name="ankur malik" userId="a312cb87d7eb7034" providerId="LiveId" clId="{800CDD6C-46E7-41A5-A842-64FDCAC91899}" dt="2022-02-05T12:07:07.211" v="855" actId="1076"/>
          <ac:spMkLst>
            <pc:docMk/>
            <pc:sldMk cId="1473631048" sldId="268"/>
            <ac:spMk id="2" creationId="{587DC06C-DE98-4721-A0DA-342386ABC6C5}"/>
          </ac:spMkLst>
        </pc:spChg>
        <pc:spChg chg="mod">
          <ac:chgData name="ankur malik" userId="a312cb87d7eb7034" providerId="LiveId" clId="{800CDD6C-46E7-41A5-A842-64FDCAC91899}" dt="2022-02-05T09:10:33.509" v="170" actId="404"/>
          <ac:spMkLst>
            <pc:docMk/>
            <pc:sldMk cId="1473631048" sldId="268"/>
            <ac:spMk id="9" creationId="{1B1F72DF-9114-4D98-8BEC-A3D25FB1D5F1}"/>
          </ac:spMkLst>
        </pc:spChg>
        <pc:picChg chg="mod">
          <ac:chgData name="ankur malik" userId="a312cb87d7eb7034" providerId="LiveId" clId="{800CDD6C-46E7-41A5-A842-64FDCAC91899}" dt="2022-02-05T09:11:22.778" v="187" actId="14100"/>
          <ac:picMkLst>
            <pc:docMk/>
            <pc:sldMk cId="1473631048" sldId="268"/>
            <ac:picMk id="3" creationId="{731A8B9A-DE3F-4580-A2E6-8AC91DAD76A1}"/>
          </ac:picMkLst>
        </pc:picChg>
        <pc:picChg chg="del">
          <ac:chgData name="ankur malik" userId="a312cb87d7eb7034" providerId="LiveId" clId="{800CDD6C-46E7-41A5-A842-64FDCAC91899}" dt="2022-02-05T09:11:55.240" v="191" actId="478"/>
          <ac:picMkLst>
            <pc:docMk/>
            <pc:sldMk cId="1473631048" sldId="268"/>
            <ac:picMk id="4" creationId="{BA1F5AA6-A9E3-49F4-B912-DEEC2E9F012A}"/>
          </ac:picMkLst>
        </pc:picChg>
        <pc:picChg chg="mod">
          <ac:chgData name="ankur malik" userId="a312cb87d7eb7034" providerId="LiveId" clId="{800CDD6C-46E7-41A5-A842-64FDCAC91899}" dt="2022-02-05T09:11:05.108" v="178" actId="692"/>
          <ac:picMkLst>
            <pc:docMk/>
            <pc:sldMk cId="1473631048" sldId="268"/>
            <ac:picMk id="8" creationId="{C7E84C37-1102-44C1-9337-E39D7269C8AF}"/>
          </ac:picMkLst>
        </pc:picChg>
        <pc:cxnChg chg="mod">
          <ac:chgData name="ankur malik" userId="a312cb87d7eb7034" providerId="LiveId" clId="{800CDD6C-46E7-41A5-A842-64FDCAC91899}" dt="2022-02-05T12:07:13.176" v="856" actId="14100"/>
          <ac:cxnSpMkLst>
            <pc:docMk/>
            <pc:sldMk cId="1473631048" sldId="268"/>
            <ac:cxnSpMk id="6" creationId="{C2807EFA-A364-431B-AF91-05CD47E5F50B}"/>
          </ac:cxnSpMkLst>
        </pc:cxnChg>
        <pc:cxnChg chg="mod">
          <ac:chgData name="ankur malik" userId="a312cb87d7eb7034" providerId="LiveId" clId="{800CDD6C-46E7-41A5-A842-64FDCAC91899}" dt="2022-02-05T09:10:50.661" v="171" actId="14100"/>
          <ac:cxnSpMkLst>
            <pc:docMk/>
            <pc:sldMk cId="1473631048" sldId="268"/>
            <ac:cxnSpMk id="11" creationId="{CEE99710-3DF7-40CE-8312-1323B232FBB6}"/>
          </ac:cxnSpMkLst>
        </pc:cxnChg>
      </pc:sldChg>
      <pc:sldChg chg="delSp modSp add del mod modTransition">
        <pc:chgData name="ankur malik" userId="a312cb87d7eb7034" providerId="LiveId" clId="{800CDD6C-46E7-41A5-A842-64FDCAC91899}" dt="2022-02-05T12:07:31.715" v="864" actId="20577"/>
        <pc:sldMkLst>
          <pc:docMk/>
          <pc:sldMk cId="1076553467" sldId="269"/>
        </pc:sldMkLst>
        <pc:spChg chg="mod">
          <ac:chgData name="ankur malik" userId="a312cb87d7eb7034" providerId="LiveId" clId="{800CDD6C-46E7-41A5-A842-64FDCAC91899}" dt="2022-02-05T12:07:31.715" v="864" actId="20577"/>
          <ac:spMkLst>
            <pc:docMk/>
            <pc:sldMk cId="1076553467" sldId="269"/>
            <ac:spMk id="2" creationId="{1AFFA248-AA4C-4C0C-822F-035F2B493891}"/>
          </ac:spMkLst>
        </pc:spChg>
        <pc:picChg chg="mod">
          <ac:chgData name="ankur malik" userId="a312cb87d7eb7034" providerId="LiveId" clId="{800CDD6C-46E7-41A5-A842-64FDCAC91899}" dt="2022-02-05T09:13:24.218" v="229" actId="692"/>
          <ac:picMkLst>
            <pc:docMk/>
            <pc:sldMk cId="1076553467" sldId="269"/>
            <ac:picMk id="3" creationId="{9E759C92-913D-4C11-9904-725EF98B2CA6}"/>
          </ac:picMkLst>
        </pc:picChg>
        <pc:picChg chg="del">
          <ac:chgData name="ankur malik" userId="a312cb87d7eb7034" providerId="LiveId" clId="{800CDD6C-46E7-41A5-A842-64FDCAC91899}" dt="2022-02-05T09:12:03.236" v="192" actId="478"/>
          <ac:picMkLst>
            <pc:docMk/>
            <pc:sldMk cId="1076553467" sldId="269"/>
            <ac:picMk id="4" creationId="{6B597F53-5286-4CDD-8DA0-DC79E53726FB}"/>
          </ac:picMkLst>
        </pc:picChg>
        <pc:picChg chg="mod">
          <ac:chgData name="ankur malik" userId="a312cb87d7eb7034" providerId="LiveId" clId="{800CDD6C-46E7-41A5-A842-64FDCAC91899}" dt="2022-02-05T09:12:15.229" v="204" actId="692"/>
          <ac:picMkLst>
            <pc:docMk/>
            <pc:sldMk cId="1076553467" sldId="269"/>
            <ac:picMk id="5" creationId="{648D480F-28AA-4A94-88A7-88445EDF31AA}"/>
          </ac:picMkLst>
        </pc:picChg>
        <pc:picChg chg="mod">
          <ac:chgData name="ankur malik" userId="a312cb87d7eb7034" providerId="LiveId" clId="{800CDD6C-46E7-41A5-A842-64FDCAC91899}" dt="2022-02-05T09:12:10.448" v="198" actId="692"/>
          <ac:picMkLst>
            <pc:docMk/>
            <pc:sldMk cId="1076553467" sldId="269"/>
            <ac:picMk id="7" creationId="{C1494D1C-C26F-459E-8A2C-3C5EE04F9A77}"/>
          </ac:picMkLst>
        </pc:picChg>
      </pc:sldChg>
      <pc:sldChg chg="delSp modSp add del mod modTransition modAnim">
        <pc:chgData name="ankur malik" userId="a312cb87d7eb7034" providerId="LiveId" clId="{800CDD6C-46E7-41A5-A842-64FDCAC91899}" dt="2022-02-22T07:24:23.177" v="1205" actId="20577"/>
        <pc:sldMkLst>
          <pc:docMk/>
          <pc:sldMk cId="3927000362" sldId="270"/>
        </pc:sldMkLst>
        <pc:spChg chg="mod">
          <ac:chgData name="ankur malik" userId="a312cb87d7eb7034" providerId="LiveId" clId="{800CDD6C-46E7-41A5-A842-64FDCAC91899}" dt="2022-02-22T07:24:23.177" v="1205" actId="20577"/>
          <ac:spMkLst>
            <pc:docMk/>
            <pc:sldMk cId="3927000362" sldId="270"/>
            <ac:spMk id="6" creationId="{D2AC7017-50E1-4DAF-9A06-53ACA15C46D2}"/>
          </ac:spMkLst>
        </pc:spChg>
        <pc:spChg chg="mod">
          <ac:chgData name="ankur malik" userId="a312cb87d7eb7034" providerId="LiveId" clId="{800CDD6C-46E7-41A5-A842-64FDCAC91899}" dt="2022-02-05T09:15:16.870" v="261" actId="404"/>
          <ac:spMkLst>
            <pc:docMk/>
            <pc:sldMk cId="3927000362" sldId="270"/>
            <ac:spMk id="11" creationId="{1DDF5151-677F-416A-BE90-E3AC7E61CC12}"/>
          </ac:spMkLst>
        </pc:spChg>
        <pc:picChg chg="mod">
          <ac:chgData name="ankur malik" userId="a312cb87d7eb7034" providerId="LiveId" clId="{800CDD6C-46E7-41A5-A842-64FDCAC91899}" dt="2022-02-05T09:14:17.288" v="241" actId="692"/>
          <ac:picMkLst>
            <pc:docMk/>
            <pc:sldMk cId="3927000362" sldId="270"/>
            <ac:picMk id="3" creationId="{2D1D601D-C117-4164-B03B-911D409DD379}"/>
          </ac:picMkLst>
        </pc:picChg>
        <pc:picChg chg="del">
          <ac:chgData name="ankur malik" userId="a312cb87d7eb7034" providerId="LiveId" clId="{800CDD6C-46E7-41A5-A842-64FDCAC91899}" dt="2022-02-05T09:13:56.048" v="231" actId="478"/>
          <ac:picMkLst>
            <pc:docMk/>
            <pc:sldMk cId="3927000362" sldId="270"/>
            <ac:picMk id="4" creationId="{B7A56CF1-8835-4290-94B5-0AD64C68A75E}"/>
          </ac:picMkLst>
        </pc:picChg>
        <pc:picChg chg="mod">
          <ac:chgData name="ankur malik" userId="a312cb87d7eb7034" providerId="LiveId" clId="{800CDD6C-46E7-41A5-A842-64FDCAC91899}" dt="2022-02-05T09:14:24.988" v="247" actId="692"/>
          <ac:picMkLst>
            <pc:docMk/>
            <pc:sldMk cId="3927000362" sldId="270"/>
            <ac:picMk id="5" creationId="{7F37DFE8-69A3-481E-AE62-A860A83B164C}"/>
          </ac:picMkLst>
        </pc:picChg>
        <pc:cxnChg chg="mod">
          <ac:chgData name="ankur malik" userId="a312cb87d7eb7034" providerId="LiveId" clId="{800CDD6C-46E7-41A5-A842-64FDCAC91899}" dt="2022-02-05T09:15:07.321" v="257" actId="14100"/>
          <ac:cxnSpMkLst>
            <pc:docMk/>
            <pc:sldMk cId="3927000362" sldId="270"/>
            <ac:cxnSpMk id="8" creationId="{3E8519A3-7554-429A-903C-F80B075122A2}"/>
          </ac:cxnSpMkLst>
        </pc:cxnChg>
        <pc:cxnChg chg="mod">
          <ac:chgData name="ankur malik" userId="a312cb87d7eb7034" providerId="LiveId" clId="{800CDD6C-46E7-41A5-A842-64FDCAC91899}" dt="2022-02-05T09:15:11.470" v="259" actId="14100"/>
          <ac:cxnSpMkLst>
            <pc:docMk/>
            <pc:sldMk cId="3927000362" sldId="270"/>
            <ac:cxnSpMk id="10" creationId="{DA7773AA-8590-49D6-B214-2A3BE7F49ED1}"/>
          </ac:cxnSpMkLst>
        </pc:cxnChg>
      </pc:sldChg>
      <pc:sldChg chg="addSp delSp modSp add del mod modTransition">
        <pc:chgData name="ankur malik" userId="a312cb87d7eb7034" providerId="LiveId" clId="{800CDD6C-46E7-41A5-A842-64FDCAC91899}" dt="2022-02-22T09:35:30.825" v="1232" actId="21"/>
        <pc:sldMkLst>
          <pc:docMk/>
          <pc:sldMk cId="765402225" sldId="272"/>
        </pc:sldMkLst>
        <pc:spChg chg="mod">
          <ac:chgData name="ankur malik" userId="a312cb87d7eb7034" providerId="LiveId" clId="{800CDD6C-46E7-41A5-A842-64FDCAC91899}" dt="2022-02-22T09:33:42.308" v="1221" actId="20577"/>
          <ac:spMkLst>
            <pc:docMk/>
            <pc:sldMk cId="765402225" sldId="272"/>
            <ac:spMk id="2" creationId="{A8D51C7F-82F4-4F91-BE9B-E01C53F8514F}"/>
          </ac:spMkLst>
        </pc:spChg>
        <pc:spChg chg="add mod ord">
          <ac:chgData name="ankur malik" userId="a312cb87d7eb7034" providerId="LiveId" clId="{800CDD6C-46E7-41A5-A842-64FDCAC91899}" dt="2022-02-22T09:32:51.727" v="1208" actId="167"/>
          <ac:spMkLst>
            <pc:docMk/>
            <pc:sldMk cId="765402225" sldId="272"/>
            <ac:spMk id="3" creationId="{60A581B5-3ED4-4BD6-A66F-324423991FF1}"/>
          </ac:spMkLst>
        </pc:spChg>
        <pc:spChg chg="add del mod">
          <ac:chgData name="ankur malik" userId="a312cb87d7eb7034" providerId="LiveId" clId="{800CDD6C-46E7-41A5-A842-64FDCAC91899}" dt="2022-02-22T09:35:30.825" v="1232" actId="21"/>
          <ac:spMkLst>
            <pc:docMk/>
            <pc:sldMk cId="765402225" sldId="272"/>
            <ac:spMk id="4" creationId="{3B2D513C-BFD3-48E5-997E-8EA876FE962A}"/>
          </ac:spMkLst>
        </pc:spChg>
        <pc:spChg chg="add del mod">
          <ac:chgData name="ankur malik" userId="a312cb87d7eb7034" providerId="LiveId" clId="{800CDD6C-46E7-41A5-A842-64FDCAC91899}" dt="2022-02-22T09:34:12.378" v="1223" actId="478"/>
          <ac:spMkLst>
            <pc:docMk/>
            <pc:sldMk cId="765402225" sldId="272"/>
            <ac:spMk id="5" creationId="{62D223A7-5EB4-4C89-BEE6-492E71D61584}"/>
          </ac:spMkLst>
        </pc:spChg>
        <pc:picChg chg="del">
          <ac:chgData name="ankur malik" userId="a312cb87d7eb7034" providerId="LiveId" clId="{800CDD6C-46E7-41A5-A842-64FDCAC91899}" dt="2022-02-05T09:17:06.311" v="278" actId="478"/>
          <ac:picMkLst>
            <pc:docMk/>
            <pc:sldMk cId="765402225" sldId="272"/>
            <ac:picMk id="4" creationId="{8E2AAF50-4CB2-49AC-B909-29E4B2DB2BBE}"/>
          </ac:picMkLst>
        </pc:picChg>
        <pc:picChg chg="mod">
          <ac:chgData name="ankur malik" userId="a312cb87d7eb7034" providerId="LiveId" clId="{800CDD6C-46E7-41A5-A842-64FDCAC91899}" dt="2022-02-22T09:35:18.720" v="1229" actId="1076"/>
          <ac:picMkLst>
            <pc:docMk/>
            <pc:sldMk cId="765402225" sldId="272"/>
            <ac:picMk id="6" creationId="{93DA0CB0-23A3-4429-B7A9-BBEAE0C26C2D}"/>
          </ac:picMkLst>
        </pc:picChg>
        <pc:picChg chg="add mod">
          <ac:chgData name="ankur malik" userId="a312cb87d7eb7034" providerId="LiveId" clId="{800CDD6C-46E7-41A5-A842-64FDCAC91899}" dt="2022-02-22T09:34:52.398" v="1227" actId="1076"/>
          <ac:picMkLst>
            <pc:docMk/>
            <pc:sldMk cId="765402225" sldId="272"/>
            <ac:picMk id="8" creationId="{155274F4-DD56-4B13-846B-EB2BDA055B91}"/>
          </ac:picMkLst>
        </pc:picChg>
        <pc:cxnChg chg="mod">
          <ac:chgData name="ankur malik" userId="a312cb87d7eb7034" providerId="LiveId" clId="{800CDD6C-46E7-41A5-A842-64FDCAC91899}" dt="2022-02-05T09:15:59.758" v="270" actId="14100"/>
          <ac:cxnSpMkLst>
            <pc:docMk/>
            <pc:sldMk cId="765402225" sldId="272"/>
            <ac:cxnSpMk id="12" creationId="{0A4F2508-DB4F-4A5F-8D0A-43F14C5F806A}"/>
          </ac:cxnSpMkLst>
        </pc:cxnChg>
        <pc:cxnChg chg="mod">
          <ac:chgData name="ankur malik" userId="a312cb87d7eb7034" providerId="LiveId" clId="{800CDD6C-46E7-41A5-A842-64FDCAC91899}" dt="2022-02-05T09:19:28.010" v="292" actId="1076"/>
          <ac:cxnSpMkLst>
            <pc:docMk/>
            <pc:sldMk cId="765402225" sldId="272"/>
            <ac:cxnSpMk id="13" creationId="{C277074C-C981-4376-BC72-2DEBFD470B24}"/>
          </ac:cxnSpMkLst>
        </pc:cxnChg>
      </pc:sldChg>
      <pc:sldChg chg="delSp modSp add del mod modTransition">
        <pc:chgData name="ankur malik" userId="a312cb87d7eb7034" providerId="LiveId" clId="{800CDD6C-46E7-41A5-A842-64FDCAC91899}" dt="2022-02-05T09:19:12.225" v="291" actId="478"/>
        <pc:sldMkLst>
          <pc:docMk/>
          <pc:sldMk cId="2112582448" sldId="274"/>
        </pc:sldMkLst>
        <pc:spChg chg="mod">
          <ac:chgData name="ankur malik" userId="a312cb87d7eb7034" providerId="LiveId" clId="{800CDD6C-46E7-41A5-A842-64FDCAC91899}" dt="2022-02-05T09:18:47.739" v="281" actId="1076"/>
          <ac:spMkLst>
            <pc:docMk/>
            <pc:sldMk cId="2112582448" sldId="274"/>
            <ac:spMk id="2" creationId="{F33D6D18-6550-4821-842E-F45B4E2F7B9A}"/>
          </ac:spMkLst>
        </pc:spChg>
        <pc:picChg chg="del">
          <ac:chgData name="ankur malik" userId="a312cb87d7eb7034" providerId="LiveId" clId="{800CDD6C-46E7-41A5-A842-64FDCAC91899}" dt="2022-02-05T09:19:12.225" v="291" actId="478"/>
          <ac:picMkLst>
            <pc:docMk/>
            <pc:sldMk cId="2112582448" sldId="274"/>
            <ac:picMk id="4" creationId="{0F0D527F-73A4-4D3C-B88C-1DD8EE15C0C0}"/>
          </ac:picMkLst>
        </pc:picChg>
        <pc:picChg chg="mod">
          <ac:chgData name="ankur malik" userId="a312cb87d7eb7034" providerId="LiveId" clId="{800CDD6C-46E7-41A5-A842-64FDCAC91899}" dt="2022-02-05T09:19:03.980" v="290" actId="692"/>
          <ac:picMkLst>
            <pc:docMk/>
            <pc:sldMk cId="2112582448" sldId="274"/>
            <ac:picMk id="6" creationId="{DC3AF233-ADB4-4B7A-9BD2-74695C845E57}"/>
          </ac:picMkLst>
        </pc:picChg>
        <pc:cxnChg chg="mod">
          <ac:chgData name="ankur malik" userId="a312cb87d7eb7034" providerId="LiveId" clId="{800CDD6C-46E7-41A5-A842-64FDCAC91899}" dt="2022-02-05T09:18:54.098" v="283" actId="14100"/>
          <ac:cxnSpMkLst>
            <pc:docMk/>
            <pc:sldMk cId="2112582448" sldId="274"/>
            <ac:cxnSpMk id="5" creationId="{B575CA5D-DB0C-4B84-9A4F-4440909FD0ED}"/>
          </ac:cxnSpMkLst>
        </pc:cxnChg>
      </pc:sldChg>
      <pc:sldChg chg="addSp modSp add del mod modTransition modAnim">
        <pc:chgData name="ankur malik" userId="a312cb87d7eb7034" providerId="LiveId" clId="{800CDD6C-46E7-41A5-A842-64FDCAC91899}" dt="2022-02-05T12:12:06.506" v="1087" actId="20577"/>
        <pc:sldMkLst>
          <pc:docMk/>
          <pc:sldMk cId="340243554" sldId="275"/>
        </pc:sldMkLst>
        <pc:spChg chg="mod">
          <ac:chgData name="ankur malik" userId="a312cb87d7eb7034" providerId="LiveId" clId="{800CDD6C-46E7-41A5-A842-64FDCAC91899}" dt="2022-02-05T12:10:41.447" v="969" actId="20577"/>
          <ac:spMkLst>
            <pc:docMk/>
            <pc:sldMk cId="340243554" sldId="275"/>
            <ac:spMk id="2" creationId="{21328D83-F3D8-4F22-950F-0E362AD3780B}"/>
          </ac:spMkLst>
        </pc:spChg>
        <pc:spChg chg="add mod">
          <ac:chgData name="ankur malik" userId="a312cb87d7eb7034" providerId="LiveId" clId="{800CDD6C-46E7-41A5-A842-64FDCAC91899}" dt="2022-02-05T12:12:06.506" v="1087" actId="20577"/>
          <ac:spMkLst>
            <pc:docMk/>
            <pc:sldMk cId="340243554" sldId="275"/>
            <ac:spMk id="5" creationId="{6ECBDEA8-CB4A-46E2-A2AF-4347DE8AF328}"/>
          </ac:spMkLst>
        </pc:spChg>
        <pc:picChg chg="mod">
          <ac:chgData name="ankur malik" userId="a312cb87d7eb7034" providerId="LiveId" clId="{800CDD6C-46E7-41A5-A842-64FDCAC91899}" dt="2022-02-05T09:19:58.308" v="302" actId="692"/>
          <ac:picMkLst>
            <pc:docMk/>
            <pc:sldMk cId="340243554" sldId="275"/>
            <ac:picMk id="6" creationId="{D34E7FFD-7CA7-4424-89D8-6234BA360300}"/>
          </ac:picMkLst>
        </pc:picChg>
      </pc:sldChg>
      <pc:sldChg chg="add del ord">
        <pc:chgData name="ankur malik" userId="a312cb87d7eb7034" providerId="LiveId" clId="{800CDD6C-46E7-41A5-A842-64FDCAC91899}" dt="2022-02-05T07:28:45.265" v="10"/>
        <pc:sldMkLst>
          <pc:docMk/>
          <pc:sldMk cId="1162172463" sldId="303"/>
        </pc:sldMkLst>
      </pc:sldChg>
      <pc:sldChg chg="modSp add mod modTransition">
        <pc:chgData name="ankur malik" userId="a312cb87d7eb7034" providerId="LiveId" clId="{800CDD6C-46E7-41A5-A842-64FDCAC91899}" dt="2022-02-05T12:14:42.386" v="1141" actId="20577"/>
        <pc:sldMkLst>
          <pc:docMk/>
          <pc:sldMk cId="1028136818" sldId="304"/>
        </pc:sldMkLst>
        <pc:spChg chg="mod">
          <ac:chgData name="ankur malik" userId="a312cb87d7eb7034" providerId="LiveId" clId="{800CDD6C-46E7-41A5-A842-64FDCAC91899}" dt="2022-02-05T12:14:42.386" v="1141" actId="20577"/>
          <ac:spMkLst>
            <pc:docMk/>
            <pc:sldMk cId="1028136818" sldId="304"/>
            <ac:spMk id="2" creationId="{C0FCE3F7-9F70-401F-BCCB-0019ECA90C3D}"/>
          </ac:spMkLst>
        </pc:spChg>
        <pc:picChg chg="mod">
          <ac:chgData name="ankur malik" userId="a312cb87d7eb7034" providerId="LiveId" clId="{800CDD6C-46E7-41A5-A842-64FDCAC91899}" dt="2022-02-05T09:07:53.487" v="139" actId="692"/>
          <ac:picMkLst>
            <pc:docMk/>
            <pc:sldMk cId="1028136818" sldId="304"/>
            <ac:picMk id="3" creationId="{752FC6E3-6FD0-45F3-9A44-40E589905DE2}"/>
          </ac:picMkLst>
        </pc:picChg>
      </pc:sldChg>
      <pc:sldChg chg="add del">
        <pc:chgData name="ankur malik" userId="a312cb87d7eb7034" providerId="LiveId" clId="{800CDD6C-46E7-41A5-A842-64FDCAC91899}" dt="2022-02-05T07:28:28.231" v="7" actId="47"/>
        <pc:sldMkLst>
          <pc:docMk/>
          <pc:sldMk cId="3303168951" sldId="338"/>
        </pc:sldMkLst>
      </pc:sldChg>
      <pc:sldChg chg="add del">
        <pc:chgData name="ankur malik" userId="a312cb87d7eb7034" providerId="LiveId" clId="{800CDD6C-46E7-41A5-A842-64FDCAC91899}" dt="2022-02-05T07:28:28.231" v="7" actId="47"/>
        <pc:sldMkLst>
          <pc:docMk/>
          <pc:sldMk cId="1891887865" sldId="340"/>
        </pc:sldMkLst>
      </pc:sldChg>
      <pc:sldChg chg="add del">
        <pc:chgData name="ankur malik" userId="a312cb87d7eb7034" providerId="LiveId" clId="{800CDD6C-46E7-41A5-A842-64FDCAC91899}" dt="2022-02-05T07:28:28.231" v="7" actId="47"/>
        <pc:sldMkLst>
          <pc:docMk/>
          <pc:sldMk cId="164009360" sldId="341"/>
        </pc:sldMkLst>
      </pc:sldChg>
      <pc:sldChg chg="add del">
        <pc:chgData name="ankur malik" userId="a312cb87d7eb7034" providerId="LiveId" clId="{800CDD6C-46E7-41A5-A842-64FDCAC91899}" dt="2022-02-05T07:28:28.231" v="7" actId="47"/>
        <pc:sldMkLst>
          <pc:docMk/>
          <pc:sldMk cId="1974798028" sldId="342"/>
        </pc:sldMkLst>
      </pc:sldChg>
      <pc:sldChg chg="add del">
        <pc:chgData name="ankur malik" userId="a312cb87d7eb7034" providerId="LiveId" clId="{800CDD6C-46E7-41A5-A842-64FDCAC91899}" dt="2022-02-05T07:28:28.231" v="7" actId="47"/>
        <pc:sldMkLst>
          <pc:docMk/>
          <pc:sldMk cId="2928655596" sldId="343"/>
        </pc:sldMkLst>
      </pc:sldChg>
      <pc:sldChg chg="add del">
        <pc:chgData name="ankur malik" userId="a312cb87d7eb7034" providerId="LiveId" clId="{800CDD6C-46E7-41A5-A842-64FDCAC91899}" dt="2022-02-05T07:28:28.231" v="7" actId="47"/>
        <pc:sldMkLst>
          <pc:docMk/>
          <pc:sldMk cId="1378317203" sldId="344"/>
        </pc:sldMkLst>
      </pc:sldChg>
      <pc:sldChg chg="add del">
        <pc:chgData name="ankur malik" userId="a312cb87d7eb7034" providerId="LiveId" clId="{800CDD6C-46E7-41A5-A842-64FDCAC91899}" dt="2022-02-05T07:28:28.231" v="7" actId="47"/>
        <pc:sldMkLst>
          <pc:docMk/>
          <pc:sldMk cId="1922386134" sldId="345"/>
        </pc:sldMkLst>
      </pc:sldChg>
      <pc:sldChg chg="del ord">
        <pc:chgData name="ankur malik" userId="a312cb87d7eb7034" providerId="LiveId" clId="{800CDD6C-46E7-41A5-A842-64FDCAC91899}" dt="2022-02-05T07:28:28.231" v="7" actId="47"/>
        <pc:sldMkLst>
          <pc:docMk/>
          <pc:sldMk cId="1061131412" sldId="351"/>
        </pc:sldMkLst>
      </pc:sldChg>
      <pc:sldChg chg="add del">
        <pc:chgData name="ankur malik" userId="a312cb87d7eb7034" providerId="LiveId" clId="{800CDD6C-46E7-41A5-A842-64FDCAC91899}" dt="2022-02-05T07:28:28.231" v="7" actId="47"/>
        <pc:sldMkLst>
          <pc:docMk/>
          <pc:sldMk cId="3376533018" sldId="360"/>
        </pc:sldMkLst>
      </pc:sldChg>
      <pc:sldChg chg="add del">
        <pc:chgData name="ankur malik" userId="a312cb87d7eb7034" providerId="LiveId" clId="{800CDD6C-46E7-41A5-A842-64FDCAC91899}" dt="2022-02-05T07:28:28.231" v="7" actId="47"/>
        <pc:sldMkLst>
          <pc:docMk/>
          <pc:sldMk cId="3323025150" sldId="389"/>
        </pc:sldMkLst>
      </pc:sldChg>
      <pc:sldChg chg="add del">
        <pc:chgData name="ankur malik" userId="a312cb87d7eb7034" providerId="LiveId" clId="{800CDD6C-46E7-41A5-A842-64FDCAC91899}" dt="2022-02-05T07:28:28.231" v="7" actId="47"/>
        <pc:sldMkLst>
          <pc:docMk/>
          <pc:sldMk cId="1862784260" sldId="393"/>
        </pc:sldMkLst>
      </pc:sldChg>
      <pc:sldChg chg="add del">
        <pc:chgData name="ankur malik" userId="a312cb87d7eb7034" providerId="LiveId" clId="{800CDD6C-46E7-41A5-A842-64FDCAC91899}" dt="2022-02-05T07:28:28.231" v="7" actId="47"/>
        <pc:sldMkLst>
          <pc:docMk/>
          <pc:sldMk cId="522954917" sldId="394"/>
        </pc:sldMkLst>
      </pc:sldChg>
      <pc:sldChg chg="add del">
        <pc:chgData name="ankur malik" userId="a312cb87d7eb7034" providerId="LiveId" clId="{800CDD6C-46E7-41A5-A842-64FDCAC91899}" dt="2022-02-05T07:28:28.231" v="7" actId="47"/>
        <pc:sldMkLst>
          <pc:docMk/>
          <pc:sldMk cId="2497571828" sldId="395"/>
        </pc:sldMkLst>
      </pc:sldChg>
      <pc:sldChg chg="add del">
        <pc:chgData name="ankur malik" userId="a312cb87d7eb7034" providerId="LiveId" clId="{800CDD6C-46E7-41A5-A842-64FDCAC91899}" dt="2022-02-05T07:28:28.231" v="7" actId="47"/>
        <pc:sldMkLst>
          <pc:docMk/>
          <pc:sldMk cId="1696416004" sldId="396"/>
        </pc:sldMkLst>
      </pc:sldChg>
      <pc:sldChg chg="add del">
        <pc:chgData name="ankur malik" userId="a312cb87d7eb7034" providerId="LiveId" clId="{800CDD6C-46E7-41A5-A842-64FDCAC91899}" dt="2022-02-05T07:28:28.231" v="7" actId="47"/>
        <pc:sldMkLst>
          <pc:docMk/>
          <pc:sldMk cId="103965219" sldId="397"/>
        </pc:sldMkLst>
      </pc:sldChg>
      <pc:sldChg chg="add del">
        <pc:chgData name="ankur malik" userId="a312cb87d7eb7034" providerId="LiveId" clId="{800CDD6C-46E7-41A5-A842-64FDCAC91899}" dt="2022-02-05T07:28:28.231" v="7" actId="47"/>
        <pc:sldMkLst>
          <pc:docMk/>
          <pc:sldMk cId="1457198102" sldId="398"/>
        </pc:sldMkLst>
      </pc:sldChg>
      <pc:sldChg chg="add del modTransition">
        <pc:chgData name="ankur malik" userId="a312cb87d7eb7034" providerId="LiveId" clId="{800CDD6C-46E7-41A5-A842-64FDCAC91899}" dt="2022-02-05T07:27:54.064" v="3"/>
        <pc:sldMkLst>
          <pc:docMk/>
          <pc:sldMk cId="1028136818" sldId="39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2/22/2022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2/22/2022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07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8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7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645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227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56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347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31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56" y="548680"/>
            <a:ext cx="633670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 b="1" cap="none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56" y="6221040"/>
            <a:ext cx="7008574" cy="52452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4" name="Picture 3" descr="Transparent.png">
            <a:extLst>
              <a:ext uri="{FF2B5EF4-FFF2-40B4-BE49-F238E27FC236}">
                <a16:creationId xmlns:a16="http://schemas.microsoft.com/office/drawing/2014/main" id="{F9CDA04A-7751-475E-A009-464CB02DBE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4452" y="188640"/>
            <a:ext cx="3473886" cy="458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0E62D5BF-28DE-4989-B5C2-02C77E09E295}" type="datetime4">
              <a:rPr lang="en-US" smtClean="0"/>
              <a:t>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algn="r"/>
            <a:fld id="{591C5AD9-787D-40FA-8A4D-16A055B9AF81}" type="slidenum">
              <a:rPr lang="en-IN" smtClean="0"/>
              <a:pPr algn="r"/>
              <a:t>‹#›</a:t>
            </a:fld>
            <a:endParaRPr lang="en-IN" dirty="0"/>
          </a:p>
        </p:txBody>
      </p:sp>
      <p:pic>
        <p:nvPicPr>
          <p:cNvPr id="7" name="Picture 6" descr="Transparent.png">
            <a:extLst>
              <a:ext uri="{FF2B5EF4-FFF2-40B4-BE49-F238E27FC236}">
                <a16:creationId xmlns:a16="http://schemas.microsoft.com/office/drawing/2014/main" id="{55BC4A62-5746-46CA-B850-655C40F95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80" y="4412636"/>
            <a:ext cx="1217750" cy="16086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1E0A74-C6EA-4596-A7AB-724E47232C94}"/>
              </a:ext>
            </a:extLst>
          </p:cNvPr>
          <p:cNvCxnSpPr/>
          <p:nvPr userDrawn="1"/>
        </p:nvCxnSpPr>
        <p:spPr>
          <a:xfrm>
            <a:off x="2061964" y="1473200"/>
            <a:ext cx="982213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">
            <a:extLst>
              <a:ext uri="{FF2B5EF4-FFF2-40B4-BE49-F238E27FC236}">
                <a16:creationId xmlns:a16="http://schemas.microsoft.com/office/drawing/2014/main" id="{4F931CC4-61A2-4386-95B4-C3F98B133C5D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40A868-9DB3-ED43-8D5A-76CC10D9659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59171"/>
            <a:ext cx="2282777" cy="4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7756" y="274638"/>
            <a:ext cx="1373320" cy="589756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5980" y="274638"/>
            <a:ext cx="8239920" cy="5897561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6B1FCA53-9B4A-4A98-B6FC-2F2086CD1A22}" type="datetime4">
              <a:rPr lang="en-US" smtClean="0"/>
              <a:t>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algn="r"/>
            <a:fld id="{591C5AD9-787D-40FA-8A4D-16A055B9AF81}" type="slidenum">
              <a:rPr lang="en-IN" smtClean="0"/>
              <a:pPr algn="r"/>
              <a:t>‹#›</a:t>
            </a:fld>
            <a:endParaRPr lang="en-IN" dirty="0"/>
          </a:p>
        </p:txBody>
      </p:sp>
      <p:pic>
        <p:nvPicPr>
          <p:cNvPr id="7" name="Picture 6" descr="Transparent.png">
            <a:extLst>
              <a:ext uri="{FF2B5EF4-FFF2-40B4-BE49-F238E27FC236}">
                <a16:creationId xmlns:a16="http://schemas.microsoft.com/office/drawing/2014/main" id="{5B699686-51FD-45A5-A711-CF94E11EEE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80" y="4412636"/>
            <a:ext cx="1217750" cy="1608652"/>
          </a:xfrm>
          <a:prstGeom prst="rect">
            <a:avLst/>
          </a:prstGeom>
        </p:spPr>
      </p:pic>
      <p:pic>
        <p:nvPicPr>
          <p:cNvPr id="9" name="Picture 8" descr="Logo">
            <a:extLst>
              <a:ext uri="{FF2B5EF4-FFF2-40B4-BE49-F238E27FC236}">
                <a16:creationId xmlns:a16="http://schemas.microsoft.com/office/drawing/2014/main" id="{99E73103-DEB1-49E7-ACC0-0A4AC593BC25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AFC96A-1752-D545-B0AB-E9D08FE2B06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55" y="298492"/>
            <a:ext cx="2282777" cy="4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63" y="153472"/>
            <a:ext cx="9426933" cy="1397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 sz="1800"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600">
                <a:solidFill>
                  <a:schemeClr val="tx1"/>
                </a:solidFill>
                <a:latin typeface="+mn-lt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20713ACC-713B-4BDB-9B76-D09D020486CB}" type="datetime4">
              <a:rPr lang="en-US" smtClean="0"/>
              <a:t>February 22, 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A60BA0E-20D0-4E7C-B286-26C960A6788F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 descr="Transparent.png">
            <a:extLst>
              <a:ext uri="{FF2B5EF4-FFF2-40B4-BE49-F238E27FC236}">
                <a16:creationId xmlns:a16="http://schemas.microsoft.com/office/drawing/2014/main" id="{67C29394-DE49-4D19-8EBC-4935BC5926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04" y="4437112"/>
            <a:ext cx="1217750" cy="16086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DFFFCE-5763-4968-AEAF-086DF9B1B0F3}"/>
              </a:ext>
            </a:extLst>
          </p:cNvPr>
          <p:cNvCxnSpPr/>
          <p:nvPr userDrawn="1"/>
        </p:nvCxnSpPr>
        <p:spPr>
          <a:xfrm>
            <a:off x="2061964" y="1473200"/>
            <a:ext cx="982213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">
            <a:extLst>
              <a:ext uri="{FF2B5EF4-FFF2-40B4-BE49-F238E27FC236}">
                <a16:creationId xmlns:a16="http://schemas.microsoft.com/office/drawing/2014/main" id="{F421B100-0329-4619-9FE1-4DD21C997853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E94F02-5E63-B345-9E1D-C8AFB4CCC6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59171"/>
            <a:ext cx="2282777" cy="4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748" y="2793901"/>
            <a:ext cx="7008574" cy="1930400"/>
          </a:xfrm>
        </p:spPr>
        <p:txBody>
          <a:bodyPr anchor="t">
            <a:normAutofit/>
          </a:bodyPr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956" y="4724301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Picture 3" descr="Transparent.png">
            <a:extLst>
              <a:ext uri="{FF2B5EF4-FFF2-40B4-BE49-F238E27FC236}">
                <a16:creationId xmlns:a16="http://schemas.microsoft.com/office/drawing/2014/main" id="{1264C136-96FE-42FE-B180-114E70E42F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80" y="4412636"/>
            <a:ext cx="1217750" cy="1608652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71FCA62-2F23-4458-A321-41FA2788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D791730A-8684-4007-B91C-D85E6A66D3ED}" type="datetime4">
              <a:rPr lang="en-US" smtClean="0"/>
              <a:t>February 22, 2022</a:t>
            </a:fld>
            <a:endParaRPr lang="en-IN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45A9D06-34FA-4C0A-9CD6-1FDD9BC1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6F25D8B-3EED-4C21-8082-91ED2979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A60BA0E-20D0-4E7C-B286-26C960A6788F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 descr="Logo">
            <a:extLst>
              <a:ext uri="{FF2B5EF4-FFF2-40B4-BE49-F238E27FC236}">
                <a16:creationId xmlns:a16="http://schemas.microsoft.com/office/drawing/2014/main" id="{6FDADDB9-ACD5-4DAB-83B3-212D12F33948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30DEE2-6C82-154F-9507-96BDF71228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59171"/>
            <a:ext cx="2282777" cy="4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8847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2524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1A0CC86E-C1BC-4DA5-BD76-A1DDFBCF7EB6}" type="datetime4">
              <a:rPr lang="en-US" smtClean="0"/>
              <a:t>February 22,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tx2"/>
                </a:solidFill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algn="r"/>
            <a:fld id="{EB37DED6-D4C7-42EE-AB49-D2E39E64FDE4}" type="slidenum">
              <a:rPr lang="en-IN" smtClean="0"/>
              <a:pPr algn="r"/>
              <a:t>‹#›</a:t>
            </a:fld>
            <a:endParaRPr lang="en-IN" dirty="0"/>
          </a:p>
        </p:txBody>
      </p:sp>
      <p:pic>
        <p:nvPicPr>
          <p:cNvPr id="8" name="Picture 7" descr="Transparent.png">
            <a:extLst>
              <a:ext uri="{FF2B5EF4-FFF2-40B4-BE49-F238E27FC236}">
                <a16:creationId xmlns:a16="http://schemas.microsoft.com/office/drawing/2014/main" id="{243698FE-9EA5-4E9E-AF1C-541ECE5BEB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80" y="4412636"/>
            <a:ext cx="1217750" cy="160865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2A227C-376B-46C0-AF7D-8C1530DB06DD}"/>
              </a:ext>
            </a:extLst>
          </p:cNvPr>
          <p:cNvCxnSpPr/>
          <p:nvPr userDrawn="1"/>
        </p:nvCxnSpPr>
        <p:spPr>
          <a:xfrm>
            <a:off x="2061964" y="1473200"/>
            <a:ext cx="982213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">
            <a:extLst>
              <a:ext uri="{FF2B5EF4-FFF2-40B4-BE49-F238E27FC236}">
                <a16:creationId xmlns:a16="http://schemas.microsoft.com/office/drawing/2014/main" id="{BAC4636A-033E-4659-AF64-9BC96A79677D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3DE27E-27A9-9D47-AA1B-F9E77400B8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59171"/>
            <a:ext cx="2282777" cy="4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546" y="1608836"/>
            <a:ext cx="4786222" cy="48325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latin typeface="+mn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25482" y="2209800"/>
            <a:ext cx="4790132" cy="3739480"/>
          </a:xfrm>
        </p:spPr>
        <p:txBody>
          <a:bodyPr>
            <a:normAutofit/>
          </a:bodyPr>
          <a:lstStyle>
            <a:lvl1pPr>
              <a:defRPr sz="1800" b="0">
                <a:latin typeface="+mn-lt"/>
              </a:defRPr>
            </a:lvl1pPr>
            <a:lvl2pPr>
              <a:defRPr sz="1600" b="0">
                <a:latin typeface="+mn-lt"/>
              </a:defRPr>
            </a:lvl2pPr>
            <a:lvl3pPr>
              <a:defRPr sz="1600" b="0">
                <a:latin typeface="+mn-lt"/>
              </a:defRPr>
            </a:lvl3pPr>
            <a:lvl4pPr>
              <a:defRPr sz="1600" b="0">
                <a:latin typeface="+mn-lt"/>
              </a:defRPr>
            </a:lvl4pPr>
            <a:lvl5pPr marL="2011328">
              <a:defRPr sz="1600" b="0">
                <a:latin typeface="+mn-lt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09796" y="1608836"/>
            <a:ext cx="4786222" cy="48325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latin typeface="+mn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05732" y="2209800"/>
            <a:ext cx="4790132" cy="3739480"/>
          </a:xfrm>
        </p:spPr>
        <p:txBody>
          <a:bodyPr>
            <a:normAutofit/>
          </a:bodyPr>
          <a:lstStyle>
            <a:lvl1pPr>
              <a:defRPr sz="1800" b="0">
                <a:latin typeface="+mn-lt"/>
              </a:defRPr>
            </a:lvl1pPr>
            <a:lvl2pPr>
              <a:defRPr sz="1600" b="0">
                <a:latin typeface="+mn-lt"/>
              </a:defRPr>
            </a:lvl2pPr>
            <a:lvl3pPr>
              <a:defRPr sz="1600" b="0">
                <a:latin typeface="+mn-lt"/>
              </a:defRPr>
            </a:lvl3pPr>
            <a:lvl4pPr>
              <a:defRPr sz="1600" b="0">
                <a:latin typeface="+mn-lt"/>
              </a:defRPr>
            </a:lvl4pPr>
            <a:lvl5pPr marL="2011328">
              <a:defRPr sz="1600" b="0">
                <a:latin typeface="+mn-lt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FD5F4FFA-A2F1-4AC9-A4DF-99E17300F9C4}" type="datetime4">
              <a:rPr lang="en-US" smtClean="0"/>
              <a:t>February 22,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algn="r"/>
            <a:fld id="{EB37DED6-D4C7-42EE-AB49-D2E39E64FDE4}" type="slidenum">
              <a:rPr lang="en-IN" smtClean="0"/>
              <a:pPr algn="r"/>
              <a:t>‹#›</a:t>
            </a:fld>
            <a:endParaRPr lang="en-IN" dirty="0"/>
          </a:p>
        </p:txBody>
      </p:sp>
      <p:pic>
        <p:nvPicPr>
          <p:cNvPr id="13" name="Picture 12" descr="Transparent.png">
            <a:extLst>
              <a:ext uri="{FF2B5EF4-FFF2-40B4-BE49-F238E27FC236}">
                <a16:creationId xmlns:a16="http://schemas.microsoft.com/office/drawing/2014/main" id="{06D9BB64-C2A4-4F33-8CAA-F03CB59F57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80" y="4412636"/>
            <a:ext cx="1217750" cy="16086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E00C1D-802A-4DDB-8FAA-98AC0898CE15}"/>
              </a:ext>
            </a:extLst>
          </p:cNvPr>
          <p:cNvCxnSpPr/>
          <p:nvPr userDrawn="1"/>
        </p:nvCxnSpPr>
        <p:spPr>
          <a:xfrm>
            <a:off x="2061964" y="1473200"/>
            <a:ext cx="982213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">
            <a:extLst>
              <a:ext uri="{FF2B5EF4-FFF2-40B4-BE49-F238E27FC236}">
                <a16:creationId xmlns:a16="http://schemas.microsoft.com/office/drawing/2014/main" id="{90D5028E-5241-4EA7-9255-116ED6E68B6E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0C0C52-91C9-1F48-9D3D-1583A60503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59171"/>
            <a:ext cx="2282777" cy="4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E38F9B10-DD05-48A7-8880-91DBD75C7E9B}" type="datetime4">
              <a:rPr lang="en-US" smtClean="0"/>
              <a:t>February 22,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6" name="Picture 5" descr="Transparent.png">
            <a:extLst>
              <a:ext uri="{FF2B5EF4-FFF2-40B4-BE49-F238E27FC236}">
                <a16:creationId xmlns:a16="http://schemas.microsoft.com/office/drawing/2014/main" id="{2F3B2685-E021-4A6F-8C36-2EC8DF52B3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80" y="4412636"/>
            <a:ext cx="1217750" cy="160865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ED8052-43A6-4486-804C-B9406F57AB01}"/>
              </a:ext>
            </a:extLst>
          </p:cNvPr>
          <p:cNvCxnSpPr/>
          <p:nvPr userDrawn="1"/>
        </p:nvCxnSpPr>
        <p:spPr>
          <a:xfrm>
            <a:off x="2061964" y="1473200"/>
            <a:ext cx="982213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">
            <a:extLst>
              <a:ext uri="{FF2B5EF4-FFF2-40B4-BE49-F238E27FC236}">
                <a16:creationId xmlns:a16="http://schemas.microsoft.com/office/drawing/2014/main" id="{8152CEC7-82E8-4944-B798-2EA6F5685CF6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ED59FC-CD0E-FF43-A3C4-F08267A58F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59171"/>
            <a:ext cx="2282777" cy="4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tx2"/>
                </a:solidFill>
              </a:defRPr>
            </a:lvl1pPr>
          </a:lstStyle>
          <a:p>
            <a:fld id="{034D20E9-3A84-4630-A364-38B9EA828BAA}" type="datetime4">
              <a:rPr lang="en-US" smtClean="0"/>
              <a:t>February 22,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tx2"/>
                </a:solidFill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tx2"/>
                </a:solidFill>
              </a:defRPr>
            </a:lvl1pPr>
          </a:lstStyle>
          <a:p>
            <a:pPr algn="r"/>
            <a:fld id="{EB37DED6-D4C7-42EE-AB49-D2E39E64FDE4}" type="slidenum">
              <a:rPr lang="en-IN" smtClean="0"/>
              <a:pPr algn="r"/>
              <a:t>‹#›</a:t>
            </a:fld>
            <a:endParaRPr lang="en-IN" dirty="0"/>
          </a:p>
        </p:txBody>
      </p:sp>
      <p:pic>
        <p:nvPicPr>
          <p:cNvPr id="5" name="Picture 4" descr="Transparent.png">
            <a:extLst>
              <a:ext uri="{FF2B5EF4-FFF2-40B4-BE49-F238E27FC236}">
                <a16:creationId xmlns:a16="http://schemas.microsoft.com/office/drawing/2014/main" id="{767F8667-0BE4-4966-9976-58860F74D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80" y="4412636"/>
            <a:ext cx="1217750" cy="1608652"/>
          </a:xfrm>
          <a:prstGeom prst="rect">
            <a:avLst/>
          </a:prstGeom>
        </p:spPr>
      </p:pic>
      <p:pic>
        <p:nvPicPr>
          <p:cNvPr id="7" name="Picture 6" descr="Logo">
            <a:extLst>
              <a:ext uri="{FF2B5EF4-FFF2-40B4-BE49-F238E27FC236}">
                <a16:creationId xmlns:a16="http://schemas.microsoft.com/office/drawing/2014/main" id="{9574FAB3-1C1B-4B81-BA0A-1306547023CB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596DD5-B715-F645-8096-FAE8D08B9F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59171"/>
            <a:ext cx="2282777" cy="4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b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413" y="1628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4413" y="4575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6742" y="828392"/>
            <a:ext cx="6216302" cy="5480928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  <a:latin typeface="+mn-lt"/>
              </a:defRPr>
            </a:lvl1pPr>
            <a:lvl2pPr>
              <a:defRPr sz="2000" b="0">
                <a:solidFill>
                  <a:schemeClr val="tx2"/>
                </a:solidFill>
                <a:latin typeface="+mn-lt"/>
              </a:defRPr>
            </a:lvl2pPr>
            <a:lvl3pPr>
              <a:defRPr sz="1800" b="0">
                <a:solidFill>
                  <a:schemeClr val="tx2"/>
                </a:solidFill>
                <a:latin typeface="+mn-lt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fld id="{B201CC19-5A9A-46DC-AFB6-8E48925B728D}" type="datetime4">
              <a:rPr lang="en-US" smtClean="0"/>
              <a:t>February 22,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fld id="{2DFBB78A-01B4-41F2-96B0-677A4A282832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 descr="Transparent.png">
            <a:extLst>
              <a:ext uri="{FF2B5EF4-FFF2-40B4-BE49-F238E27FC236}">
                <a16:creationId xmlns:a16="http://schemas.microsoft.com/office/drawing/2014/main" id="{02943761-E8CD-4E23-A481-2B805E724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80" y="4412636"/>
            <a:ext cx="1217750" cy="1608652"/>
          </a:xfrm>
          <a:prstGeom prst="rect">
            <a:avLst/>
          </a:prstGeom>
        </p:spPr>
      </p:pic>
      <p:pic>
        <p:nvPicPr>
          <p:cNvPr id="11" name="Picture 10" descr="Logo">
            <a:extLst>
              <a:ext uri="{FF2B5EF4-FFF2-40B4-BE49-F238E27FC236}">
                <a16:creationId xmlns:a16="http://schemas.microsoft.com/office/drawing/2014/main" id="{4029CFD4-C3BD-4C38-AAA9-5872EA1118FC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12A7DF-F30B-ED4C-823C-2C8D9DDA16A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59171"/>
            <a:ext cx="2282777" cy="4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 b="0">
                <a:latin typeface="+mn-lt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AF21C13D-E086-4F88-B38B-8EE31F6C29BC}" type="datetime4">
              <a:rPr lang="en-US" smtClean="0"/>
              <a:t>February 22,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algn="r"/>
            <a:fld id="{2DFBB78A-01B4-41F2-96B0-677A4A282832}" type="slidenum">
              <a:rPr lang="en-IN" smtClean="0"/>
              <a:pPr algn="r"/>
              <a:t>‹#›</a:t>
            </a:fld>
            <a:endParaRPr lang="en-IN" dirty="0"/>
          </a:p>
        </p:txBody>
      </p:sp>
      <p:pic>
        <p:nvPicPr>
          <p:cNvPr id="9" name="Picture 8" descr="Transparent.png">
            <a:extLst>
              <a:ext uri="{FF2B5EF4-FFF2-40B4-BE49-F238E27FC236}">
                <a16:creationId xmlns:a16="http://schemas.microsoft.com/office/drawing/2014/main" id="{E54BD11B-D621-48A8-B461-DBD3324FFF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80" y="4412636"/>
            <a:ext cx="1217750" cy="1608652"/>
          </a:xfrm>
          <a:prstGeom prst="rect">
            <a:avLst/>
          </a:prstGeom>
        </p:spPr>
      </p:pic>
      <p:pic>
        <p:nvPicPr>
          <p:cNvPr id="11" name="Picture 10" descr="Logo">
            <a:extLst>
              <a:ext uri="{FF2B5EF4-FFF2-40B4-BE49-F238E27FC236}">
                <a16:creationId xmlns:a16="http://schemas.microsoft.com/office/drawing/2014/main" id="{C2EA5C5A-FB68-4289-9786-9A6626DC0133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9ED36C-16F6-8846-A2FF-72663237196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59171"/>
            <a:ext cx="2282777" cy="4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8895" y="76200"/>
            <a:ext cx="9894149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954" y="1701800"/>
            <a:ext cx="9894149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pic>
        <p:nvPicPr>
          <p:cNvPr id="8" name="Picture 7" descr="Transparent.png">
            <a:extLst>
              <a:ext uri="{FF2B5EF4-FFF2-40B4-BE49-F238E27FC236}">
                <a16:creationId xmlns:a16="http://schemas.microsoft.com/office/drawing/2014/main" id="{95BD42D9-209D-4AB1-A281-FE8FCF41B72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80" y="4412636"/>
            <a:ext cx="1217750" cy="160865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212C60-E493-44BD-91FA-ABA3DD2A9EF4}"/>
              </a:ext>
            </a:extLst>
          </p:cNvPr>
          <p:cNvCxnSpPr/>
          <p:nvPr userDrawn="1"/>
        </p:nvCxnSpPr>
        <p:spPr>
          <a:xfrm>
            <a:off x="2061964" y="1473200"/>
            <a:ext cx="982213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62C1E56-04DC-4DB2-B000-62B0DF256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89953" y="6401519"/>
            <a:ext cx="2541279" cy="3206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F830295E-B2E3-4539-A49C-E3FD237BEE57}" type="datetime4">
              <a:rPr lang="en-US" smtClean="0"/>
              <a:t>February 22, 2022</a:t>
            </a:fld>
            <a:endParaRPr lang="en-IN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25A7F5-7B76-4666-A944-74CDE6396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31233" y="6400801"/>
            <a:ext cx="6216301" cy="320675"/>
          </a:xfrm>
          <a:prstGeom prst="rect">
            <a:avLst/>
          </a:prstGeo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r>
              <a:rPr lang="it-IT"/>
              <a:t>Confidential &amp; Proprietary Information: procur[E]ngine </a:t>
            </a:r>
            <a:endParaRPr lang="it-IT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42B93CB-5B3D-4DBD-BE7C-08E8E1C6D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7534" y="6400801"/>
            <a:ext cx="1107518" cy="3206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A60BA0E-20D0-4E7C-B286-26C960A6788F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2" name="Picture 11" descr="Logo">
            <a:extLst>
              <a:ext uri="{FF2B5EF4-FFF2-40B4-BE49-F238E27FC236}">
                <a16:creationId xmlns:a16="http://schemas.microsoft.com/office/drawing/2014/main" id="{40C770AA-5F62-4040-8989-5B063BB535EC}"/>
              </a:ext>
            </a:extLst>
          </p:cNvPr>
          <p:cNvPicPr/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88640"/>
            <a:ext cx="1773932" cy="47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D3BF67-020C-BF45-B391-475F967E70E0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59171"/>
            <a:ext cx="2282777" cy="4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000" b="0" kern="1200" cap="none" baseline="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</p:titleStyle>
    <p:bodyStyle>
      <a:lvl1pPr marL="304747" indent="-304747" algn="l" defTabSz="121898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1pPr>
      <a:lvl2pPr marL="731392" indent="-304747" algn="l" defTabSz="121898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1158037" indent="-304747" algn="l" defTabSz="121898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584683" indent="-304747" algn="l" defTabSz="121898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11328" indent="-304747" algn="l" defTabSz="121898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FCE4-080D-48B1-8685-DCA1A5BC0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56" y="548681"/>
            <a:ext cx="5904656" cy="3168352"/>
          </a:xfrm>
        </p:spPr>
        <p:txBody>
          <a:bodyPr/>
          <a:lstStyle/>
          <a:p>
            <a:pPr algn="ctr"/>
            <a:r>
              <a:rPr lang="en-US" dirty="0"/>
              <a:t>RFQ Participation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7F64D-BD16-40D8-91A0-049120649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ko-KR" dirty="0"/>
              <a:t>AgileApt Solutions Pvt Limited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85904-8634-814D-B0DC-E6B503710A8B}"/>
              </a:ext>
            </a:extLst>
          </p:cNvPr>
          <p:cNvSpPr txBox="1"/>
          <p:nvPr/>
        </p:nvSpPr>
        <p:spPr>
          <a:xfrm>
            <a:off x="700644" y="693519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0E61F-D0AB-5546-96D8-1EFE5D5DF1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2132856"/>
            <a:ext cx="5199529" cy="9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96ED08-3A07-4971-BCDA-A49D45ACE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52416"/>
            <a:ext cx="12188825" cy="315316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9EE7E4-A257-4688-B5E9-B433C264E37F}"/>
              </a:ext>
            </a:extLst>
          </p:cNvPr>
          <p:cNvSpPr txBox="1"/>
          <p:nvPr/>
        </p:nvSpPr>
        <p:spPr>
          <a:xfrm>
            <a:off x="4366220" y="404664"/>
            <a:ext cx="4615535" cy="156914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399" dirty="0">
                <a:solidFill>
                  <a:srgbClr val="FF0000"/>
                </a:solidFill>
              </a:rPr>
              <a:t>Enter your basic price. Also enter GST, discount and other commercial terms in numbers </a:t>
            </a:r>
            <a:r>
              <a:rPr lang="en-IN" sz="2399" b="1" u="sng" dirty="0">
                <a:solidFill>
                  <a:srgbClr val="FF0000"/>
                </a:solidFill>
              </a:rPr>
              <a:t>without</a:t>
            </a:r>
            <a:r>
              <a:rPr lang="en-IN" sz="2399" dirty="0">
                <a:solidFill>
                  <a:srgbClr val="FF0000"/>
                </a:solidFill>
              </a:rPr>
              <a:t> ‘%’ sign</a:t>
            </a:r>
          </a:p>
        </p:txBody>
      </p:sp>
    </p:spTree>
    <p:extLst>
      <p:ext uri="{BB962C8B-B14F-4D97-AF65-F5344CB8AC3E}">
        <p14:creationId xmlns:p14="http://schemas.microsoft.com/office/powerpoint/2010/main" val="401526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67FBB7-E504-4A0D-90DD-D8BF91A5D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392"/>
            <a:ext cx="12188825" cy="517121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0A60F2-5F6A-45ED-B3A3-3398A9A40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28" y="1421479"/>
            <a:ext cx="6513968" cy="401504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FDDDB6-DDC5-4A13-9566-F42618E81DC4}"/>
              </a:ext>
            </a:extLst>
          </p:cNvPr>
          <p:cNvSpPr txBox="1"/>
          <p:nvPr/>
        </p:nvSpPr>
        <p:spPr>
          <a:xfrm>
            <a:off x="2422004" y="211918"/>
            <a:ext cx="6513968" cy="1015663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you want to add the same GST, discount &amp; other commercial terms for all items then click replicate and then click yes</a:t>
            </a:r>
            <a:endParaRPr lang="en-IN" sz="2000" dirty="0">
              <a:solidFill>
                <a:srgbClr val="FF0000"/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A5635AD-3147-4A30-BD92-4C7D91A54D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1283" y="1900894"/>
            <a:ext cx="2630514" cy="1207688"/>
          </a:xfrm>
          <a:prstGeom prst="bentConnector3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2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A8B9A-DE3F-4580-A2E6-8AC91DAD7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32" y="4255966"/>
            <a:ext cx="9035277" cy="198386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966199-4C0C-4571-A1F7-60634FC10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45" y="403620"/>
            <a:ext cx="9035278" cy="3833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E84C37-1102-44C1-9337-E39D7269C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31" y="382311"/>
            <a:ext cx="9035278" cy="383329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7DC06C-DE98-4721-A0DA-342386ABC6C5}"/>
              </a:ext>
            </a:extLst>
          </p:cNvPr>
          <p:cNvSpPr txBox="1"/>
          <p:nvPr/>
        </p:nvSpPr>
        <p:spPr>
          <a:xfrm>
            <a:off x="7102524" y="529754"/>
            <a:ext cx="2889313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You can add your comments if any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2807EFA-A364-431B-AF91-05CD47E5F5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8625047" y="1453762"/>
            <a:ext cx="1298944" cy="743590"/>
          </a:xfrm>
          <a:prstGeom prst="bentConnector3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1F72DF-9114-4D98-8BEC-A3D25FB1D5F1}"/>
              </a:ext>
            </a:extLst>
          </p:cNvPr>
          <p:cNvSpPr txBox="1"/>
          <p:nvPr/>
        </p:nvSpPr>
        <p:spPr>
          <a:xfrm>
            <a:off x="5764298" y="3857025"/>
            <a:ext cx="3329708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Please fill all the necessary details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EE99710-3DF7-40CE-8312-1323B232FB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6573" y="4507119"/>
            <a:ext cx="650852" cy="510838"/>
          </a:xfrm>
          <a:prstGeom prst="bentConnector3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3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8D480F-28AA-4A94-88A7-88445EDF3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31" y="4236916"/>
            <a:ext cx="9085307" cy="198386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94D1C-C26F-459E-8A2C-3C5EE04F9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30" y="547598"/>
            <a:ext cx="9085305" cy="368931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759C92-913D-4C11-9904-725EF98B2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30" y="5732841"/>
            <a:ext cx="9085306" cy="99818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FFA248-AA4C-4C0C-822F-035F2B493891}"/>
              </a:ext>
            </a:extLst>
          </p:cNvPr>
          <p:cNvSpPr txBox="1"/>
          <p:nvPr/>
        </p:nvSpPr>
        <p:spPr>
          <a:xfrm>
            <a:off x="4187932" y="5301208"/>
            <a:ext cx="3812959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</a:rPr>
              <a:t>You can add extra remarks in this box if required</a:t>
            </a:r>
          </a:p>
        </p:txBody>
      </p:sp>
    </p:spTree>
    <p:extLst>
      <p:ext uri="{BB962C8B-B14F-4D97-AF65-F5344CB8AC3E}">
        <p14:creationId xmlns:p14="http://schemas.microsoft.com/office/powerpoint/2010/main" val="107655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37DFE8-69A3-481E-AE62-A860A83B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9" y="480075"/>
            <a:ext cx="9621106" cy="407930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1D601D-C117-4164-B03B-911D409DD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9" y="4559382"/>
            <a:ext cx="9621106" cy="176339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AC7017-50E1-4DAF-9A06-53ACA15C46D2}"/>
              </a:ext>
            </a:extLst>
          </p:cNvPr>
          <p:cNvSpPr txBox="1"/>
          <p:nvPr/>
        </p:nvSpPr>
        <p:spPr>
          <a:xfrm>
            <a:off x="3104191" y="4637307"/>
            <a:ext cx="508321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Make sure that no box is left unfilled otherwise it </a:t>
            </a:r>
            <a:r>
              <a:rPr lang="en-IN" sz="1800">
                <a:solidFill>
                  <a:srgbClr val="FF0000"/>
                </a:solidFill>
              </a:rPr>
              <a:t>will not allow </a:t>
            </a:r>
            <a:r>
              <a:rPr lang="en-IN" sz="1800" dirty="0">
                <a:solidFill>
                  <a:srgbClr val="FF0000"/>
                </a:solidFill>
              </a:rPr>
              <a:t>you to move forward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E8519A3-7554-429A-903C-F80B075122A2}"/>
              </a:ext>
            </a:extLst>
          </p:cNvPr>
          <p:cNvCxnSpPr>
            <a:cxnSpLocks/>
          </p:cNvCxnSpPr>
          <p:nvPr/>
        </p:nvCxnSpPr>
        <p:spPr>
          <a:xfrm flipV="1">
            <a:off x="8038630" y="4413182"/>
            <a:ext cx="770624" cy="500786"/>
          </a:xfrm>
          <a:prstGeom prst="bentConnector3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A7773AA-8590-49D6-B214-2A3BE7F49E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15892" y="2615057"/>
            <a:ext cx="2868081" cy="968880"/>
          </a:xfrm>
          <a:prstGeom prst="bentConnector3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DF5151-677F-416A-BE90-E3AC7E61CC12}"/>
              </a:ext>
            </a:extLst>
          </p:cNvPr>
          <p:cNvSpPr txBox="1"/>
          <p:nvPr/>
        </p:nvSpPr>
        <p:spPr>
          <a:xfrm>
            <a:off x="7618016" y="5638224"/>
            <a:ext cx="3106458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After filling details click save and continue</a:t>
            </a:r>
          </a:p>
        </p:txBody>
      </p:sp>
    </p:spTree>
    <p:extLst>
      <p:ext uri="{BB962C8B-B14F-4D97-AF65-F5344CB8AC3E}">
        <p14:creationId xmlns:p14="http://schemas.microsoft.com/office/powerpoint/2010/main" val="392700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A581B5-3ED4-4BD6-A66F-324423991FF1}"/>
              </a:ext>
            </a:extLst>
          </p:cNvPr>
          <p:cNvSpPr/>
          <p:nvPr/>
        </p:nvSpPr>
        <p:spPr>
          <a:xfrm>
            <a:off x="5158308" y="4293096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A0CB0-23A3-4429-B7A9-BBEAE0C26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62932"/>
            <a:ext cx="12188825" cy="51321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D51C7F-82F4-4F91-BE9B-E01C53F8514F}"/>
              </a:ext>
            </a:extLst>
          </p:cNvPr>
          <p:cNvSpPr txBox="1"/>
          <p:nvPr/>
        </p:nvSpPr>
        <p:spPr>
          <a:xfrm>
            <a:off x="3330767" y="3925846"/>
            <a:ext cx="6754641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If you want to attach file then chose your file give it a name and click       sign, if you don’t want to add a file then click Preview</a:t>
            </a:r>
            <a:endParaRPr lang="en-IN" sz="1800" dirty="0">
              <a:solidFill>
                <a:srgbClr val="FF0000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A4F2508-DB4F-4A5F-8D0A-43F14C5F806A}"/>
              </a:ext>
            </a:extLst>
          </p:cNvPr>
          <p:cNvCxnSpPr>
            <a:cxnSpLocks/>
          </p:cNvCxnSpPr>
          <p:nvPr/>
        </p:nvCxnSpPr>
        <p:spPr>
          <a:xfrm flipV="1">
            <a:off x="9818777" y="3687165"/>
            <a:ext cx="1106731" cy="893000"/>
          </a:xfrm>
          <a:prstGeom prst="bentConnector3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277074C-C981-4376-BC72-2DEBFD470B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66538" y="4798805"/>
            <a:ext cx="716607" cy="279326"/>
          </a:xfrm>
          <a:prstGeom prst="bentConnector3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C799FE-890E-40DF-9966-A4B3E370DEEA}"/>
              </a:ext>
            </a:extLst>
          </p:cNvPr>
          <p:cNvCxnSpPr/>
          <p:nvPr/>
        </p:nvCxnSpPr>
        <p:spPr>
          <a:xfrm rot="5400000" flipH="1" flipV="1">
            <a:off x="6411832" y="3704094"/>
            <a:ext cx="313185" cy="279327"/>
          </a:xfrm>
          <a:prstGeom prst="bentConnector3">
            <a:avLst>
              <a:gd name="adj1" fmla="val 49999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31E6B7E-1783-4413-A8E6-F2D4B8250318}"/>
              </a:ext>
            </a:extLst>
          </p:cNvPr>
          <p:cNvCxnSpPr/>
          <p:nvPr/>
        </p:nvCxnSpPr>
        <p:spPr>
          <a:xfrm rot="16200000" flipH="1">
            <a:off x="4069293" y="3661727"/>
            <a:ext cx="448617" cy="245469"/>
          </a:xfrm>
          <a:prstGeom prst="bentConnector3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55274F4-DD56-4B13-846B-EB2BDA055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16" y="4233573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0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3AF233-ADB4-4B7A-9BD2-74695C84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32271"/>
            <a:ext cx="12188825" cy="539345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3D6D18-6550-4821-842E-F45B4E2F7B9A}"/>
              </a:ext>
            </a:extLst>
          </p:cNvPr>
          <p:cNvSpPr txBox="1"/>
          <p:nvPr/>
        </p:nvSpPr>
        <p:spPr>
          <a:xfrm>
            <a:off x="4870276" y="1725069"/>
            <a:ext cx="6229844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Go through all the details which you have filled in and then submit</a:t>
            </a:r>
            <a:endParaRPr lang="en-IN" sz="1800" dirty="0">
              <a:solidFill>
                <a:srgbClr val="FF0000"/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75CA5D-DB0C-4B84-9A4F-4440909FD0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51426" y="2443296"/>
            <a:ext cx="961739" cy="484877"/>
          </a:xfrm>
          <a:prstGeom prst="bentConnector3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58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C4A743-FD93-42F8-846C-105AC8FEE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2037819" cy="381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4E7FFD-7CA7-4424-89D8-6234BA360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61621"/>
            <a:ext cx="12188825" cy="353475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328D83-F3D8-4F22-950F-0E362AD3780B}"/>
              </a:ext>
            </a:extLst>
          </p:cNvPr>
          <p:cNvSpPr txBox="1"/>
          <p:nvPr/>
        </p:nvSpPr>
        <p:spPr>
          <a:xfrm>
            <a:off x="6813892" y="1228240"/>
            <a:ext cx="2852524" cy="369332"/>
          </a:xfrm>
          <a:prstGeom prst="rect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Press Ok when its done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BDEA8-CB4A-46E2-A2AF-4347DE8AF328}"/>
              </a:ext>
            </a:extLst>
          </p:cNvPr>
          <p:cNvSpPr txBox="1"/>
          <p:nvPr/>
        </p:nvSpPr>
        <p:spPr>
          <a:xfrm>
            <a:off x="4831407" y="5733256"/>
            <a:ext cx="3964970" cy="923330"/>
          </a:xfrm>
          <a:prstGeom prst="rect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You will receive a confirmatory email on your registered email ID upon successful submission</a:t>
            </a:r>
          </a:p>
        </p:txBody>
      </p:sp>
    </p:spTree>
    <p:extLst>
      <p:ext uri="{BB962C8B-B14F-4D97-AF65-F5344CB8AC3E}">
        <p14:creationId xmlns:p14="http://schemas.microsoft.com/office/powerpoint/2010/main" val="34024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B72199-D5C3-4DA6-939F-DD8FEA1687E7}"/>
              </a:ext>
            </a:extLst>
          </p:cNvPr>
          <p:cNvSpPr txBox="1"/>
          <p:nvPr/>
        </p:nvSpPr>
        <p:spPr>
          <a:xfrm>
            <a:off x="4438228" y="2780928"/>
            <a:ext cx="5256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tx2"/>
                </a:solidFill>
                <a:latin typeface="+mj-lt"/>
              </a:rPr>
              <a:t>Thank You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9C54F53-089B-42A2-B148-637A4869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Confidential &amp; Proprietary Information: procur[E]ngine </a:t>
            </a:r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0C37D6C-37FB-4A94-BD04-3D430B1D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7789D96-C429-409C-A156-6D2BC4FD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B58D-46CB-4EA1-94A9-272C62EDD9C8}" type="datetime4">
              <a:rPr lang="en-US" smtClean="0"/>
              <a:t>February 22,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7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20F221-1F8C-4B75-96CF-9EAC3E2D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964246"/>
            <a:ext cx="11762774" cy="577712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66D0B5-2FCD-4486-A620-36E4F3646512}"/>
              </a:ext>
            </a:extLst>
          </p:cNvPr>
          <p:cNvSpPr txBox="1"/>
          <p:nvPr/>
        </p:nvSpPr>
        <p:spPr>
          <a:xfrm>
            <a:off x="3214092" y="105905"/>
            <a:ext cx="5449122" cy="707886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vendor will receive a mail notification from their client like this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226E0B9D-2249-4B27-AE3E-A5092173EAB1}"/>
              </a:ext>
            </a:extLst>
          </p:cNvPr>
          <p:cNvSpPr/>
          <p:nvPr/>
        </p:nvSpPr>
        <p:spPr>
          <a:xfrm>
            <a:off x="3664691" y="4772578"/>
            <a:ext cx="591821" cy="18101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99" dirty="0"/>
              <a:t> 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E5C5D614-DD6F-4FCC-AC6E-DE654814F888}"/>
              </a:ext>
            </a:extLst>
          </p:cNvPr>
          <p:cNvSpPr/>
          <p:nvPr/>
        </p:nvSpPr>
        <p:spPr>
          <a:xfrm>
            <a:off x="3324381" y="5032441"/>
            <a:ext cx="591821" cy="18101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99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68D1E-6F4F-471D-9EF1-5323085BD5E2}"/>
              </a:ext>
            </a:extLst>
          </p:cNvPr>
          <p:cNvSpPr txBox="1"/>
          <p:nvPr/>
        </p:nvSpPr>
        <p:spPr>
          <a:xfrm>
            <a:off x="4649773" y="4751804"/>
            <a:ext cx="3862325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Vendor username and password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71F42B0-00D8-45F2-8903-4F941A4EB8BE}"/>
              </a:ext>
            </a:extLst>
          </p:cNvPr>
          <p:cNvSpPr/>
          <p:nvPr/>
        </p:nvSpPr>
        <p:spPr>
          <a:xfrm>
            <a:off x="4097844" y="5387982"/>
            <a:ext cx="551929" cy="18101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99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9C894-0C93-452C-AF49-F453BB58F341}"/>
              </a:ext>
            </a:extLst>
          </p:cNvPr>
          <p:cNvSpPr txBox="1"/>
          <p:nvPr/>
        </p:nvSpPr>
        <p:spPr>
          <a:xfrm>
            <a:off x="4941120" y="5422046"/>
            <a:ext cx="5545780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To login to the portal click on Sourcing Portal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A8A5B-CF84-4B91-BDB2-5FE4A9987F08}"/>
              </a:ext>
            </a:extLst>
          </p:cNvPr>
          <p:cNvSpPr txBox="1"/>
          <p:nvPr/>
        </p:nvSpPr>
        <p:spPr>
          <a:xfrm>
            <a:off x="2318414" y="4936470"/>
            <a:ext cx="95301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XXXXX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26C0A54A-A40F-457B-920A-C92DCDA089E2}"/>
              </a:ext>
            </a:extLst>
          </p:cNvPr>
          <p:cNvSpPr/>
          <p:nvPr/>
        </p:nvSpPr>
        <p:spPr>
          <a:xfrm>
            <a:off x="4021685" y="4208607"/>
            <a:ext cx="591821" cy="18101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99" dirty="0"/>
              <a:t> </a:t>
            </a:r>
          </a:p>
        </p:txBody>
      </p:sp>
      <p:sp useBgFill="1">
        <p:nvSpPr>
          <p:cNvPr id="14" name="TextBox 13">
            <a:extLst>
              <a:ext uri="{FF2B5EF4-FFF2-40B4-BE49-F238E27FC236}">
                <a16:creationId xmlns:a16="http://schemas.microsoft.com/office/drawing/2014/main" id="{98C38CF1-55AF-426E-80EE-11CD5FC49E5E}"/>
              </a:ext>
            </a:extLst>
          </p:cNvPr>
          <p:cNvSpPr txBox="1"/>
          <p:nvPr/>
        </p:nvSpPr>
        <p:spPr>
          <a:xfrm>
            <a:off x="5086300" y="4145228"/>
            <a:ext cx="1368152" cy="307777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RFQ event ID</a:t>
            </a:r>
            <a:endParaRPr lang="en-I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7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51 -0.00046 L 3.75E-6 -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51 -0.00046 L 2.91667E-6 3.703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51 -0.00047 L 1.875E-6 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51 -0.00046 L 2.91667E-6 3.7037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35A275-36A3-4490-A718-D89B5961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20044"/>
            <a:ext cx="12188825" cy="322740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0353EE-6B50-45ED-8A0D-DAF81CC44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128" y="2116943"/>
            <a:ext cx="2158955" cy="2853792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CEDF318-6F88-4FA8-98C5-C1B66EAED0EE}"/>
              </a:ext>
            </a:extLst>
          </p:cNvPr>
          <p:cNvCxnSpPr/>
          <p:nvPr/>
        </p:nvCxnSpPr>
        <p:spPr>
          <a:xfrm rot="5400000" flipH="1" flipV="1">
            <a:off x="11512165" y="2102570"/>
            <a:ext cx="448119" cy="367457"/>
          </a:xfrm>
          <a:prstGeom prst="curvedConnector3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BAED04-CE83-4D22-A150-A0C739ACE9EB}"/>
              </a:ext>
            </a:extLst>
          </p:cNvPr>
          <p:cNvSpPr txBox="1"/>
          <p:nvPr/>
        </p:nvSpPr>
        <p:spPr>
          <a:xfrm>
            <a:off x="6172196" y="2767280"/>
            <a:ext cx="2984949" cy="1323439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To change the password click on profile on the right side of the portal</a:t>
            </a:r>
            <a:endParaRPr lang="en-IN" sz="2000" dirty="0">
              <a:solidFill>
                <a:srgbClr val="FF0000"/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68358DE-9E95-43F2-9AFE-65C779F69D70}"/>
              </a:ext>
            </a:extLst>
          </p:cNvPr>
          <p:cNvCxnSpPr>
            <a:cxnSpLocks/>
          </p:cNvCxnSpPr>
          <p:nvPr/>
        </p:nvCxnSpPr>
        <p:spPr>
          <a:xfrm flipV="1">
            <a:off x="8954387" y="2466044"/>
            <a:ext cx="1456900" cy="602916"/>
          </a:xfrm>
          <a:prstGeom prst="bentConnector3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26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39F3DE-DB7E-4147-8371-D53C28CF3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89853"/>
            <a:ext cx="12188825" cy="322740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801411-7352-4CFE-B062-47E2FC6C91C4}"/>
              </a:ext>
            </a:extLst>
          </p:cNvPr>
          <p:cNvSpPr txBox="1"/>
          <p:nvPr/>
        </p:nvSpPr>
        <p:spPr>
          <a:xfrm>
            <a:off x="4016385" y="1993910"/>
            <a:ext cx="4382283" cy="83074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99" dirty="0">
                <a:solidFill>
                  <a:srgbClr val="FF0000"/>
                </a:solidFill>
              </a:rPr>
              <a:t>You can view the count of open RFQs or bids</a:t>
            </a:r>
            <a:endParaRPr lang="en-IN" sz="2399" dirty="0">
              <a:solidFill>
                <a:srgbClr val="FF0000"/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5FCD3AC-99FC-479E-930C-C992252A50F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78350" y="2879663"/>
            <a:ext cx="408928" cy="298904"/>
          </a:xfrm>
          <a:prstGeom prst="bentConnector3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881E9FA-F19F-41CF-A503-F25217309142}"/>
              </a:ext>
            </a:extLst>
          </p:cNvPr>
          <p:cNvCxnSpPr>
            <a:cxnSpLocks/>
          </p:cNvCxnSpPr>
          <p:nvPr/>
        </p:nvCxnSpPr>
        <p:spPr>
          <a:xfrm flipV="1">
            <a:off x="3028160" y="2676722"/>
            <a:ext cx="1000923" cy="639500"/>
          </a:xfrm>
          <a:prstGeom prst="bentConnector3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A5B547-4C06-49E7-8B28-422884C37282}"/>
              </a:ext>
            </a:extLst>
          </p:cNvPr>
          <p:cNvSpPr txBox="1"/>
          <p:nvPr/>
        </p:nvSpPr>
        <p:spPr>
          <a:xfrm>
            <a:off x="3690504" y="4742592"/>
            <a:ext cx="4156051" cy="830524"/>
          </a:xfrm>
          <a:prstGeom prst="rect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399" dirty="0">
                <a:solidFill>
                  <a:srgbClr val="FF0000"/>
                </a:solidFill>
              </a:rPr>
              <a:t>You will find the live RFQ details here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7C1B477-43A0-4F0B-9E1F-8F0B8BAA62E1}"/>
              </a:ext>
            </a:extLst>
          </p:cNvPr>
          <p:cNvCxnSpPr>
            <a:cxnSpLocks/>
          </p:cNvCxnSpPr>
          <p:nvPr/>
        </p:nvCxnSpPr>
        <p:spPr>
          <a:xfrm>
            <a:off x="2275882" y="4834901"/>
            <a:ext cx="1281307" cy="184618"/>
          </a:xfrm>
          <a:prstGeom prst="bentConnector3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70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6921C-B6C7-490C-A800-D2C8AE5B7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27564"/>
            <a:ext cx="12188825" cy="520287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E1DCFC-67E5-4B69-BD95-D4237840900B}"/>
              </a:ext>
            </a:extLst>
          </p:cNvPr>
          <p:cNvSpPr txBox="1"/>
          <p:nvPr/>
        </p:nvSpPr>
        <p:spPr>
          <a:xfrm>
            <a:off x="186216" y="3964972"/>
            <a:ext cx="5546340" cy="4615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99" dirty="0">
                <a:solidFill>
                  <a:srgbClr val="FF0000"/>
                </a:solidFill>
              </a:rPr>
              <a:t>This is the event ID of the open RFQ</a:t>
            </a:r>
            <a:endParaRPr lang="en-IN" sz="2399" dirty="0">
              <a:solidFill>
                <a:srgbClr val="FF0000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6EA9C59-20A1-4B27-8BB1-B56C48DAEE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56360" y="3483514"/>
            <a:ext cx="515358" cy="447559"/>
          </a:xfrm>
          <a:prstGeom prst="bentConnector3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BC95C6-B7F3-4F13-82DC-8F5C43418646}"/>
              </a:ext>
            </a:extLst>
          </p:cNvPr>
          <p:cNvSpPr/>
          <p:nvPr/>
        </p:nvSpPr>
        <p:spPr>
          <a:xfrm>
            <a:off x="1357843" y="3231726"/>
            <a:ext cx="447559" cy="28799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</p:spTree>
    <p:extLst>
      <p:ext uri="{BB962C8B-B14F-4D97-AF65-F5344CB8AC3E}">
        <p14:creationId xmlns:p14="http://schemas.microsoft.com/office/powerpoint/2010/main" val="173250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BED2E0-1925-4E7D-8706-B9159FC31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61832"/>
            <a:ext cx="12188825" cy="373433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BBCED5-4EA9-48FA-865D-EC41A539D04C}"/>
              </a:ext>
            </a:extLst>
          </p:cNvPr>
          <p:cNvSpPr txBox="1"/>
          <p:nvPr/>
        </p:nvSpPr>
        <p:spPr>
          <a:xfrm>
            <a:off x="4985568" y="4368555"/>
            <a:ext cx="5908194" cy="1199944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99" dirty="0">
                <a:solidFill>
                  <a:srgbClr val="FF0000"/>
                </a:solidFill>
              </a:rPr>
              <a:t>When you click on the RFQ, this message will popup, click on the box to accept the participation</a:t>
            </a:r>
            <a:endParaRPr lang="en-IN" sz="2399" dirty="0">
              <a:solidFill>
                <a:srgbClr val="FF0000"/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9A90C29-2835-4514-B1A9-6C144B952928}"/>
              </a:ext>
            </a:extLst>
          </p:cNvPr>
          <p:cNvCxnSpPr/>
          <p:nvPr/>
        </p:nvCxnSpPr>
        <p:spPr>
          <a:xfrm rot="16200000" flipH="1">
            <a:off x="8667609" y="3403606"/>
            <a:ext cx="1168096" cy="964949"/>
          </a:xfrm>
          <a:prstGeom prst="bentConnector3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9190644-23B5-4F70-B9C2-833AE14C315E}"/>
              </a:ext>
            </a:extLst>
          </p:cNvPr>
          <p:cNvCxnSpPr/>
          <p:nvPr/>
        </p:nvCxnSpPr>
        <p:spPr>
          <a:xfrm rot="16200000" flipH="1">
            <a:off x="6166360" y="3903010"/>
            <a:ext cx="617906" cy="516333"/>
          </a:xfrm>
          <a:prstGeom prst="bentConnector3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4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CE116-05BB-4623-9BD1-6C96ADE90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27387"/>
            <a:ext cx="12188825" cy="460322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9A4BCE-FDB9-4FA0-8DF7-B6B5F2AC8087}"/>
              </a:ext>
            </a:extLst>
          </p:cNvPr>
          <p:cNvSpPr txBox="1"/>
          <p:nvPr/>
        </p:nvSpPr>
        <p:spPr>
          <a:xfrm>
            <a:off x="6526460" y="4844326"/>
            <a:ext cx="3456384" cy="156914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399" dirty="0">
                <a:solidFill>
                  <a:srgbClr val="FF0000"/>
                </a:solidFill>
              </a:rPr>
              <a:t>Check RFQ description for more details before moving forward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9104F-4D71-4B9C-958E-2AD0B1F7F5C4}"/>
              </a:ext>
            </a:extLst>
          </p:cNvPr>
          <p:cNvSpPr txBox="1"/>
          <p:nvPr/>
        </p:nvSpPr>
        <p:spPr>
          <a:xfrm>
            <a:off x="837981" y="4631754"/>
            <a:ext cx="4215302" cy="156914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99" dirty="0">
                <a:solidFill>
                  <a:srgbClr val="FF0000"/>
                </a:solidFill>
              </a:rPr>
              <a:t>You can check and download the terms &amp; conditions to quote accordingly</a:t>
            </a:r>
            <a:endParaRPr lang="en-IN" sz="2399" dirty="0">
              <a:solidFill>
                <a:srgbClr val="FF0000"/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59C6591-A2C1-497E-92D6-26D70258B89E}"/>
              </a:ext>
            </a:extLst>
          </p:cNvPr>
          <p:cNvCxnSpPr/>
          <p:nvPr/>
        </p:nvCxnSpPr>
        <p:spPr>
          <a:xfrm rot="5400000">
            <a:off x="2530873" y="4317768"/>
            <a:ext cx="448617" cy="380901"/>
          </a:xfrm>
          <a:prstGeom prst="bentConnector3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7DF3EA0-F3B5-4421-A463-A842409A1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364" y="2845994"/>
            <a:ext cx="6603477" cy="19643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A8D8210-7FB4-47B3-9D06-970ACF959681}"/>
              </a:ext>
            </a:extLst>
          </p:cNvPr>
          <p:cNvCxnSpPr>
            <a:cxnSpLocks/>
          </p:cNvCxnSpPr>
          <p:nvPr/>
        </p:nvCxnSpPr>
        <p:spPr>
          <a:xfrm>
            <a:off x="5053283" y="3828192"/>
            <a:ext cx="1905225" cy="17687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6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2FC6E3-6FD0-45F3-9A44-40E589905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392"/>
            <a:ext cx="12188825" cy="517121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FCE3F7-9F70-401F-BCCB-0019ECA90C3D}"/>
              </a:ext>
            </a:extLst>
          </p:cNvPr>
          <p:cNvSpPr txBox="1"/>
          <p:nvPr/>
        </p:nvSpPr>
        <p:spPr>
          <a:xfrm>
            <a:off x="732174" y="1408758"/>
            <a:ext cx="5362237" cy="83052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99" dirty="0">
                <a:solidFill>
                  <a:srgbClr val="FF0000"/>
                </a:solidFill>
              </a:rPr>
              <a:t>There might be a single item or multiple items in the RFQ to quote</a:t>
            </a:r>
            <a:endParaRPr lang="en-IN" sz="2399" dirty="0">
              <a:solidFill>
                <a:srgbClr val="FF0000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15EC5A3-8061-4A5B-A35F-698B5F3265B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0451" y="2373059"/>
            <a:ext cx="962832" cy="694085"/>
          </a:xfrm>
          <a:prstGeom prst="bentConnector3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3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C5D865-9F72-4C3E-AED7-1F136C710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392"/>
            <a:ext cx="12188825" cy="517121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A60A56-F355-4344-809B-6B45EBA2B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507" y="1387886"/>
            <a:ext cx="6491112" cy="3634108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BD329D5-7DC4-43A9-B230-2D2AE66E681A}"/>
              </a:ext>
            </a:extLst>
          </p:cNvPr>
          <p:cNvCxnSpPr>
            <a:cxnSpLocks/>
          </p:cNvCxnSpPr>
          <p:nvPr/>
        </p:nvCxnSpPr>
        <p:spPr>
          <a:xfrm flipV="1">
            <a:off x="3441551" y="2044314"/>
            <a:ext cx="2428802" cy="609441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C39F1B-C9F0-47E1-AA0A-A5D742A27E2E}"/>
              </a:ext>
            </a:extLst>
          </p:cNvPr>
          <p:cNvSpPr txBox="1"/>
          <p:nvPr/>
        </p:nvSpPr>
        <p:spPr>
          <a:xfrm>
            <a:off x="3817655" y="100498"/>
            <a:ext cx="4185308" cy="83052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399" dirty="0">
                <a:solidFill>
                  <a:srgbClr val="FF0000"/>
                </a:solidFill>
              </a:rPr>
              <a:t>Click on input price to give your quotation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B75BCDF-67A3-44A8-A081-4C3412E8D019}"/>
              </a:ext>
            </a:extLst>
          </p:cNvPr>
          <p:cNvCxnSpPr/>
          <p:nvPr/>
        </p:nvCxnSpPr>
        <p:spPr>
          <a:xfrm rot="5400000" flipH="1" flipV="1">
            <a:off x="2902829" y="990755"/>
            <a:ext cx="1600746" cy="1481281"/>
          </a:xfrm>
          <a:prstGeom prst="bentConnector3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5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oks 16x9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purl.org/dc/elements/1.1/"/>
    <ds:schemaRef ds:uri="http://purl.org/dc/dcmitype/"/>
    <ds:schemaRef ds:uri="4873beb7-5857-4685-be1f-d57550cc96cc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25899</TotalTime>
  <Words>316</Words>
  <Application>Microsoft Office PowerPoint</Application>
  <PresentationFormat>Custom</PresentationFormat>
  <Paragraphs>43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</vt:lpstr>
      <vt:lpstr>Books 16x9</vt:lpstr>
      <vt:lpstr>RFQ Participation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Anupam Aggrwal</dc:creator>
  <cp:lastModifiedBy>ankur malik</cp:lastModifiedBy>
  <cp:revision>398</cp:revision>
  <dcterms:created xsi:type="dcterms:W3CDTF">2019-03-07T05:55:08Z</dcterms:created>
  <dcterms:modified xsi:type="dcterms:W3CDTF">2022-02-22T09:35:48Z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