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Lexend Deca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a82318b257_13_1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a82318b257_1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a82318b257_19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a82318b257_19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a82318b257_2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a82318b257_2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a82318b257_1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a82318b257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a82318b257_2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a82318b257_21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a82318b257_20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a82318b257_2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a82318b257_2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a82318b257_20_18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a82318b257_20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a82318b257_2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a82318b257_2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a82318b257_2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a82318b257_17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a82318b257_17_5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a82318b257_3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a82318b257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Mario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a82318b257_2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a82318b257_2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Big circuit">
  <p:cSld name="BLANK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9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3725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83" name="Google Shape;83;p19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7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0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8" name="Google Shape;88;p20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3" name="Google Shape;93;p21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1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3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104" name="Google Shape;104;p2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indent="-419100" lvl="1" marL="914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indent="-419100" lvl="2" marL="1371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indent="-419100" lvl="3" marL="18288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indent="-419100" lvl="4" marL="22860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indent="-419100" lvl="5" marL="27432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indent="-419100" lvl="6" marL="32004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indent="-419100" lvl="7" marL="36576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indent="-419100" lvl="8" marL="41148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6"/>
          <p:cNvSpPr txBox="1"/>
          <p:nvPr>
            <p:ph idx="2" type="body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/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7"/>
          <p:cNvSpPr txBox="1"/>
          <p:nvPr>
            <p:ph idx="2" type="body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8" name="Google Shape;38;p7"/>
          <p:cNvSpPr txBox="1"/>
          <p:nvPr>
            <p:ph idx="3" type="body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/>
          <p:nvPr>
            <p:ph idx="1" type="body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· Small circuit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sz="32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b="1" i="0" sz="32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⬡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∙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810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810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●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810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810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4.png"/><Relationship Id="rId6" Type="http://schemas.openxmlformats.org/officeDocument/2006/relationships/hyperlink" Target="http://www.youtube.com/watch?v=lidToAwbs5c" TargetMode="External"/><Relationship Id="rId7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6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ctrTitle"/>
          </p:nvPr>
        </p:nvSpPr>
        <p:spPr>
          <a:xfrm>
            <a:off x="643025" y="533550"/>
            <a:ext cx="4539000" cy="115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Project DKBank</a:t>
            </a:r>
            <a:endParaRPr sz="4600"/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5"/>
          <p:cNvSpPr txBox="1"/>
          <p:nvPr/>
        </p:nvSpPr>
        <p:spPr>
          <a:xfrm>
            <a:off x="643025" y="1651075"/>
            <a:ext cx="3553800" cy="28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Group 1 - Front End </a:t>
            </a: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Developers</a:t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Mario Manitta</a:t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Zheming Zhang</a:t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Qiang Chen</a:t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rPr>
              <a:t>Subin Noh</a:t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lt1"/>
              </a:solidFill>
              <a:latin typeface="Lexend Deca"/>
              <a:ea typeface="Lexend Deca"/>
              <a:cs typeface="Lexend Deca"/>
              <a:sym typeface="Lexend De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/>
          <p:nvPr>
            <p:ph type="title"/>
          </p:nvPr>
        </p:nvSpPr>
        <p:spPr>
          <a:xfrm>
            <a:off x="580550" y="379475"/>
            <a:ext cx="7740600" cy="68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Zheming Zhang - Team Member</a:t>
            </a:r>
            <a:endParaRPr/>
          </a:p>
        </p:txBody>
      </p:sp>
      <p:sp>
        <p:nvSpPr>
          <p:cNvPr id="186" name="Google Shape;186;p34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7" name="Google Shape;187;p34"/>
          <p:cNvSpPr txBox="1"/>
          <p:nvPr/>
        </p:nvSpPr>
        <p:spPr>
          <a:xfrm>
            <a:off x="580550" y="1063475"/>
            <a:ext cx="6172200" cy="3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Tasks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Currency calculator(Ebank app function)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Test Case/report writing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Research (banking app, common/highlighted features)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Experiences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Ebank project development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Daily schedule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Learnings</a:t>
            </a:r>
            <a:endParaRPr sz="2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Compulsory IT skills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Soft skills/communication skills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Muli"/>
              <a:buChar char="●"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Time arrangement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Muli"/>
              <a:buAutoNum type="arabicPeriod"/>
            </a:pPr>
            <a:r>
              <a:rPr lang="en" sz="2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Suggestions</a:t>
            </a:r>
            <a:endParaRPr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ctrTitle"/>
          </p:nvPr>
        </p:nvSpPr>
        <p:spPr>
          <a:xfrm>
            <a:off x="425728" y="338600"/>
            <a:ext cx="75468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 features/Tasks</a:t>
            </a:r>
            <a:endParaRPr/>
          </a:p>
        </p:txBody>
      </p:sp>
      <p:pic>
        <p:nvPicPr>
          <p:cNvPr id="193" name="Google Shape;19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9997" y="1375400"/>
            <a:ext cx="1693225" cy="3005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382" y="1375399"/>
            <a:ext cx="1693209" cy="301500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/>
          <p:nvPr/>
        </p:nvSpPr>
        <p:spPr>
          <a:xfrm>
            <a:off x="498850" y="3353975"/>
            <a:ext cx="396600" cy="45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35"/>
          <p:cNvSpPr/>
          <p:nvPr/>
        </p:nvSpPr>
        <p:spPr>
          <a:xfrm rot="-699294">
            <a:off x="890495" y="3371985"/>
            <a:ext cx="1397412" cy="93725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5621" y="1067024"/>
            <a:ext cx="4624005" cy="359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/>
          <p:nvPr>
            <p:ph type="ctrTitle"/>
          </p:nvPr>
        </p:nvSpPr>
        <p:spPr>
          <a:xfrm>
            <a:off x="685800" y="2441153"/>
            <a:ext cx="426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Subin Noh</a:t>
            </a:r>
            <a:endParaRPr/>
          </a:p>
        </p:txBody>
      </p:sp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7513" y="1238256"/>
            <a:ext cx="464600" cy="13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507" y="2204811"/>
            <a:ext cx="1520655" cy="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6"/>
          <p:cNvSpPr txBox="1"/>
          <p:nvPr>
            <p:ph idx="1" type="subTitle"/>
          </p:nvPr>
        </p:nvSpPr>
        <p:spPr>
          <a:xfrm>
            <a:off x="685800" y="3233754"/>
            <a:ext cx="4263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Developer 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Subin Noh</a:t>
            </a:r>
            <a:r>
              <a:rPr lang="en"/>
              <a:t> - Team member</a:t>
            </a:r>
            <a:endParaRPr/>
          </a:p>
        </p:txBody>
      </p:sp>
      <p:sp>
        <p:nvSpPr>
          <p:cNvPr id="211" name="Google Shape;211;p37"/>
          <p:cNvSpPr txBox="1"/>
          <p:nvPr>
            <p:ph idx="1" type="body"/>
          </p:nvPr>
        </p:nvSpPr>
        <p:spPr>
          <a:xfrm>
            <a:off x="580550" y="1352550"/>
            <a:ext cx="7575300" cy="3256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Tasks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Research (MongoDB Database, Fingerprint, FaceID and QR detection)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Debugging and testing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Experiences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Challenging to create Face detection, Fingerprint and QR detection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Learnings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MongoDB</a:t>
            </a:r>
            <a:r>
              <a:rPr lang="en" sz="1600"/>
              <a:t> database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FaceID, Fingerprint and QR detection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Vietnamese culture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Suggestions</a:t>
            </a:r>
            <a:endParaRPr/>
          </a:p>
          <a:p>
            <a:pPr indent="0" lvl="0" marL="18288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ctrTitle"/>
          </p:nvPr>
        </p:nvSpPr>
        <p:spPr>
          <a:xfrm>
            <a:off x="425725" y="338600"/>
            <a:ext cx="6978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Application Features/Research</a:t>
            </a:r>
            <a:endParaRPr/>
          </a:p>
        </p:txBody>
      </p:sp>
      <p:pic>
        <p:nvPicPr>
          <p:cNvPr id="218" name="Google Shape;2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2925" y="1063950"/>
            <a:ext cx="2176875" cy="38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6100" y="1063950"/>
            <a:ext cx="4295775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6099" y="2998000"/>
            <a:ext cx="42957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6" title="DKBank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11725" y="305850"/>
            <a:ext cx="5957200" cy="446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/>
          <p:nvPr>
            <p:ph type="ctrTitle"/>
          </p:nvPr>
        </p:nvSpPr>
        <p:spPr>
          <a:xfrm>
            <a:off x="685800" y="2441153"/>
            <a:ext cx="426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Mario</a:t>
            </a:r>
            <a:endParaRPr/>
          </a:p>
        </p:txBody>
      </p:sp>
      <p:pic>
        <p:nvPicPr>
          <p:cNvPr id="132" name="Google Shape;13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7513" y="1238256"/>
            <a:ext cx="464600" cy="13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507" y="2204811"/>
            <a:ext cx="1520655" cy="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685800" y="3233754"/>
            <a:ext cx="4263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Team Leader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ctrTitle"/>
          </p:nvPr>
        </p:nvSpPr>
        <p:spPr>
          <a:xfrm>
            <a:off x="271725" y="167825"/>
            <a:ext cx="6057300" cy="99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Mario - Team Leader</a:t>
            </a:r>
            <a:endParaRPr/>
          </a:p>
        </p:txBody>
      </p:sp>
      <p:sp>
        <p:nvSpPr>
          <p:cNvPr id="140" name="Google Shape;140;p28"/>
          <p:cNvSpPr txBox="1"/>
          <p:nvPr/>
        </p:nvSpPr>
        <p:spPr>
          <a:xfrm>
            <a:off x="235450" y="1130700"/>
            <a:ext cx="3998400" cy="3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 </a:t>
            </a:r>
            <a:endParaRPr sz="1500"/>
          </a:p>
          <a:p>
            <a:pPr indent="-30480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Integrating work from other members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Design and Update UI</a:t>
            </a:r>
            <a:endParaRPr sz="1200">
              <a:solidFill>
                <a:schemeClr val="lt1"/>
              </a:solidFill>
            </a:endParaRPr>
          </a:p>
          <a:p>
            <a:pPr indent="-30480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Fix and debug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Experiences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uli"/>
              <a:buChar char="●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Challenging to integrate code with consistent format  - it was not always just a process of merging code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    Learnings</a:t>
            </a:r>
            <a:endParaRPr sz="1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uli"/>
              <a:buChar char="●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Automated testing with Katalon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uli"/>
              <a:buChar char="●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Integrating cloud database (Firebase) into an app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-304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Muli"/>
              <a:buChar char="●"/>
            </a:pPr>
            <a:r>
              <a:rPr lang="en"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Vietnamese culture</a:t>
            </a:r>
            <a:endParaRPr sz="1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indent="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1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250" y="1089167"/>
            <a:ext cx="3998400" cy="2862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/>
          <p:nvPr>
            <p:ph type="ctrTitle"/>
          </p:nvPr>
        </p:nvSpPr>
        <p:spPr>
          <a:xfrm>
            <a:off x="685800" y="2441153"/>
            <a:ext cx="426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Qiang Chen</a:t>
            </a:r>
            <a:endParaRPr/>
          </a:p>
        </p:txBody>
      </p:sp>
      <p:pic>
        <p:nvPicPr>
          <p:cNvPr id="147" name="Google Shape;14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7513" y="1238256"/>
            <a:ext cx="464600" cy="13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507" y="2204811"/>
            <a:ext cx="1520655" cy="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9"/>
          <p:cNvSpPr txBox="1"/>
          <p:nvPr>
            <p:ph idx="1" type="subTitle"/>
          </p:nvPr>
        </p:nvSpPr>
        <p:spPr>
          <a:xfrm>
            <a:off x="685800" y="3233754"/>
            <a:ext cx="4263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Developer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ctrTitle"/>
          </p:nvPr>
        </p:nvSpPr>
        <p:spPr>
          <a:xfrm>
            <a:off x="271726" y="167825"/>
            <a:ext cx="54444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/>
              <a:t>Application Features</a:t>
            </a:r>
            <a:endParaRPr/>
          </a:p>
        </p:txBody>
      </p:sp>
      <p:sp>
        <p:nvSpPr>
          <p:cNvPr id="155" name="Google Shape;155;p30"/>
          <p:cNvSpPr txBox="1"/>
          <p:nvPr/>
        </p:nvSpPr>
        <p:spPr>
          <a:xfrm>
            <a:off x="351350" y="1449800"/>
            <a:ext cx="38880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Tasks </a:t>
            </a:r>
            <a:endParaRPr sz="1500"/>
          </a:p>
          <a:p>
            <a:pPr indent="-31750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Design an advertisement function for financial products</a:t>
            </a:r>
            <a:endParaRPr>
              <a:solidFill>
                <a:schemeClr val="lt1"/>
              </a:solidFill>
            </a:endParaRPr>
          </a:p>
          <a:p>
            <a:pPr indent="-317500" lvl="0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Design UI for the advertisement</a:t>
            </a:r>
            <a:endParaRPr>
              <a:solidFill>
                <a:schemeClr val="lt1"/>
              </a:solidFill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914400" marR="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973" y="909912"/>
            <a:ext cx="1747200" cy="378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4088" y="909900"/>
            <a:ext cx="1799726" cy="3785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ctrTitle"/>
          </p:nvPr>
        </p:nvSpPr>
        <p:spPr>
          <a:xfrm>
            <a:off x="425725" y="338600"/>
            <a:ext cx="69780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Research</a:t>
            </a:r>
            <a:endParaRPr/>
          </a:p>
        </p:txBody>
      </p:sp>
      <p:pic>
        <p:nvPicPr>
          <p:cNvPr id="163" name="Google Shape;16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625" y="1115125"/>
            <a:ext cx="2592600" cy="33551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 txBox="1"/>
          <p:nvPr/>
        </p:nvSpPr>
        <p:spPr>
          <a:xfrm>
            <a:off x="222725" y="1267475"/>
            <a:ext cx="13059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AWS EC2</a:t>
            </a:r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450" y="1444700"/>
            <a:ext cx="4621101" cy="269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Qiang Chen</a:t>
            </a:r>
            <a:r>
              <a:rPr lang="en"/>
              <a:t> - Team member</a:t>
            </a:r>
            <a:endParaRPr/>
          </a:p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580550" y="1352550"/>
            <a:ext cx="7575300" cy="350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Tasks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Currency and Products function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Research (Database, AWS EC2)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Debugging and testing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Experiences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Android Studio programming and debug 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AutoNum type="arabicPeriod"/>
            </a:pPr>
            <a:r>
              <a:rPr lang="en"/>
              <a:t>Learnings</a:t>
            </a:r>
            <a:endParaRPr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Programming skills and IT skills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Teamwork skills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600"/>
              <a:buChar char="●"/>
            </a:pPr>
            <a:r>
              <a:rPr lang="en" sz="1600"/>
              <a:t>C</a:t>
            </a:r>
            <a:r>
              <a:rPr lang="en" sz="1600"/>
              <a:t>ommunication skills</a:t>
            </a:r>
            <a:endParaRPr sz="16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 txBox="1"/>
          <p:nvPr>
            <p:ph idx="12" type="sldNum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ctrTitle"/>
          </p:nvPr>
        </p:nvSpPr>
        <p:spPr>
          <a:xfrm>
            <a:off x="685800" y="2441153"/>
            <a:ext cx="4263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Zheming Zhang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7513" y="1238256"/>
            <a:ext cx="464600" cy="13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9507" y="2204811"/>
            <a:ext cx="1520655" cy="91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3"/>
          <p:cNvSpPr txBox="1"/>
          <p:nvPr>
            <p:ph idx="1" type="subTitle"/>
          </p:nvPr>
        </p:nvSpPr>
        <p:spPr>
          <a:xfrm>
            <a:off x="685800" y="3233754"/>
            <a:ext cx="42639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Developer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