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8612-CA81-951E-9DD4-FC63B855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49C31-1A21-3CDB-9E6D-E0CABD827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AB1DB-26FC-8F39-E170-579D52F2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FABD-35B5-4F8B-97F6-ACE12DB4EBF8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EE8C-4515-B34A-3398-C1BCFBE3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2E1C0-BA1A-6D37-3297-D82611CD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E860-0830-4CD1-8205-EE8751D64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26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706-BB7D-8AF9-EEFA-49C0FBD4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85AF9-08C2-E902-D436-4BED9348F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3C39E-416E-C110-CCC4-05C72DC0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FABD-35B5-4F8B-97F6-ACE12DB4EBF8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92100-294D-171D-292C-ED606D2D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EF05-2B3E-2378-D635-612B80D0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E860-0830-4CD1-8205-EE8751D64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33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65975-D0DA-5E0F-79C0-0B8C16EFD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9E5F9-E9BE-F95F-9042-73A160B04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A3A5B-B1FA-4E0C-6A51-DDA72A73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FABD-35B5-4F8B-97F6-ACE12DB4EBF8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2AB5B-9772-AAF9-1B76-E0B0F399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68E85-FF47-57E6-9079-8BC96AAE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E860-0830-4CD1-8205-EE8751D64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76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4670-7674-9906-CEC5-13AA40D1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6ADEA-06D8-26E2-3A6E-ADFA93249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62DB6-E218-54D5-56F2-3DBC0C7E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FABD-35B5-4F8B-97F6-ACE12DB4EBF8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08F46-E3A2-2ACA-0C5A-0AB68E37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29D79-C9B8-C76D-7523-86B40F9B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E860-0830-4CD1-8205-EE8751D64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78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1252-336F-0F09-9AAE-B4432283E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2F745-9472-F8AF-937A-1216D49E0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51D7A-14B1-AC8D-5497-068B0973B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FABD-35B5-4F8B-97F6-ACE12DB4EBF8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A49DD-2AC9-D455-57F2-CCA35ABA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2562A-FA59-C6FF-01D6-D4C697ED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E860-0830-4CD1-8205-EE8751D64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48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043B-CB05-553E-2A08-84CC4A77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0C44-53B7-478D-B093-855677A69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A90BF-FCB3-C531-3E1F-D205647C4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1DD89-F958-29F7-F761-33835E50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FABD-35B5-4F8B-97F6-ACE12DB4EBF8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FFEE2-C802-33A5-D858-217BF592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6C9A9-B18C-8A9B-AD63-E896F921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E860-0830-4CD1-8205-EE8751D64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9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7BAE-BC90-0160-74EE-E4A2E33EE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B6548-1B0E-49CA-DB5F-73D66EC11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8109D-3487-323C-33BF-305F5C25F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609FB-194C-87F7-03F1-EB0DB9079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D27E9-182C-8CDA-5B11-1EF246A3E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50189-7420-039F-73AD-10984591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FABD-35B5-4F8B-97F6-ACE12DB4EBF8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0C8D1-0F38-D9CD-154B-AE7B0C88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CFBF7-AC89-3C9E-DF65-FF1E29AC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E860-0830-4CD1-8205-EE8751D64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7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A0B3-4653-B70E-F89F-1379C44D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A3C0A-686C-E094-C305-B6A32D1E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FABD-35B5-4F8B-97F6-ACE12DB4EBF8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4BD93-D9A1-7F8A-FCB3-D43D9D93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3900C-177C-FA79-FD48-01083A6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E860-0830-4CD1-8205-EE8751D64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28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2C91B-079F-DFAF-E77E-728ABD59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FABD-35B5-4F8B-97F6-ACE12DB4EBF8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DA195-A52B-22F1-12FD-1E86F8C1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03E02-63AB-ABDD-3990-9E7C0A7E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E860-0830-4CD1-8205-EE8751D64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26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95C5-CF73-D385-35D4-4A4A78CC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8152F-6B58-5417-C95E-ADA5A6C09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550DC-7CFA-DA7E-ADF5-D667C6E56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82022-9A62-9DC4-3464-A97CCFE7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FABD-35B5-4F8B-97F6-ACE12DB4EBF8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15BFC-E829-C346-2560-268D7BE6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21485-5E75-8221-3843-2E664821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E860-0830-4CD1-8205-EE8751D64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28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BA21-6783-BF21-463E-F43B7278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DC194-42AC-0CF9-4EC5-64A28E35C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2935A-46F4-DD38-88DB-7490A050B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E5210-CCE5-4A46-F102-51149C6C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FABD-35B5-4F8B-97F6-ACE12DB4EBF8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02625-DDCF-9EBB-1279-076D48BD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B7A75-C1B6-0D6C-4453-D38A4281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E860-0830-4CD1-8205-EE8751D64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06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46925-BB94-A341-EACC-D10E757E3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9C98B-67DB-AA0F-CA9C-18987D031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CF4A6-4BD3-B0E0-C3C4-F0C0141EF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2FABD-35B5-4F8B-97F6-ACE12DB4EBF8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A65F5-EDA1-AE23-1BA9-72863709A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ECEDA-2277-EBC1-D591-31A186674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CE860-0830-4CD1-8205-EE8751D64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11E5A63-D6BD-8B5E-55FC-854F08C1F33C}"/>
              </a:ext>
            </a:extLst>
          </p:cNvPr>
          <p:cNvSpPr/>
          <p:nvPr/>
        </p:nvSpPr>
        <p:spPr>
          <a:xfrm>
            <a:off x="2097880" y="657224"/>
            <a:ext cx="5455445" cy="48458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Chassis 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32BD57-F538-6DEF-A261-6C77E223BE1A}"/>
              </a:ext>
            </a:extLst>
          </p:cNvPr>
          <p:cNvSpPr/>
          <p:nvPr/>
        </p:nvSpPr>
        <p:spPr>
          <a:xfrm>
            <a:off x="2506264" y="2947989"/>
            <a:ext cx="4638675" cy="20907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/>
          </a:p>
          <a:p>
            <a:pPr algn="ctr"/>
            <a:r>
              <a:rPr lang="en-GB" dirty="0" err="1"/>
              <a:t>Mecanum</a:t>
            </a:r>
            <a:r>
              <a:rPr lang="en-GB" dirty="0"/>
              <a:t> Drivetrain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D791C8-01C2-5542-13EE-528BC1FF2DEF}"/>
              </a:ext>
            </a:extLst>
          </p:cNvPr>
          <p:cNvGrpSpPr/>
          <p:nvPr/>
        </p:nvGrpSpPr>
        <p:grpSpPr>
          <a:xfrm>
            <a:off x="2506264" y="1200151"/>
            <a:ext cx="4638675" cy="1571624"/>
            <a:chOff x="885825" y="476251"/>
            <a:chExt cx="4638675" cy="15716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D171FE-6E87-9D68-8FE9-4C539289C959}"/>
                </a:ext>
              </a:extLst>
            </p:cNvPr>
            <p:cNvSpPr/>
            <p:nvPr/>
          </p:nvSpPr>
          <p:spPr>
            <a:xfrm>
              <a:off x="885825" y="476251"/>
              <a:ext cx="4638675" cy="157162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GB" dirty="0"/>
                <a:t>Command Interpreter</a:t>
              </a:r>
            </a:p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CC0A27-A34D-F3D0-D566-1B344A569026}"/>
                </a:ext>
              </a:extLst>
            </p:cNvPr>
            <p:cNvSpPr/>
            <p:nvPr/>
          </p:nvSpPr>
          <p:spPr>
            <a:xfrm>
              <a:off x="1014412" y="631031"/>
              <a:ext cx="2133600" cy="5476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i2cCommunication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864938-501D-0DB9-898E-EF827849ABFD}"/>
                </a:ext>
              </a:extLst>
            </p:cNvPr>
            <p:cNvSpPr/>
            <p:nvPr/>
          </p:nvSpPr>
          <p:spPr>
            <a:xfrm>
              <a:off x="3269456" y="631031"/>
              <a:ext cx="2133599" cy="5476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Serial Communication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B42FBA1-55EE-EAC2-63ED-E49E9273E0F5}"/>
              </a:ext>
            </a:extLst>
          </p:cNvPr>
          <p:cNvSpPr/>
          <p:nvPr/>
        </p:nvSpPr>
        <p:spPr>
          <a:xfrm>
            <a:off x="2777726" y="3633193"/>
            <a:ext cx="2003823" cy="6060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Motor 0 hardware Configuration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5DEAAC-B12C-B2F2-EE9E-2CBEDB239CFC}"/>
              </a:ext>
            </a:extLst>
          </p:cNvPr>
          <p:cNvSpPr/>
          <p:nvPr/>
        </p:nvSpPr>
        <p:spPr>
          <a:xfrm>
            <a:off x="4885134" y="3633193"/>
            <a:ext cx="2003823" cy="6060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Motor 1 hardware Configuration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770BA-7DD1-D1F7-4415-F8F908542B3C}"/>
              </a:ext>
            </a:extLst>
          </p:cNvPr>
          <p:cNvSpPr/>
          <p:nvPr/>
        </p:nvSpPr>
        <p:spPr>
          <a:xfrm>
            <a:off x="2777725" y="4304705"/>
            <a:ext cx="2003823" cy="6060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Motor 2 hardware Configuration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B87B23-F304-A507-1FF0-6F66A37EB30E}"/>
              </a:ext>
            </a:extLst>
          </p:cNvPr>
          <p:cNvSpPr/>
          <p:nvPr/>
        </p:nvSpPr>
        <p:spPr>
          <a:xfrm>
            <a:off x="4891084" y="4308872"/>
            <a:ext cx="2003823" cy="6060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Motor 3 hardware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20382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Oakley</dc:creator>
  <cp:lastModifiedBy>Mark Oakley</cp:lastModifiedBy>
  <cp:revision>1</cp:revision>
  <dcterms:created xsi:type="dcterms:W3CDTF">2024-05-16T17:46:04Z</dcterms:created>
  <dcterms:modified xsi:type="dcterms:W3CDTF">2024-05-16T17:46:24Z</dcterms:modified>
</cp:coreProperties>
</file>