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5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Differences of Amenities between High Income vs Low Income in Lubbock</a:t>
            </a:r>
            <a:endParaRPr lang="en-US" sz="48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Stan L.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69E38-57AE-46CF-8B41-84DBA0FF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Venues in Lubbock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DC1D5-2AD5-4BF6-AB7E-2AC0B4B0D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Increased complaints from East Lubbock residents has led to frustration with local government officials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is value in looking at what’s currently available to residents based on income level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Understanding these differences will help government officials make better policy </a:t>
            </a:r>
            <a:r>
              <a:rPr lang="en-US" dirty="0" err="1"/>
              <a:t>desicions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4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C393-1DF6-41BE-88E8-DC0A1E5F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AA2FB-FB78-46F9-8EC7-D6CC0DF46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Neighborhood Income Median from US Census Bureau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GPS Coordinates for each neighborhood from Google Maps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those GPS coordinates we use the Four Square API to see what is within radius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3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EFC7-B4AE-4D7F-A0F6-C5237BE5C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Lubbock Neighborhoods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625BB3-CD28-450A-96BD-09E22D8E21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937" y="2108200"/>
            <a:ext cx="5122452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0455-A9E6-41FC-BFC4-B4AC7B7E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Square Venues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F1966B-960E-4879-BB7B-704750E2F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3849" y="2108200"/>
            <a:ext cx="4304627" cy="3760788"/>
          </a:xfrm>
        </p:spPr>
      </p:pic>
    </p:spTree>
    <p:extLst>
      <p:ext uri="{BB962C8B-B14F-4D97-AF65-F5344CB8AC3E}">
        <p14:creationId xmlns:p14="http://schemas.microsoft.com/office/powerpoint/2010/main" val="79334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248F-C4D8-4587-A604-014690415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D34A1D-FF62-4B48-9145-8E31D9910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4293" y="2108200"/>
            <a:ext cx="7143739" cy="3760788"/>
          </a:xfrm>
        </p:spPr>
      </p:pic>
    </p:spTree>
    <p:extLst>
      <p:ext uri="{BB962C8B-B14F-4D97-AF65-F5344CB8AC3E}">
        <p14:creationId xmlns:p14="http://schemas.microsoft.com/office/powerpoint/2010/main" val="275455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3F3B-18AF-4475-B4CD-AAD3D984C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1597B-E492-4DCF-AC28-1A9EF0431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Fast Food and Bars are most common in the Low Income Areas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Parks, Dessert Shops, and Furniture Stores are most common in High Income Areas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Flea Markets were common among both income levels within the Lubbock Area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Low confidence in results due to limited Four Square use within Lubbock, especially East Lubbock.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65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CB6F-1106-454E-97A0-546AFC75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8760C-130E-498D-9668-42C0287F0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Government Officials should look further into why there is such a discrepancy in available venues in East Lubbock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Four Square and local restaurants should be encouraged to add more data within the Lubbock area so users are aware of other choices they have.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Rezoning could be beneficial in areas that had 0 available venues in the area  </a:t>
            </a:r>
          </a:p>
        </p:txBody>
      </p:sp>
    </p:spTree>
    <p:extLst>
      <p:ext uri="{BB962C8B-B14F-4D97-AF65-F5344CB8AC3E}">
        <p14:creationId xmlns:p14="http://schemas.microsoft.com/office/powerpoint/2010/main" val="202374229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{E78A23DA-4507-4910-9570-0C426431429E}tf56160789_win32</Template>
  <TotalTime>21</TotalTime>
  <Words>215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1_RetrospectVTI</vt:lpstr>
      <vt:lpstr>Differences of Amenities between High Income vs Low Income in Lubbock</vt:lpstr>
      <vt:lpstr>Common Venues in Lubbock</vt:lpstr>
      <vt:lpstr>Data acquisition and cleaning </vt:lpstr>
      <vt:lpstr>Lubbock Neighborhoods</vt:lpstr>
      <vt:lpstr>Four Square Venues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Differences of Amenities between High Income vs Low Income in Lubbock</dc:title>
  <dc:creator>Stan Logie</dc:creator>
  <cp:lastModifiedBy>Stan Logie</cp:lastModifiedBy>
  <cp:revision>3</cp:revision>
  <dcterms:created xsi:type="dcterms:W3CDTF">2021-02-28T18:51:47Z</dcterms:created>
  <dcterms:modified xsi:type="dcterms:W3CDTF">2021-02-28T19:13:27Z</dcterms:modified>
</cp:coreProperties>
</file>