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98fede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98fede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98fede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98fede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8fede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8fede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98fede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98fede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98fede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98fede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98fede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98fede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98fede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98fede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8b730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8b730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8b730c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8b730c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8b730c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8b730c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Proxima Nova"/>
                <a:ea typeface="Proxima Nova"/>
                <a:cs typeface="Proxima Nova"/>
                <a:sym typeface="Proxima Nova"/>
              </a:rPr>
              <a:t>В наши дни снимают множество самых разных фильмов. Не все они хорошие, но есть и просто великолепные. С помощью нашего кинодневника вы сможете вспомнить какие фильмы вы смотрели и какое впечатление они произвели на вас. В то же время вы можете найти, что ещё посмотреть, а это очень важно ведь в современном мире время на поиск чего-то новенького всегда в недостатке. А самое главное - ваша история просмотров и комментарии останутся известны только вам.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8b730c1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8b730c1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98fed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98fed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98fede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98fede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98fede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98fede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98fede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98fede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://31.192.104.124:8080/swagger-ui.html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47700" y="1579300"/>
            <a:ext cx="6048600" cy="11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проект: “Личный кинодневник</a:t>
            </a:r>
            <a:r>
              <a:rPr b="1" lang="ru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67400" y="3037500"/>
            <a:ext cx="38643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Обучающиеся: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Андреев А.А.</a:t>
            </a:r>
            <a:b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Господарикова В.С.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Донских Д.П.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Тарасов В.С.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969000" y="94925"/>
            <a:ext cx="72060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Воронежский государственный университет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компьютерных наук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программирования и информационных технологий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СУБД 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и TMDB API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СУБД: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с которыми мы работаем укладываются в структуру, не подверженную частым изменениям;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Бесплатный и достаточно производительный.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API: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Предоставляет доступ к базе по двум видам интерфейса, в том числе бесплатный для разработчиков.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30550" y="360275"/>
            <a:ext cx="868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Аналитика при помощи сервиса “Яндекс.Метрика”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38" y="932975"/>
            <a:ext cx="6681926" cy="38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Виды тестов: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дымовое тестирование;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безопасности;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пользовательского интерфейса.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8900"/>
            <a:ext cx="1898825" cy="382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475" y="756975"/>
            <a:ext cx="1898825" cy="379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0" l="0" r="862" t="0"/>
          <a:stretch/>
        </p:blipFill>
        <p:spPr>
          <a:xfrm>
            <a:off x="2514400" y="758900"/>
            <a:ext cx="1882438" cy="37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3926" y="755075"/>
            <a:ext cx="1898825" cy="379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88" y="756975"/>
            <a:ext cx="189310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89" y="756975"/>
            <a:ext cx="189508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5070" y="756975"/>
            <a:ext cx="18988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проекта: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Проведена аналитическая работа по сбору информации о предстоящем проекте и составлено ТЗ;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приложение по ведению личного кинодневника в соответствии с функциональными требованиями из ТЗ;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 Swagger UI;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 сервис “Яндекс.Метрика”;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Составлены итоговые отчёты о проделанной работе.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547700" y="1579300"/>
            <a:ext cx="6048600" cy="11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проект: “Личный кинодневник”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5167400" y="3037500"/>
            <a:ext cx="38643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Обучающиеся: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Андреев А.А.</a:t>
            </a:r>
            <a:b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Господарикова В.С.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Донских Д.П.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Тарасов В.С.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8"/>
          <p:cNvSpPr txBox="1"/>
          <p:nvPr>
            <p:ph type="ctrTitle"/>
          </p:nvPr>
        </p:nvSpPr>
        <p:spPr>
          <a:xfrm>
            <a:off x="969000" y="94925"/>
            <a:ext cx="72060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Воронежский государственный университет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компьютерных наук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программирования и информационных технологий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1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Обязанности участников проекта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50" y="1023400"/>
            <a:ext cx="26100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Андреев А.А. 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доски на Miro;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ВИ;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классов;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архитектуры приложения;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Front-end;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Back-end;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2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обзорного видео.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70250" y="1023400"/>
            <a:ext cx="25620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Донских Д.П. 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02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интерфейса приложения;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02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развёртывания;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02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подключение воронок метрики;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02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развёртывание приложения на сервере.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249725" y="1023400"/>
            <a:ext cx="26493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Господарикова В.С. 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ТЗ;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объектов;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последовательностей;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взаимодействия;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состояний;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активности;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IDEF0;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курсового проекта.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Зачем нужен личный кинодневник?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216999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Личный кинодневник - это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Android-приложение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него вы можете 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искать и отмечать как просмотренные фильмы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Также, к просмотренному фильму можно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свой комментарий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его никто не увидит, всё абсолютно приватно;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кинодневнике вы можете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получить рекомендации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подстроенные под ваши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любимые жанры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Кинодневник и список любимых жанров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легко </a:t>
            </a: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редактировать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добавлять позиции из базы и удалять их.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25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Почему 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нужен личный кинодневник?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фильмов растёт практически в геометрической прогрессии и становится очень трудно держать в голове всё, что вы посмотрели;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 темпа жизни требует рационального подхода к поиску фильмов для просмотра;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Люди всё больше ценят свою приватность, в том числе и в том, что они смотрят и что думают о том или ином фильме.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Какие возможности он должен предоставлять?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фильмов в общей базе;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фильмов в кинодневник;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фильмов из кинодневника;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любимых жанров;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списка фильмов добавленных в кинодневник;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списка рекомендованных фильмов на основании любимых жанров;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заметок к фильмам в кинодневнике.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13" y="21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Модульная схема приложения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00" y="789550"/>
            <a:ext cx="3632125" cy="40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9412" r="0" t="0"/>
          <a:stretch/>
        </p:blipFill>
        <p:spPr>
          <a:xfrm>
            <a:off x="311725" y="1466113"/>
            <a:ext cx="4771700" cy="26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50050" y="308125"/>
            <a:ext cx="8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Аналоги и их главные недостатки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50050" y="1009050"/>
            <a:ext cx="8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КиноПоиск: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возможности комментирования в мобильной версии;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IMDb: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полное отсутствие русской локализации;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CineTrak: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еобходимость ставить дату, когда отмечаешь фильм, как        просмотренный;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Shiki Japp: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база очень узкой направленности.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Backend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523400"/>
            <a:ext cx="40620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большое количество доступных библиотек и документации;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оптимизированности JVM для управления несколькими потокам.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Boot: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автоматизируют процедуру настройки;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999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ускоряют процесс создания и развертывания.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25" y="682050"/>
            <a:ext cx="4791025" cy="37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4483100"/>
            <a:ext cx="35349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Swagger UI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Frontend и REST API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Сравнительно невысокие требования к приложениям.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Возможности масштабируемости взаимодействия компонентов системы;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Независимое внедрение компонентов(например новый варианты клиентской части).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