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3A70C-D0D8-4CC7-93FF-34015A7F04A2}" type="doc">
      <dgm:prSet loTypeId="urn:microsoft.com/office/officeart/2005/8/layout/cycle5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555AB4-287E-4F43-BF2E-DDDFDFD7763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Digital </a:t>
          </a:r>
        </a:p>
      </dgm:t>
    </dgm:pt>
    <dgm:pt modelId="{0BB15B56-8562-47A9-84B1-2C5528D9077D}" type="parTrans" cxnId="{A25D4E46-8B43-464D-9853-F783F31600ED}">
      <dgm:prSet/>
      <dgm:spPr/>
      <dgm:t>
        <a:bodyPr/>
        <a:lstStyle/>
        <a:p>
          <a:endParaRPr lang="en-US"/>
        </a:p>
      </dgm:t>
    </dgm:pt>
    <dgm:pt modelId="{F03814BF-F4A5-407D-998D-E3B8F304B15E}" type="sibTrans" cxnId="{A25D4E46-8B43-464D-9853-F783F31600ED}">
      <dgm:prSet/>
      <dgm:spPr>
        <a:ln w="76200">
          <a:gradFill flip="none" rotWithShape="1">
            <a:gsLst>
              <a:gs pos="54000">
                <a:schemeClr val="accent3"/>
              </a:gs>
              <a:gs pos="100000">
                <a:schemeClr val="accent2"/>
              </a:gs>
            </a:gsLst>
            <a:path path="circle">
              <a:fillToRect l="50000" t="130000" r="50000" b="-30000"/>
            </a:path>
            <a:tileRect/>
          </a:gradFill>
        </a:ln>
      </dgm:spPr>
      <dgm:t>
        <a:bodyPr/>
        <a:lstStyle/>
        <a:p>
          <a:endParaRPr lang="en-US"/>
        </a:p>
      </dgm:t>
    </dgm:pt>
    <dgm:pt modelId="{7899AC43-9171-409A-AB8E-6C3AF834DDF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Mental </a:t>
          </a:r>
        </a:p>
      </dgm:t>
    </dgm:pt>
    <dgm:pt modelId="{156F9443-85EA-4E9F-9D46-3ED06E771921}" type="parTrans" cxnId="{64084844-7282-455D-B552-4DA9FF5DA927}">
      <dgm:prSet/>
      <dgm:spPr/>
      <dgm:t>
        <a:bodyPr/>
        <a:lstStyle/>
        <a:p>
          <a:endParaRPr lang="en-US"/>
        </a:p>
      </dgm:t>
    </dgm:pt>
    <dgm:pt modelId="{52E817CC-EE0A-4776-8C69-A92A2D0C72E1}" type="sibTrans" cxnId="{64084844-7282-455D-B552-4DA9FF5DA927}">
      <dgm:prSet/>
      <dgm:spPr>
        <a:ln w="76200">
          <a:gradFill flip="none" rotWithShape="1">
            <a:gsLst>
              <a:gs pos="37000">
                <a:schemeClr val="accent4"/>
              </a:gs>
              <a:gs pos="78000">
                <a:schemeClr val="accent3"/>
              </a:gs>
            </a:gsLst>
            <a:lin ang="2700000" scaled="1"/>
            <a:tileRect/>
          </a:gradFill>
        </a:ln>
      </dgm:spPr>
      <dgm:t>
        <a:bodyPr/>
        <a:lstStyle/>
        <a:p>
          <a:endParaRPr lang="en-US"/>
        </a:p>
      </dgm:t>
    </dgm:pt>
    <dgm:pt modelId="{8CDE3B0A-486E-4E5A-A049-D01C4E24B941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Physical </a:t>
          </a:r>
        </a:p>
      </dgm:t>
    </dgm:pt>
    <dgm:pt modelId="{63CCC910-A1D9-40A2-874C-CA95DAB27C69}" type="parTrans" cxnId="{3E88DF8C-C797-4DF4-A4C5-748D3554B9AB}">
      <dgm:prSet/>
      <dgm:spPr/>
      <dgm:t>
        <a:bodyPr/>
        <a:lstStyle/>
        <a:p>
          <a:endParaRPr lang="en-US"/>
        </a:p>
      </dgm:t>
    </dgm:pt>
    <dgm:pt modelId="{419E203B-5028-4B55-9B46-A72824204B10}" type="sibTrans" cxnId="{3E88DF8C-C797-4DF4-A4C5-748D3554B9AB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b="100000"/>
          </a:path>
          <a:tileRect t="-100000" r="-100000"/>
        </a:gradFill>
        <a:ln w="76200">
          <a:gradFill flip="none" rotWithShape="1">
            <a:gsLst>
              <a:gs pos="53000">
                <a:schemeClr val="accent2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a:ln>
      </dgm:spPr>
      <dgm:t>
        <a:bodyPr/>
        <a:lstStyle/>
        <a:p>
          <a:endParaRPr lang="en-US"/>
        </a:p>
      </dgm:t>
    </dgm:pt>
    <dgm:pt modelId="{1BF9A0D4-AD3B-4802-8BF2-5F93059F0EAB}" type="pres">
      <dgm:prSet presAssocID="{67C3A70C-D0D8-4CC7-93FF-34015A7F04A2}" presName="cycle" presStyleCnt="0">
        <dgm:presLayoutVars>
          <dgm:dir/>
          <dgm:resizeHandles val="exact"/>
        </dgm:presLayoutVars>
      </dgm:prSet>
      <dgm:spPr/>
    </dgm:pt>
    <dgm:pt modelId="{DFE607A3-6598-4F76-ABEC-F84481C46530}" type="pres">
      <dgm:prSet presAssocID="{D5555AB4-287E-4F43-BF2E-DDDFDFD7763B}" presName="node" presStyleLbl="node1" presStyleIdx="0" presStyleCnt="3">
        <dgm:presLayoutVars>
          <dgm:bulletEnabled val="1"/>
        </dgm:presLayoutVars>
      </dgm:prSet>
      <dgm:spPr/>
    </dgm:pt>
    <dgm:pt modelId="{8894202A-BA24-4D19-9334-2DF84A0D9032}" type="pres">
      <dgm:prSet presAssocID="{D5555AB4-287E-4F43-BF2E-DDDFDFD7763B}" presName="spNode" presStyleCnt="0"/>
      <dgm:spPr/>
    </dgm:pt>
    <dgm:pt modelId="{817C303D-4B80-4ABC-8F9C-7DAE0449A0CB}" type="pres">
      <dgm:prSet presAssocID="{F03814BF-F4A5-407D-998D-E3B8F304B15E}" presName="sibTrans" presStyleLbl="sibTrans1D1" presStyleIdx="0" presStyleCnt="3"/>
      <dgm:spPr/>
    </dgm:pt>
    <dgm:pt modelId="{251EA243-6DD9-4158-9C96-0E422B544A60}" type="pres">
      <dgm:prSet presAssocID="{7899AC43-9171-409A-AB8E-6C3AF834DDFE}" presName="node" presStyleLbl="node1" presStyleIdx="1" presStyleCnt="3">
        <dgm:presLayoutVars>
          <dgm:bulletEnabled val="1"/>
        </dgm:presLayoutVars>
      </dgm:prSet>
      <dgm:spPr/>
    </dgm:pt>
    <dgm:pt modelId="{F4034D32-3D21-443E-A01D-C674651F4D0C}" type="pres">
      <dgm:prSet presAssocID="{7899AC43-9171-409A-AB8E-6C3AF834DDFE}" presName="spNode" presStyleCnt="0"/>
      <dgm:spPr/>
    </dgm:pt>
    <dgm:pt modelId="{3388A1F1-A288-45A9-AF03-89838B3AEFB0}" type="pres">
      <dgm:prSet presAssocID="{52E817CC-EE0A-4776-8C69-A92A2D0C72E1}" presName="sibTrans" presStyleLbl="sibTrans1D1" presStyleIdx="1" presStyleCnt="3"/>
      <dgm:spPr/>
    </dgm:pt>
    <dgm:pt modelId="{2282EFD4-F1DC-4294-B930-367788C79029}" type="pres">
      <dgm:prSet presAssocID="{8CDE3B0A-486E-4E5A-A049-D01C4E24B941}" presName="node" presStyleLbl="node1" presStyleIdx="2" presStyleCnt="3">
        <dgm:presLayoutVars>
          <dgm:bulletEnabled val="1"/>
        </dgm:presLayoutVars>
      </dgm:prSet>
      <dgm:spPr/>
    </dgm:pt>
    <dgm:pt modelId="{DCD12A2E-D8B6-45B9-A63C-44D8040CD25B}" type="pres">
      <dgm:prSet presAssocID="{8CDE3B0A-486E-4E5A-A049-D01C4E24B941}" presName="spNode" presStyleCnt="0"/>
      <dgm:spPr/>
    </dgm:pt>
    <dgm:pt modelId="{F94A26C5-5898-4DDB-829F-B032C23B7CAD}" type="pres">
      <dgm:prSet presAssocID="{419E203B-5028-4B55-9B46-A72824204B10}" presName="sibTrans" presStyleLbl="sibTrans1D1" presStyleIdx="2" presStyleCnt="3"/>
      <dgm:spPr/>
    </dgm:pt>
  </dgm:ptLst>
  <dgm:cxnLst>
    <dgm:cxn modelId="{C05EAC09-DB62-457B-A15D-3B93E373DA66}" type="presOf" srcId="{52E817CC-EE0A-4776-8C69-A92A2D0C72E1}" destId="{3388A1F1-A288-45A9-AF03-89838B3AEFB0}" srcOrd="0" destOrd="0" presId="urn:microsoft.com/office/officeart/2005/8/layout/cycle5"/>
    <dgm:cxn modelId="{A63FD211-046D-4322-9D2E-BE371FD8C31E}" type="presOf" srcId="{419E203B-5028-4B55-9B46-A72824204B10}" destId="{F94A26C5-5898-4DDB-829F-B032C23B7CAD}" srcOrd="0" destOrd="0" presId="urn:microsoft.com/office/officeart/2005/8/layout/cycle5"/>
    <dgm:cxn modelId="{C2DB4716-79EF-4B69-AE1D-96B66ADDF5A4}" type="presOf" srcId="{8CDE3B0A-486E-4E5A-A049-D01C4E24B941}" destId="{2282EFD4-F1DC-4294-B930-367788C79029}" srcOrd="0" destOrd="0" presId="urn:microsoft.com/office/officeart/2005/8/layout/cycle5"/>
    <dgm:cxn modelId="{64084844-7282-455D-B552-4DA9FF5DA927}" srcId="{67C3A70C-D0D8-4CC7-93FF-34015A7F04A2}" destId="{7899AC43-9171-409A-AB8E-6C3AF834DDFE}" srcOrd="1" destOrd="0" parTransId="{156F9443-85EA-4E9F-9D46-3ED06E771921}" sibTransId="{52E817CC-EE0A-4776-8C69-A92A2D0C72E1}"/>
    <dgm:cxn modelId="{A25D4E46-8B43-464D-9853-F783F31600ED}" srcId="{67C3A70C-D0D8-4CC7-93FF-34015A7F04A2}" destId="{D5555AB4-287E-4F43-BF2E-DDDFDFD7763B}" srcOrd="0" destOrd="0" parTransId="{0BB15B56-8562-47A9-84B1-2C5528D9077D}" sibTransId="{F03814BF-F4A5-407D-998D-E3B8F304B15E}"/>
    <dgm:cxn modelId="{11BDB850-81AC-4DDE-8BF7-E4F543735034}" type="presOf" srcId="{F03814BF-F4A5-407D-998D-E3B8F304B15E}" destId="{817C303D-4B80-4ABC-8F9C-7DAE0449A0CB}" srcOrd="0" destOrd="0" presId="urn:microsoft.com/office/officeart/2005/8/layout/cycle5"/>
    <dgm:cxn modelId="{3E88DF8C-C797-4DF4-A4C5-748D3554B9AB}" srcId="{67C3A70C-D0D8-4CC7-93FF-34015A7F04A2}" destId="{8CDE3B0A-486E-4E5A-A049-D01C4E24B941}" srcOrd="2" destOrd="0" parTransId="{63CCC910-A1D9-40A2-874C-CA95DAB27C69}" sibTransId="{419E203B-5028-4B55-9B46-A72824204B10}"/>
    <dgm:cxn modelId="{D0595E94-A710-44BF-9561-A588DDA1CEA4}" type="presOf" srcId="{D5555AB4-287E-4F43-BF2E-DDDFDFD7763B}" destId="{DFE607A3-6598-4F76-ABEC-F84481C46530}" srcOrd="0" destOrd="0" presId="urn:microsoft.com/office/officeart/2005/8/layout/cycle5"/>
    <dgm:cxn modelId="{87BB9CD3-6D0B-4F25-AB7E-C3FE2A8BEFB9}" type="presOf" srcId="{67C3A70C-D0D8-4CC7-93FF-34015A7F04A2}" destId="{1BF9A0D4-AD3B-4802-8BF2-5F93059F0EAB}" srcOrd="0" destOrd="0" presId="urn:microsoft.com/office/officeart/2005/8/layout/cycle5"/>
    <dgm:cxn modelId="{B80C7BFE-ECB2-44A1-BD7D-526E6CE803A1}" type="presOf" srcId="{7899AC43-9171-409A-AB8E-6C3AF834DDFE}" destId="{251EA243-6DD9-4158-9C96-0E422B544A60}" srcOrd="0" destOrd="0" presId="urn:microsoft.com/office/officeart/2005/8/layout/cycle5"/>
    <dgm:cxn modelId="{504F2774-7C4D-4342-9450-06774034AA1E}" type="presParOf" srcId="{1BF9A0D4-AD3B-4802-8BF2-5F93059F0EAB}" destId="{DFE607A3-6598-4F76-ABEC-F84481C46530}" srcOrd="0" destOrd="0" presId="urn:microsoft.com/office/officeart/2005/8/layout/cycle5"/>
    <dgm:cxn modelId="{F6813E0F-0F02-436D-9EC7-EA1A3D0C63F6}" type="presParOf" srcId="{1BF9A0D4-AD3B-4802-8BF2-5F93059F0EAB}" destId="{8894202A-BA24-4D19-9334-2DF84A0D9032}" srcOrd="1" destOrd="0" presId="urn:microsoft.com/office/officeart/2005/8/layout/cycle5"/>
    <dgm:cxn modelId="{BA4D77AA-EE87-4D85-97EA-F3A5DAD978D8}" type="presParOf" srcId="{1BF9A0D4-AD3B-4802-8BF2-5F93059F0EAB}" destId="{817C303D-4B80-4ABC-8F9C-7DAE0449A0CB}" srcOrd="2" destOrd="0" presId="urn:microsoft.com/office/officeart/2005/8/layout/cycle5"/>
    <dgm:cxn modelId="{10FE7D9C-A749-45E5-81A9-4EDEB8DC6176}" type="presParOf" srcId="{1BF9A0D4-AD3B-4802-8BF2-5F93059F0EAB}" destId="{251EA243-6DD9-4158-9C96-0E422B544A60}" srcOrd="3" destOrd="0" presId="urn:microsoft.com/office/officeart/2005/8/layout/cycle5"/>
    <dgm:cxn modelId="{060777B4-8B7B-472B-9FA7-B1B8142FBD27}" type="presParOf" srcId="{1BF9A0D4-AD3B-4802-8BF2-5F93059F0EAB}" destId="{F4034D32-3D21-443E-A01D-C674651F4D0C}" srcOrd="4" destOrd="0" presId="urn:microsoft.com/office/officeart/2005/8/layout/cycle5"/>
    <dgm:cxn modelId="{F12B5E82-F492-4761-97E6-7B5835243876}" type="presParOf" srcId="{1BF9A0D4-AD3B-4802-8BF2-5F93059F0EAB}" destId="{3388A1F1-A288-45A9-AF03-89838B3AEFB0}" srcOrd="5" destOrd="0" presId="urn:microsoft.com/office/officeart/2005/8/layout/cycle5"/>
    <dgm:cxn modelId="{B8658A0C-FCCD-413E-BDE1-175F650CFE03}" type="presParOf" srcId="{1BF9A0D4-AD3B-4802-8BF2-5F93059F0EAB}" destId="{2282EFD4-F1DC-4294-B930-367788C79029}" srcOrd="6" destOrd="0" presId="urn:microsoft.com/office/officeart/2005/8/layout/cycle5"/>
    <dgm:cxn modelId="{6AA33623-4CEA-4E2C-9964-789009003DF3}" type="presParOf" srcId="{1BF9A0D4-AD3B-4802-8BF2-5F93059F0EAB}" destId="{DCD12A2E-D8B6-45B9-A63C-44D8040CD25B}" srcOrd="7" destOrd="0" presId="urn:microsoft.com/office/officeart/2005/8/layout/cycle5"/>
    <dgm:cxn modelId="{16C417D9-EEA2-4B4F-8F77-B434A5D5F274}" type="presParOf" srcId="{1BF9A0D4-AD3B-4802-8BF2-5F93059F0EAB}" destId="{F94A26C5-5898-4DDB-829F-B032C23B7CAD}" srcOrd="8" destOrd="0" presId="urn:microsoft.com/office/officeart/2005/8/layout/cycle5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3A70C-D0D8-4CC7-93FF-34015A7F04A2}" type="doc">
      <dgm:prSet loTypeId="urn:microsoft.com/office/officeart/2005/8/layout/cycle5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555AB4-287E-4F43-BF2E-DDDFDFD7763B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Digital </a:t>
          </a:r>
        </a:p>
      </dgm:t>
    </dgm:pt>
    <dgm:pt modelId="{0BB15B56-8562-47A9-84B1-2C5528D9077D}" type="parTrans" cxnId="{A25D4E46-8B43-464D-9853-F783F31600ED}">
      <dgm:prSet/>
      <dgm:spPr/>
      <dgm:t>
        <a:bodyPr/>
        <a:lstStyle/>
        <a:p>
          <a:endParaRPr lang="en-US"/>
        </a:p>
      </dgm:t>
    </dgm:pt>
    <dgm:pt modelId="{F03814BF-F4A5-407D-998D-E3B8F304B15E}" type="sibTrans" cxnId="{A25D4E46-8B43-464D-9853-F783F31600ED}">
      <dgm:prSet/>
      <dgm:spPr>
        <a:ln w="76200">
          <a:gradFill flip="none" rotWithShape="1">
            <a:gsLst>
              <a:gs pos="54000">
                <a:schemeClr val="accent3"/>
              </a:gs>
              <a:gs pos="100000">
                <a:schemeClr val="accent2"/>
              </a:gs>
            </a:gsLst>
            <a:path path="circle">
              <a:fillToRect l="50000" t="130000" r="50000" b="-30000"/>
            </a:path>
            <a:tileRect/>
          </a:gradFill>
        </a:ln>
      </dgm:spPr>
      <dgm:t>
        <a:bodyPr/>
        <a:lstStyle/>
        <a:p>
          <a:endParaRPr lang="en-US"/>
        </a:p>
      </dgm:t>
    </dgm:pt>
    <dgm:pt modelId="{7899AC43-9171-409A-AB8E-6C3AF834DDF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Mental </a:t>
          </a:r>
        </a:p>
      </dgm:t>
    </dgm:pt>
    <dgm:pt modelId="{156F9443-85EA-4E9F-9D46-3ED06E771921}" type="parTrans" cxnId="{64084844-7282-455D-B552-4DA9FF5DA927}">
      <dgm:prSet/>
      <dgm:spPr/>
      <dgm:t>
        <a:bodyPr/>
        <a:lstStyle/>
        <a:p>
          <a:endParaRPr lang="en-US"/>
        </a:p>
      </dgm:t>
    </dgm:pt>
    <dgm:pt modelId="{52E817CC-EE0A-4776-8C69-A92A2D0C72E1}" type="sibTrans" cxnId="{64084844-7282-455D-B552-4DA9FF5DA927}">
      <dgm:prSet/>
      <dgm:spPr>
        <a:ln w="76200">
          <a:gradFill flip="none" rotWithShape="1">
            <a:gsLst>
              <a:gs pos="37000">
                <a:schemeClr val="accent4"/>
              </a:gs>
              <a:gs pos="78000">
                <a:schemeClr val="accent3"/>
              </a:gs>
            </a:gsLst>
            <a:lin ang="2700000" scaled="1"/>
            <a:tileRect/>
          </a:gradFill>
        </a:ln>
      </dgm:spPr>
      <dgm:t>
        <a:bodyPr/>
        <a:lstStyle/>
        <a:p>
          <a:endParaRPr lang="en-US"/>
        </a:p>
      </dgm:t>
    </dgm:pt>
    <dgm:pt modelId="{8CDE3B0A-486E-4E5A-A049-D01C4E24B941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Physical </a:t>
          </a:r>
        </a:p>
      </dgm:t>
    </dgm:pt>
    <dgm:pt modelId="{63CCC910-A1D9-40A2-874C-CA95DAB27C69}" type="parTrans" cxnId="{3E88DF8C-C797-4DF4-A4C5-748D3554B9AB}">
      <dgm:prSet/>
      <dgm:spPr/>
      <dgm:t>
        <a:bodyPr/>
        <a:lstStyle/>
        <a:p>
          <a:endParaRPr lang="en-US"/>
        </a:p>
      </dgm:t>
    </dgm:pt>
    <dgm:pt modelId="{419E203B-5028-4B55-9B46-A72824204B10}" type="sibTrans" cxnId="{3E88DF8C-C797-4DF4-A4C5-748D3554B9AB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b="100000"/>
          </a:path>
          <a:tileRect t="-100000" r="-100000"/>
        </a:gradFill>
        <a:ln w="76200">
          <a:gradFill flip="none" rotWithShape="1">
            <a:gsLst>
              <a:gs pos="53000">
                <a:schemeClr val="accent2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a:ln>
      </dgm:spPr>
      <dgm:t>
        <a:bodyPr/>
        <a:lstStyle/>
        <a:p>
          <a:endParaRPr lang="en-US"/>
        </a:p>
      </dgm:t>
    </dgm:pt>
    <dgm:pt modelId="{1BF9A0D4-AD3B-4802-8BF2-5F93059F0EAB}" type="pres">
      <dgm:prSet presAssocID="{67C3A70C-D0D8-4CC7-93FF-34015A7F04A2}" presName="cycle" presStyleCnt="0">
        <dgm:presLayoutVars>
          <dgm:dir/>
          <dgm:resizeHandles val="exact"/>
        </dgm:presLayoutVars>
      </dgm:prSet>
      <dgm:spPr/>
    </dgm:pt>
    <dgm:pt modelId="{DFE607A3-6598-4F76-ABEC-F84481C46530}" type="pres">
      <dgm:prSet presAssocID="{D5555AB4-287E-4F43-BF2E-DDDFDFD7763B}" presName="node" presStyleLbl="node1" presStyleIdx="0" presStyleCnt="3">
        <dgm:presLayoutVars>
          <dgm:bulletEnabled val="1"/>
        </dgm:presLayoutVars>
      </dgm:prSet>
      <dgm:spPr/>
    </dgm:pt>
    <dgm:pt modelId="{8894202A-BA24-4D19-9334-2DF84A0D9032}" type="pres">
      <dgm:prSet presAssocID="{D5555AB4-287E-4F43-BF2E-DDDFDFD7763B}" presName="spNode" presStyleCnt="0"/>
      <dgm:spPr/>
    </dgm:pt>
    <dgm:pt modelId="{817C303D-4B80-4ABC-8F9C-7DAE0449A0CB}" type="pres">
      <dgm:prSet presAssocID="{F03814BF-F4A5-407D-998D-E3B8F304B15E}" presName="sibTrans" presStyleLbl="sibTrans1D1" presStyleIdx="0" presStyleCnt="3"/>
      <dgm:spPr/>
    </dgm:pt>
    <dgm:pt modelId="{251EA243-6DD9-4158-9C96-0E422B544A60}" type="pres">
      <dgm:prSet presAssocID="{7899AC43-9171-409A-AB8E-6C3AF834DDFE}" presName="node" presStyleLbl="node1" presStyleIdx="1" presStyleCnt="3">
        <dgm:presLayoutVars>
          <dgm:bulletEnabled val="1"/>
        </dgm:presLayoutVars>
      </dgm:prSet>
      <dgm:spPr/>
    </dgm:pt>
    <dgm:pt modelId="{F4034D32-3D21-443E-A01D-C674651F4D0C}" type="pres">
      <dgm:prSet presAssocID="{7899AC43-9171-409A-AB8E-6C3AF834DDFE}" presName="spNode" presStyleCnt="0"/>
      <dgm:spPr/>
    </dgm:pt>
    <dgm:pt modelId="{3388A1F1-A288-45A9-AF03-89838B3AEFB0}" type="pres">
      <dgm:prSet presAssocID="{52E817CC-EE0A-4776-8C69-A92A2D0C72E1}" presName="sibTrans" presStyleLbl="sibTrans1D1" presStyleIdx="1" presStyleCnt="3"/>
      <dgm:spPr/>
    </dgm:pt>
    <dgm:pt modelId="{2282EFD4-F1DC-4294-B930-367788C79029}" type="pres">
      <dgm:prSet presAssocID="{8CDE3B0A-486E-4E5A-A049-D01C4E24B941}" presName="node" presStyleLbl="node1" presStyleIdx="2" presStyleCnt="3">
        <dgm:presLayoutVars>
          <dgm:bulletEnabled val="1"/>
        </dgm:presLayoutVars>
      </dgm:prSet>
      <dgm:spPr/>
    </dgm:pt>
    <dgm:pt modelId="{DCD12A2E-D8B6-45B9-A63C-44D8040CD25B}" type="pres">
      <dgm:prSet presAssocID="{8CDE3B0A-486E-4E5A-A049-D01C4E24B941}" presName="spNode" presStyleCnt="0"/>
      <dgm:spPr/>
    </dgm:pt>
    <dgm:pt modelId="{F94A26C5-5898-4DDB-829F-B032C23B7CAD}" type="pres">
      <dgm:prSet presAssocID="{419E203B-5028-4B55-9B46-A72824204B10}" presName="sibTrans" presStyleLbl="sibTrans1D1" presStyleIdx="2" presStyleCnt="3"/>
      <dgm:spPr/>
    </dgm:pt>
  </dgm:ptLst>
  <dgm:cxnLst>
    <dgm:cxn modelId="{C55C7C08-79A6-4BA1-B465-6BCF72EAEBCE}" type="presOf" srcId="{52E817CC-EE0A-4776-8C69-A92A2D0C72E1}" destId="{3388A1F1-A288-45A9-AF03-89838B3AEFB0}" srcOrd="0" destOrd="0" presId="urn:microsoft.com/office/officeart/2005/8/layout/cycle5"/>
    <dgm:cxn modelId="{8DAABC3C-B182-462F-800B-960C3062AF7A}" type="presOf" srcId="{D5555AB4-287E-4F43-BF2E-DDDFDFD7763B}" destId="{DFE607A3-6598-4F76-ABEC-F84481C46530}" srcOrd="0" destOrd="0" presId="urn:microsoft.com/office/officeart/2005/8/layout/cycle5"/>
    <dgm:cxn modelId="{64084844-7282-455D-B552-4DA9FF5DA927}" srcId="{67C3A70C-D0D8-4CC7-93FF-34015A7F04A2}" destId="{7899AC43-9171-409A-AB8E-6C3AF834DDFE}" srcOrd="1" destOrd="0" parTransId="{156F9443-85EA-4E9F-9D46-3ED06E771921}" sibTransId="{52E817CC-EE0A-4776-8C69-A92A2D0C72E1}"/>
    <dgm:cxn modelId="{A25D4E46-8B43-464D-9853-F783F31600ED}" srcId="{67C3A70C-D0D8-4CC7-93FF-34015A7F04A2}" destId="{D5555AB4-287E-4F43-BF2E-DDDFDFD7763B}" srcOrd="0" destOrd="0" parTransId="{0BB15B56-8562-47A9-84B1-2C5528D9077D}" sibTransId="{F03814BF-F4A5-407D-998D-E3B8F304B15E}"/>
    <dgm:cxn modelId="{3E88DF8C-C797-4DF4-A4C5-748D3554B9AB}" srcId="{67C3A70C-D0D8-4CC7-93FF-34015A7F04A2}" destId="{8CDE3B0A-486E-4E5A-A049-D01C4E24B941}" srcOrd="2" destOrd="0" parTransId="{63CCC910-A1D9-40A2-874C-CA95DAB27C69}" sibTransId="{419E203B-5028-4B55-9B46-A72824204B10}"/>
    <dgm:cxn modelId="{296C6390-5AC8-4080-9A46-ADE5BBEA86B0}" type="presOf" srcId="{67C3A70C-D0D8-4CC7-93FF-34015A7F04A2}" destId="{1BF9A0D4-AD3B-4802-8BF2-5F93059F0EAB}" srcOrd="0" destOrd="0" presId="urn:microsoft.com/office/officeart/2005/8/layout/cycle5"/>
    <dgm:cxn modelId="{D1303E94-4C37-4626-8FF6-E7B498C7CF21}" type="presOf" srcId="{7899AC43-9171-409A-AB8E-6C3AF834DDFE}" destId="{251EA243-6DD9-4158-9C96-0E422B544A60}" srcOrd="0" destOrd="0" presId="urn:microsoft.com/office/officeart/2005/8/layout/cycle5"/>
    <dgm:cxn modelId="{B9A84F9E-7B78-46B6-9D53-872E2F40794B}" type="presOf" srcId="{419E203B-5028-4B55-9B46-A72824204B10}" destId="{F94A26C5-5898-4DDB-829F-B032C23B7CAD}" srcOrd="0" destOrd="0" presId="urn:microsoft.com/office/officeart/2005/8/layout/cycle5"/>
    <dgm:cxn modelId="{14EFC8A0-6CF5-421C-98BB-E722D8A67886}" type="presOf" srcId="{8CDE3B0A-486E-4E5A-A049-D01C4E24B941}" destId="{2282EFD4-F1DC-4294-B930-367788C79029}" srcOrd="0" destOrd="0" presId="urn:microsoft.com/office/officeart/2005/8/layout/cycle5"/>
    <dgm:cxn modelId="{F3D809A3-0391-4655-ADB9-499060302205}" type="presOf" srcId="{F03814BF-F4A5-407D-998D-E3B8F304B15E}" destId="{817C303D-4B80-4ABC-8F9C-7DAE0449A0CB}" srcOrd="0" destOrd="0" presId="urn:microsoft.com/office/officeart/2005/8/layout/cycle5"/>
    <dgm:cxn modelId="{A1CA0570-14A6-4E28-BA76-840743002036}" type="presParOf" srcId="{1BF9A0D4-AD3B-4802-8BF2-5F93059F0EAB}" destId="{DFE607A3-6598-4F76-ABEC-F84481C46530}" srcOrd="0" destOrd="0" presId="urn:microsoft.com/office/officeart/2005/8/layout/cycle5"/>
    <dgm:cxn modelId="{7F6DEF2E-E881-49F2-928C-6EF4C9D8E391}" type="presParOf" srcId="{1BF9A0D4-AD3B-4802-8BF2-5F93059F0EAB}" destId="{8894202A-BA24-4D19-9334-2DF84A0D9032}" srcOrd="1" destOrd="0" presId="urn:microsoft.com/office/officeart/2005/8/layout/cycle5"/>
    <dgm:cxn modelId="{8FCC1318-1ACB-4F0F-B5C1-14C3E8C87D62}" type="presParOf" srcId="{1BF9A0D4-AD3B-4802-8BF2-5F93059F0EAB}" destId="{817C303D-4B80-4ABC-8F9C-7DAE0449A0CB}" srcOrd="2" destOrd="0" presId="urn:microsoft.com/office/officeart/2005/8/layout/cycle5"/>
    <dgm:cxn modelId="{3BB0BF02-1149-44D4-9AF0-9DFB8753511E}" type="presParOf" srcId="{1BF9A0D4-AD3B-4802-8BF2-5F93059F0EAB}" destId="{251EA243-6DD9-4158-9C96-0E422B544A60}" srcOrd="3" destOrd="0" presId="urn:microsoft.com/office/officeart/2005/8/layout/cycle5"/>
    <dgm:cxn modelId="{AF6EED70-34E7-4B7B-A706-BBC3104243E8}" type="presParOf" srcId="{1BF9A0D4-AD3B-4802-8BF2-5F93059F0EAB}" destId="{F4034D32-3D21-443E-A01D-C674651F4D0C}" srcOrd="4" destOrd="0" presId="urn:microsoft.com/office/officeart/2005/8/layout/cycle5"/>
    <dgm:cxn modelId="{E23B88CA-9C0E-4C19-8EA8-C0796F1978EE}" type="presParOf" srcId="{1BF9A0D4-AD3B-4802-8BF2-5F93059F0EAB}" destId="{3388A1F1-A288-45A9-AF03-89838B3AEFB0}" srcOrd="5" destOrd="0" presId="urn:microsoft.com/office/officeart/2005/8/layout/cycle5"/>
    <dgm:cxn modelId="{FEA64EF4-5262-44E8-8AD1-3551D62BC043}" type="presParOf" srcId="{1BF9A0D4-AD3B-4802-8BF2-5F93059F0EAB}" destId="{2282EFD4-F1DC-4294-B930-367788C79029}" srcOrd="6" destOrd="0" presId="urn:microsoft.com/office/officeart/2005/8/layout/cycle5"/>
    <dgm:cxn modelId="{F53818D7-078C-4D7A-AA18-4A65B41DB90F}" type="presParOf" srcId="{1BF9A0D4-AD3B-4802-8BF2-5F93059F0EAB}" destId="{DCD12A2E-D8B6-45B9-A63C-44D8040CD25B}" srcOrd="7" destOrd="0" presId="urn:microsoft.com/office/officeart/2005/8/layout/cycle5"/>
    <dgm:cxn modelId="{B284D2C5-C1DF-4906-8747-E460B57A1B96}" type="presParOf" srcId="{1BF9A0D4-AD3B-4802-8BF2-5F93059F0EAB}" destId="{F94A26C5-5898-4DDB-829F-B032C23B7CAD}" srcOrd="8" destOrd="0" presId="urn:microsoft.com/office/officeart/2005/8/layout/cycle5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1203F-C132-4891-8A74-01B1A1EE9618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A25EDC-5D53-4A5D-A77C-250668235F3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Observed</a:t>
          </a:r>
        </a:p>
      </dgm:t>
    </dgm:pt>
    <dgm:pt modelId="{D6608A15-1BFD-439C-858C-5B010EDBB480}" type="parTrans" cxnId="{2BDDF402-FD67-43A1-BC55-B68DD8CF46DE}">
      <dgm:prSet/>
      <dgm:spPr/>
      <dgm:t>
        <a:bodyPr/>
        <a:lstStyle/>
        <a:p>
          <a:endParaRPr lang="en-US"/>
        </a:p>
      </dgm:t>
    </dgm:pt>
    <dgm:pt modelId="{08E303D4-3106-47A7-A72A-B201F5730F1D}" type="sibTrans" cxnId="{2BDDF402-FD67-43A1-BC55-B68DD8CF46DE}">
      <dgm:prSet/>
      <dgm:spPr/>
      <dgm:t>
        <a:bodyPr/>
        <a:lstStyle/>
        <a:p>
          <a:endParaRPr lang="en-US"/>
        </a:p>
      </dgm:t>
    </dgm:pt>
    <dgm:pt modelId="{F956D39B-6752-4F7F-BE43-D8895EAD5183}">
      <dgm:prSet phldrT="[Text]"/>
      <dgm:spPr/>
      <dgm:t>
        <a:bodyPr/>
        <a:lstStyle/>
        <a:p>
          <a:r>
            <a:rPr lang="en-US" dirty="0"/>
            <a:t>Level 1</a:t>
          </a:r>
        </a:p>
      </dgm:t>
    </dgm:pt>
    <dgm:pt modelId="{1A86F8AA-20E1-446B-9300-759E8E1CD47B}" type="parTrans" cxnId="{2850665F-CF57-43C1-A36B-869820907373}">
      <dgm:prSet/>
      <dgm:spPr/>
      <dgm:t>
        <a:bodyPr/>
        <a:lstStyle/>
        <a:p>
          <a:endParaRPr lang="en-US"/>
        </a:p>
      </dgm:t>
    </dgm:pt>
    <dgm:pt modelId="{9643A4FC-9FE1-425F-9AD8-A6B088CE5A0E}" type="sibTrans" cxnId="{2850665F-CF57-43C1-A36B-869820907373}">
      <dgm:prSet/>
      <dgm:spPr/>
      <dgm:t>
        <a:bodyPr/>
        <a:lstStyle/>
        <a:p>
          <a:endParaRPr lang="en-US"/>
        </a:p>
      </dgm:t>
    </dgm:pt>
    <dgm:pt modelId="{A1ACBC21-9CF6-4B8B-B4C6-BE5E20DE29AF}">
      <dgm:prSet phldrT="[Text]"/>
      <dgm:spPr/>
      <dgm:t>
        <a:bodyPr/>
        <a:lstStyle/>
        <a:p>
          <a:r>
            <a:rPr lang="en-US" dirty="0"/>
            <a:t>Assisted</a:t>
          </a:r>
        </a:p>
      </dgm:t>
    </dgm:pt>
    <dgm:pt modelId="{462B8342-8A57-4ED4-AE63-93CB50B0723B}" type="parTrans" cxnId="{3BD25D2A-B403-4CE2-993D-1BF0FF848D6E}">
      <dgm:prSet/>
      <dgm:spPr/>
      <dgm:t>
        <a:bodyPr/>
        <a:lstStyle/>
        <a:p>
          <a:endParaRPr lang="en-US"/>
        </a:p>
      </dgm:t>
    </dgm:pt>
    <dgm:pt modelId="{E30CDB48-CA33-42E7-B824-746D4516D922}" type="sibTrans" cxnId="{3BD25D2A-B403-4CE2-993D-1BF0FF848D6E}">
      <dgm:prSet/>
      <dgm:spPr/>
      <dgm:t>
        <a:bodyPr/>
        <a:lstStyle/>
        <a:p>
          <a:endParaRPr lang="en-US"/>
        </a:p>
      </dgm:t>
    </dgm:pt>
    <dgm:pt modelId="{C307CC36-2660-4D2C-94DB-F705FEE14755}">
      <dgm:prSet phldrT="[Text]"/>
      <dgm:spPr/>
      <dgm:t>
        <a:bodyPr/>
        <a:lstStyle/>
        <a:p>
          <a:r>
            <a:rPr lang="en-US" dirty="0"/>
            <a:t>Level 2</a:t>
          </a:r>
        </a:p>
      </dgm:t>
    </dgm:pt>
    <dgm:pt modelId="{95150A41-69A4-40E6-ABA5-0EF2F4223D81}" type="parTrans" cxnId="{E4984BBC-3C87-4B18-A308-839BFBADBC16}">
      <dgm:prSet/>
      <dgm:spPr/>
      <dgm:t>
        <a:bodyPr/>
        <a:lstStyle/>
        <a:p>
          <a:endParaRPr lang="en-US"/>
        </a:p>
      </dgm:t>
    </dgm:pt>
    <dgm:pt modelId="{EA0408D2-B6F4-45B3-8192-1DF0A6B44349}" type="sibTrans" cxnId="{E4984BBC-3C87-4B18-A308-839BFBADBC16}">
      <dgm:prSet/>
      <dgm:spPr/>
      <dgm:t>
        <a:bodyPr/>
        <a:lstStyle/>
        <a:p>
          <a:endParaRPr lang="en-US"/>
        </a:p>
      </dgm:t>
    </dgm:pt>
    <dgm:pt modelId="{E7A0AA01-A691-4B70-822E-B4D8CD67A5C4}">
      <dgm:prSet phldrT="[Text]"/>
      <dgm:spPr/>
      <dgm:t>
        <a:bodyPr/>
        <a:lstStyle/>
        <a:p>
          <a:r>
            <a:rPr lang="en-US" dirty="0"/>
            <a:t>Performed</a:t>
          </a:r>
        </a:p>
      </dgm:t>
    </dgm:pt>
    <dgm:pt modelId="{B7DA52F9-23AE-4F97-9196-FFE87DCBF3C8}" type="parTrans" cxnId="{4D1F8D85-AD12-43D1-99C0-69F62BD08844}">
      <dgm:prSet/>
      <dgm:spPr/>
      <dgm:t>
        <a:bodyPr/>
        <a:lstStyle/>
        <a:p>
          <a:endParaRPr lang="en-US"/>
        </a:p>
      </dgm:t>
    </dgm:pt>
    <dgm:pt modelId="{4631ECD6-D884-4294-8DF3-D7D10CFB26E8}" type="sibTrans" cxnId="{4D1F8D85-AD12-43D1-99C0-69F62BD08844}">
      <dgm:prSet/>
      <dgm:spPr/>
      <dgm:t>
        <a:bodyPr/>
        <a:lstStyle/>
        <a:p>
          <a:endParaRPr lang="en-US"/>
        </a:p>
      </dgm:t>
    </dgm:pt>
    <dgm:pt modelId="{8BA30272-F523-4135-BE80-12C812DE914B}">
      <dgm:prSet phldrT="[Text]"/>
      <dgm:spPr/>
      <dgm:t>
        <a:bodyPr/>
        <a:lstStyle/>
        <a:p>
          <a:r>
            <a:rPr lang="en-US" dirty="0"/>
            <a:t>Level 3</a:t>
          </a:r>
        </a:p>
      </dgm:t>
    </dgm:pt>
    <dgm:pt modelId="{5BB5E0FA-77C2-43B7-84EB-BEACDB8EC71C}" type="parTrans" cxnId="{0F7DAFB6-45BD-4311-B8DF-568D03AFCDE4}">
      <dgm:prSet/>
      <dgm:spPr/>
      <dgm:t>
        <a:bodyPr/>
        <a:lstStyle/>
        <a:p>
          <a:endParaRPr lang="en-US"/>
        </a:p>
      </dgm:t>
    </dgm:pt>
    <dgm:pt modelId="{565EBD77-43B4-4D56-B7BC-04756D9F0D34}" type="sibTrans" cxnId="{0F7DAFB6-45BD-4311-B8DF-568D03AFCDE4}">
      <dgm:prSet/>
      <dgm:spPr/>
      <dgm:t>
        <a:bodyPr/>
        <a:lstStyle/>
        <a:p>
          <a:endParaRPr lang="en-US"/>
        </a:p>
      </dgm:t>
    </dgm:pt>
    <dgm:pt modelId="{C3E599A9-1DF2-434E-9C9D-0BF470004868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Taught</a:t>
          </a:r>
        </a:p>
      </dgm:t>
    </dgm:pt>
    <dgm:pt modelId="{A0F969DB-5FA0-412F-A0C5-4A097A07341B}" type="parTrans" cxnId="{31BB61B7-8887-49FD-8135-B732EC6659FD}">
      <dgm:prSet/>
      <dgm:spPr/>
      <dgm:t>
        <a:bodyPr/>
        <a:lstStyle/>
        <a:p>
          <a:endParaRPr lang="en-US"/>
        </a:p>
      </dgm:t>
    </dgm:pt>
    <dgm:pt modelId="{40956B26-5117-420D-85F9-DF8E9C233434}" type="sibTrans" cxnId="{31BB61B7-8887-49FD-8135-B732EC6659FD}">
      <dgm:prSet/>
      <dgm:spPr/>
      <dgm:t>
        <a:bodyPr/>
        <a:lstStyle/>
        <a:p>
          <a:endParaRPr lang="en-US"/>
        </a:p>
      </dgm:t>
    </dgm:pt>
    <dgm:pt modelId="{ED9D7CE7-23E0-4944-969A-E26FC97FD0F7}">
      <dgm:prSet phldrT="[Text]"/>
      <dgm:spPr/>
      <dgm:t>
        <a:bodyPr/>
        <a:lstStyle/>
        <a:p>
          <a:r>
            <a:rPr lang="en-US" dirty="0"/>
            <a:t>Level 4</a:t>
          </a:r>
        </a:p>
      </dgm:t>
    </dgm:pt>
    <dgm:pt modelId="{97C57EE3-1F12-49AB-9BB5-166F74A657C7}" type="parTrans" cxnId="{FB1C705B-7968-48E2-A2CB-633973894FCE}">
      <dgm:prSet/>
      <dgm:spPr/>
      <dgm:t>
        <a:bodyPr/>
        <a:lstStyle/>
        <a:p>
          <a:endParaRPr lang="en-US"/>
        </a:p>
      </dgm:t>
    </dgm:pt>
    <dgm:pt modelId="{902593F2-D8E1-49B1-9252-66018754DD3B}" type="sibTrans" cxnId="{FB1C705B-7968-48E2-A2CB-633973894FCE}">
      <dgm:prSet/>
      <dgm:spPr/>
      <dgm:t>
        <a:bodyPr/>
        <a:lstStyle/>
        <a:p>
          <a:endParaRPr lang="en-US"/>
        </a:p>
      </dgm:t>
    </dgm:pt>
    <dgm:pt modelId="{0F179946-AA40-422A-B581-822C2F215529}" type="pres">
      <dgm:prSet presAssocID="{A081203F-C132-4891-8A74-01B1A1EE96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61CF69C-A502-44A4-AD68-84EF383CC991}" type="pres">
      <dgm:prSet presAssocID="{A081203F-C132-4891-8A74-01B1A1EE9618}" presName="children" presStyleCnt="0"/>
      <dgm:spPr/>
    </dgm:pt>
    <dgm:pt modelId="{0A4A1809-FF6D-4AD6-8F46-98B1D389A4A0}" type="pres">
      <dgm:prSet presAssocID="{A081203F-C132-4891-8A74-01B1A1EE9618}" presName="child1group" presStyleCnt="0"/>
      <dgm:spPr/>
    </dgm:pt>
    <dgm:pt modelId="{F188255A-6B25-4D73-8FA0-73A5DA077958}" type="pres">
      <dgm:prSet presAssocID="{A081203F-C132-4891-8A74-01B1A1EE9618}" presName="child1" presStyleLbl="bgAcc1" presStyleIdx="0" presStyleCnt="4"/>
      <dgm:spPr/>
    </dgm:pt>
    <dgm:pt modelId="{9A0DCEA3-848B-4CF0-AB53-83D957966BA5}" type="pres">
      <dgm:prSet presAssocID="{A081203F-C132-4891-8A74-01B1A1EE9618}" presName="child1Text" presStyleLbl="bgAcc1" presStyleIdx="0" presStyleCnt="4">
        <dgm:presLayoutVars>
          <dgm:bulletEnabled val="1"/>
        </dgm:presLayoutVars>
      </dgm:prSet>
      <dgm:spPr/>
    </dgm:pt>
    <dgm:pt modelId="{2C144000-08ED-42BB-9EFA-7935E092AF61}" type="pres">
      <dgm:prSet presAssocID="{A081203F-C132-4891-8A74-01B1A1EE9618}" presName="child2group" presStyleCnt="0"/>
      <dgm:spPr/>
    </dgm:pt>
    <dgm:pt modelId="{E7B4017E-7A5C-49CB-9A11-972243035D4A}" type="pres">
      <dgm:prSet presAssocID="{A081203F-C132-4891-8A74-01B1A1EE9618}" presName="child2" presStyleLbl="bgAcc1" presStyleIdx="1" presStyleCnt="4"/>
      <dgm:spPr/>
    </dgm:pt>
    <dgm:pt modelId="{DCCC4F97-15EE-47C7-8CE5-7A8274A7FC0E}" type="pres">
      <dgm:prSet presAssocID="{A081203F-C132-4891-8A74-01B1A1EE9618}" presName="child2Text" presStyleLbl="bgAcc1" presStyleIdx="1" presStyleCnt="4">
        <dgm:presLayoutVars>
          <dgm:bulletEnabled val="1"/>
        </dgm:presLayoutVars>
      </dgm:prSet>
      <dgm:spPr/>
    </dgm:pt>
    <dgm:pt modelId="{855BC8A9-FFC1-4E83-9B22-C0E63DA86FDD}" type="pres">
      <dgm:prSet presAssocID="{A081203F-C132-4891-8A74-01B1A1EE9618}" presName="child3group" presStyleCnt="0"/>
      <dgm:spPr/>
    </dgm:pt>
    <dgm:pt modelId="{A3062B34-2221-4A7F-A9F2-E3FC0131253A}" type="pres">
      <dgm:prSet presAssocID="{A081203F-C132-4891-8A74-01B1A1EE9618}" presName="child3" presStyleLbl="bgAcc1" presStyleIdx="2" presStyleCnt="4"/>
      <dgm:spPr/>
    </dgm:pt>
    <dgm:pt modelId="{39160AFB-9960-4FDE-90EC-C060D015A3C0}" type="pres">
      <dgm:prSet presAssocID="{A081203F-C132-4891-8A74-01B1A1EE9618}" presName="child3Text" presStyleLbl="bgAcc1" presStyleIdx="2" presStyleCnt="4">
        <dgm:presLayoutVars>
          <dgm:bulletEnabled val="1"/>
        </dgm:presLayoutVars>
      </dgm:prSet>
      <dgm:spPr/>
    </dgm:pt>
    <dgm:pt modelId="{C97B73A7-2D7E-41A8-ADCA-C928E65C16FE}" type="pres">
      <dgm:prSet presAssocID="{A081203F-C132-4891-8A74-01B1A1EE9618}" presName="child4group" presStyleCnt="0"/>
      <dgm:spPr/>
    </dgm:pt>
    <dgm:pt modelId="{2430EDDA-D55F-4BAD-A111-5B82FC8C47B8}" type="pres">
      <dgm:prSet presAssocID="{A081203F-C132-4891-8A74-01B1A1EE9618}" presName="child4" presStyleLbl="bgAcc1" presStyleIdx="3" presStyleCnt="4"/>
      <dgm:spPr/>
    </dgm:pt>
    <dgm:pt modelId="{DDBDD9B1-EC3A-47FD-8D3F-06FD6CC73C86}" type="pres">
      <dgm:prSet presAssocID="{A081203F-C132-4891-8A74-01B1A1EE9618}" presName="child4Text" presStyleLbl="bgAcc1" presStyleIdx="3" presStyleCnt="4">
        <dgm:presLayoutVars>
          <dgm:bulletEnabled val="1"/>
        </dgm:presLayoutVars>
      </dgm:prSet>
      <dgm:spPr/>
    </dgm:pt>
    <dgm:pt modelId="{B550D676-7952-46B1-ADC8-C14BB975CE88}" type="pres">
      <dgm:prSet presAssocID="{A081203F-C132-4891-8A74-01B1A1EE9618}" presName="childPlaceholder" presStyleCnt="0"/>
      <dgm:spPr/>
    </dgm:pt>
    <dgm:pt modelId="{BBED8BFC-3921-4BDE-81E3-07724E041B51}" type="pres">
      <dgm:prSet presAssocID="{A081203F-C132-4891-8A74-01B1A1EE9618}" presName="circle" presStyleCnt="0"/>
      <dgm:spPr/>
    </dgm:pt>
    <dgm:pt modelId="{276D99E7-D8F0-4BBB-B803-3092D8A5FCBF}" type="pres">
      <dgm:prSet presAssocID="{A081203F-C132-4891-8A74-01B1A1EE96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FC210E5-C8C7-4784-8545-927E3597A483}" type="pres">
      <dgm:prSet presAssocID="{A081203F-C132-4891-8A74-01B1A1EE96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8847588-A4B4-472A-B0D5-939CE3B77089}" type="pres">
      <dgm:prSet presAssocID="{A081203F-C132-4891-8A74-01B1A1EE96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CF0569A-7930-4BBF-8B89-0310E6D2CA7E}" type="pres">
      <dgm:prSet presAssocID="{A081203F-C132-4891-8A74-01B1A1EE96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8FE02FB-D37B-4F1F-8C45-E390588FC5BE}" type="pres">
      <dgm:prSet presAssocID="{A081203F-C132-4891-8A74-01B1A1EE9618}" presName="quadrantPlaceholder" presStyleCnt="0"/>
      <dgm:spPr/>
    </dgm:pt>
    <dgm:pt modelId="{09ACE36D-1881-436B-863D-C5C3D1FE1059}" type="pres">
      <dgm:prSet presAssocID="{A081203F-C132-4891-8A74-01B1A1EE9618}" presName="center1" presStyleLbl="fgShp" presStyleIdx="0" presStyleCnt="2"/>
      <dgm:spPr/>
    </dgm:pt>
    <dgm:pt modelId="{750A1E16-36AE-44AB-9A13-B5F706A5C126}" type="pres">
      <dgm:prSet presAssocID="{A081203F-C132-4891-8A74-01B1A1EE9618}" presName="center2" presStyleLbl="fgShp" presStyleIdx="1" presStyleCnt="2"/>
      <dgm:spPr/>
    </dgm:pt>
  </dgm:ptLst>
  <dgm:cxnLst>
    <dgm:cxn modelId="{2BDDF402-FD67-43A1-BC55-B68DD8CF46DE}" srcId="{A081203F-C132-4891-8A74-01B1A1EE9618}" destId="{27A25EDC-5D53-4A5D-A77C-250668235F33}" srcOrd="0" destOrd="0" parTransId="{D6608A15-1BFD-439C-858C-5B010EDBB480}" sibTransId="{08E303D4-3106-47A7-A72A-B201F5730F1D}"/>
    <dgm:cxn modelId="{27921519-81BA-460B-BD7A-B5E179831E9D}" type="presOf" srcId="{27A25EDC-5D53-4A5D-A77C-250668235F33}" destId="{276D99E7-D8F0-4BBB-B803-3092D8A5FCBF}" srcOrd="0" destOrd="0" presId="urn:microsoft.com/office/officeart/2005/8/layout/cycle4"/>
    <dgm:cxn modelId="{3BD25D2A-B403-4CE2-993D-1BF0FF848D6E}" srcId="{A081203F-C132-4891-8A74-01B1A1EE9618}" destId="{A1ACBC21-9CF6-4B8B-B4C6-BE5E20DE29AF}" srcOrd="1" destOrd="0" parTransId="{462B8342-8A57-4ED4-AE63-93CB50B0723B}" sibTransId="{E30CDB48-CA33-42E7-B824-746D4516D922}"/>
    <dgm:cxn modelId="{F791EA31-C832-4AED-82D8-4562B48C3D86}" type="presOf" srcId="{C3E599A9-1DF2-434E-9C9D-0BF470004868}" destId="{7CF0569A-7930-4BBF-8B89-0310E6D2CA7E}" srcOrd="0" destOrd="0" presId="urn:microsoft.com/office/officeart/2005/8/layout/cycle4"/>
    <dgm:cxn modelId="{D57C1B3A-D61B-42CB-98B3-67946C00CB5E}" type="presOf" srcId="{C307CC36-2660-4D2C-94DB-F705FEE14755}" destId="{E7B4017E-7A5C-49CB-9A11-972243035D4A}" srcOrd="0" destOrd="0" presId="urn:microsoft.com/office/officeart/2005/8/layout/cycle4"/>
    <dgm:cxn modelId="{9B5D6C3E-60E2-4756-BC86-42269CEBD7B5}" type="presOf" srcId="{A081203F-C132-4891-8A74-01B1A1EE9618}" destId="{0F179946-AA40-422A-B581-822C2F215529}" srcOrd="0" destOrd="0" presId="urn:microsoft.com/office/officeart/2005/8/layout/cycle4"/>
    <dgm:cxn modelId="{FB1C705B-7968-48E2-A2CB-633973894FCE}" srcId="{C3E599A9-1DF2-434E-9C9D-0BF470004868}" destId="{ED9D7CE7-23E0-4944-969A-E26FC97FD0F7}" srcOrd="0" destOrd="0" parTransId="{97C57EE3-1F12-49AB-9BB5-166F74A657C7}" sibTransId="{902593F2-D8E1-49B1-9252-66018754DD3B}"/>
    <dgm:cxn modelId="{2850665F-CF57-43C1-A36B-869820907373}" srcId="{27A25EDC-5D53-4A5D-A77C-250668235F33}" destId="{F956D39B-6752-4F7F-BE43-D8895EAD5183}" srcOrd="0" destOrd="0" parTransId="{1A86F8AA-20E1-446B-9300-759E8E1CD47B}" sibTransId="{9643A4FC-9FE1-425F-9AD8-A6B088CE5A0E}"/>
    <dgm:cxn modelId="{4D1F8D85-AD12-43D1-99C0-69F62BD08844}" srcId="{A081203F-C132-4891-8A74-01B1A1EE9618}" destId="{E7A0AA01-A691-4B70-822E-B4D8CD67A5C4}" srcOrd="2" destOrd="0" parTransId="{B7DA52F9-23AE-4F97-9196-FFE87DCBF3C8}" sibTransId="{4631ECD6-D884-4294-8DF3-D7D10CFB26E8}"/>
    <dgm:cxn modelId="{A308A795-892C-4093-A39B-F3E5AABA4087}" type="presOf" srcId="{8BA30272-F523-4135-BE80-12C812DE914B}" destId="{A3062B34-2221-4A7F-A9F2-E3FC0131253A}" srcOrd="0" destOrd="0" presId="urn:microsoft.com/office/officeart/2005/8/layout/cycle4"/>
    <dgm:cxn modelId="{6CC36D97-48B5-45D1-96E9-9522E2797741}" type="presOf" srcId="{ED9D7CE7-23E0-4944-969A-E26FC97FD0F7}" destId="{2430EDDA-D55F-4BAD-A111-5B82FC8C47B8}" srcOrd="0" destOrd="0" presId="urn:microsoft.com/office/officeart/2005/8/layout/cycle4"/>
    <dgm:cxn modelId="{4D1A899A-C6EF-425A-9575-4862152A7618}" type="presOf" srcId="{C307CC36-2660-4D2C-94DB-F705FEE14755}" destId="{DCCC4F97-15EE-47C7-8CE5-7A8274A7FC0E}" srcOrd="1" destOrd="0" presId="urn:microsoft.com/office/officeart/2005/8/layout/cycle4"/>
    <dgm:cxn modelId="{A034CE9E-886A-447D-8A89-3E539EA3FF1D}" type="presOf" srcId="{E7A0AA01-A691-4B70-822E-B4D8CD67A5C4}" destId="{C8847588-A4B4-472A-B0D5-939CE3B77089}" srcOrd="0" destOrd="0" presId="urn:microsoft.com/office/officeart/2005/8/layout/cycle4"/>
    <dgm:cxn modelId="{556BE29E-B2DE-44A0-ADBF-714513C74A3B}" type="presOf" srcId="{F956D39B-6752-4F7F-BE43-D8895EAD5183}" destId="{F188255A-6B25-4D73-8FA0-73A5DA077958}" srcOrd="0" destOrd="0" presId="urn:microsoft.com/office/officeart/2005/8/layout/cycle4"/>
    <dgm:cxn modelId="{0F7DAFB6-45BD-4311-B8DF-568D03AFCDE4}" srcId="{E7A0AA01-A691-4B70-822E-B4D8CD67A5C4}" destId="{8BA30272-F523-4135-BE80-12C812DE914B}" srcOrd="0" destOrd="0" parTransId="{5BB5E0FA-77C2-43B7-84EB-BEACDB8EC71C}" sibTransId="{565EBD77-43B4-4D56-B7BC-04756D9F0D34}"/>
    <dgm:cxn modelId="{31BB61B7-8887-49FD-8135-B732EC6659FD}" srcId="{A081203F-C132-4891-8A74-01B1A1EE9618}" destId="{C3E599A9-1DF2-434E-9C9D-0BF470004868}" srcOrd="3" destOrd="0" parTransId="{A0F969DB-5FA0-412F-A0C5-4A097A07341B}" sibTransId="{40956B26-5117-420D-85F9-DF8E9C233434}"/>
    <dgm:cxn modelId="{E4984BBC-3C87-4B18-A308-839BFBADBC16}" srcId="{A1ACBC21-9CF6-4B8B-B4C6-BE5E20DE29AF}" destId="{C307CC36-2660-4D2C-94DB-F705FEE14755}" srcOrd="0" destOrd="0" parTransId="{95150A41-69A4-40E6-ABA5-0EF2F4223D81}" sibTransId="{EA0408D2-B6F4-45B3-8192-1DF0A6B44349}"/>
    <dgm:cxn modelId="{1A8C56C7-FA8A-40D8-A4FA-EFCCDE194103}" type="presOf" srcId="{A1ACBC21-9CF6-4B8B-B4C6-BE5E20DE29AF}" destId="{0FC210E5-C8C7-4784-8545-927E3597A483}" srcOrd="0" destOrd="0" presId="urn:microsoft.com/office/officeart/2005/8/layout/cycle4"/>
    <dgm:cxn modelId="{384F81CD-D206-42E5-8F31-18DD08E4DF1C}" type="presOf" srcId="{ED9D7CE7-23E0-4944-969A-E26FC97FD0F7}" destId="{DDBDD9B1-EC3A-47FD-8D3F-06FD6CC73C86}" srcOrd="1" destOrd="0" presId="urn:microsoft.com/office/officeart/2005/8/layout/cycle4"/>
    <dgm:cxn modelId="{E3F195D1-A89A-4501-87C6-29DF7CE02C43}" type="presOf" srcId="{8BA30272-F523-4135-BE80-12C812DE914B}" destId="{39160AFB-9960-4FDE-90EC-C060D015A3C0}" srcOrd="1" destOrd="0" presId="urn:microsoft.com/office/officeart/2005/8/layout/cycle4"/>
    <dgm:cxn modelId="{40E6D5E9-3590-41E0-9C20-E7A10465C561}" type="presOf" srcId="{F956D39B-6752-4F7F-BE43-D8895EAD5183}" destId="{9A0DCEA3-848B-4CF0-AB53-83D957966BA5}" srcOrd="1" destOrd="0" presId="urn:microsoft.com/office/officeart/2005/8/layout/cycle4"/>
    <dgm:cxn modelId="{42112947-6715-444D-A199-2536F683A70F}" type="presParOf" srcId="{0F179946-AA40-422A-B581-822C2F215529}" destId="{C61CF69C-A502-44A4-AD68-84EF383CC991}" srcOrd="0" destOrd="0" presId="urn:microsoft.com/office/officeart/2005/8/layout/cycle4"/>
    <dgm:cxn modelId="{2DBD2892-5B04-489E-9C94-B8DCAF0A3ACB}" type="presParOf" srcId="{C61CF69C-A502-44A4-AD68-84EF383CC991}" destId="{0A4A1809-FF6D-4AD6-8F46-98B1D389A4A0}" srcOrd="0" destOrd="0" presId="urn:microsoft.com/office/officeart/2005/8/layout/cycle4"/>
    <dgm:cxn modelId="{0721C128-FFC2-473D-9F10-AE05ECDF9899}" type="presParOf" srcId="{0A4A1809-FF6D-4AD6-8F46-98B1D389A4A0}" destId="{F188255A-6B25-4D73-8FA0-73A5DA077958}" srcOrd="0" destOrd="0" presId="urn:microsoft.com/office/officeart/2005/8/layout/cycle4"/>
    <dgm:cxn modelId="{B15D5BA5-10DA-448E-B2F8-D55AEAAEEB0F}" type="presParOf" srcId="{0A4A1809-FF6D-4AD6-8F46-98B1D389A4A0}" destId="{9A0DCEA3-848B-4CF0-AB53-83D957966BA5}" srcOrd="1" destOrd="0" presId="urn:microsoft.com/office/officeart/2005/8/layout/cycle4"/>
    <dgm:cxn modelId="{8D2F61C3-2AB3-4242-B339-F547FEBB6E17}" type="presParOf" srcId="{C61CF69C-A502-44A4-AD68-84EF383CC991}" destId="{2C144000-08ED-42BB-9EFA-7935E092AF61}" srcOrd="1" destOrd="0" presId="urn:microsoft.com/office/officeart/2005/8/layout/cycle4"/>
    <dgm:cxn modelId="{10034813-173C-4B49-A6F4-FF4FC91A4098}" type="presParOf" srcId="{2C144000-08ED-42BB-9EFA-7935E092AF61}" destId="{E7B4017E-7A5C-49CB-9A11-972243035D4A}" srcOrd="0" destOrd="0" presId="urn:microsoft.com/office/officeart/2005/8/layout/cycle4"/>
    <dgm:cxn modelId="{669CC5A5-D071-45C1-ACE7-ADE70F2B1DE3}" type="presParOf" srcId="{2C144000-08ED-42BB-9EFA-7935E092AF61}" destId="{DCCC4F97-15EE-47C7-8CE5-7A8274A7FC0E}" srcOrd="1" destOrd="0" presId="urn:microsoft.com/office/officeart/2005/8/layout/cycle4"/>
    <dgm:cxn modelId="{ACA2E590-F0D4-4274-B7AF-D76DE5840035}" type="presParOf" srcId="{C61CF69C-A502-44A4-AD68-84EF383CC991}" destId="{855BC8A9-FFC1-4E83-9B22-C0E63DA86FDD}" srcOrd="2" destOrd="0" presId="urn:microsoft.com/office/officeart/2005/8/layout/cycle4"/>
    <dgm:cxn modelId="{EE59FB4C-5A00-41F5-897D-F0040D158825}" type="presParOf" srcId="{855BC8A9-FFC1-4E83-9B22-C0E63DA86FDD}" destId="{A3062B34-2221-4A7F-A9F2-E3FC0131253A}" srcOrd="0" destOrd="0" presId="urn:microsoft.com/office/officeart/2005/8/layout/cycle4"/>
    <dgm:cxn modelId="{8E58111C-0489-4593-BF9F-BC34C42156C1}" type="presParOf" srcId="{855BC8A9-FFC1-4E83-9B22-C0E63DA86FDD}" destId="{39160AFB-9960-4FDE-90EC-C060D015A3C0}" srcOrd="1" destOrd="0" presId="urn:microsoft.com/office/officeart/2005/8/layout/cycle4"/>
    <dgm:cxn modelId="{5ACC55C2-C48A-4861-986C-7DB8F3D5230C}" type="presParOf" srcId="{C61CF69C-A502-44A4-AD68-84EF383CC991}" destId="{C97B73A7-2D7E-41A8-ADCA-C928E65C16FE}" srcOrd="3" destOrd="0" presId="urn:microsoft.com/office/officeart/2005/8/layout/cycle4"/>
    <dgm:cxn modelId="{25A1C1E8-820D-4C6E-A743-CD00BED39D49}" type="presParOf" srcId="{C97B73A7-2D7E-41A8-ADCA-C928E65C16FE}" destId="{2430EDDA-D55F-4BAD-A111-5B82FC8C47B8}" srcOrd="0" destOrd="0" presId="urn:microsoft.com/office/officeart/2005/8/layout/cycle4"/>
    <dgm:cxn modelId="{FBD524FF-4898-44EB-B246-32B6739DE710}" type="presParOf" srcId="{C97B73A7-2D7E-41A8-ADCA-C928E65C16FE}" destId="{DDBDD9B1-EC3A-47FD-8D3F-06FD6CC73C86}" srcOrd="1" destOrd="0" presId="urn:microsoft.com/office/officeart/2005/8/layout/cycle4"/>
    <dgm:cxn modelId="{A75CB1D8-7369-42A9-9542-927808655CFF}" type="presParOf" srcId="{C61CF69C-A502-44A4-AD68-84EF383CC991}" destId="{B550D676-7952-46B1-ADC8-C14BB975CE88}" srcOrd="4" destOrd="0" presId="urn:microsoft.com/office/officeart/2005/8/layout/cycle4"/>
    <dgm:cxn modelId="{E44F0F96-7AB3-4178-8E64-1C52B5102E8D}" type="presParOf" srcId="{0F179946-AA40-422A-B581-822C2F215529}" destId="{BBED8BFC-3921-4BDE-81E3-07724E041B51}" srcOrd="1" destOrd="0" presId="urn:microsoft.com/office/officeart/2005/8/layout/cycle4"/>
    <dgm:cxn modelId="{E0EED120-2746-4019-9C76-531803924FDB}" type="presParOf" srcId="{BBED8BFC-3921-4BDE-81E3-07724E041B51}" destId="{276D99E7-D8F0-4BBB-B803-3092D8A5FCBF}" srcOrd="0" destOrd="0" presId="urn:microsoft.com/office/officeart/2005/8/layout/cycle4"/>
    <dgm:cxn modelId="{8EE85016-23DA-4253-853D-F889808C63D7}" type="presParOf" srcId="{BBED8BFC-3921-4BDE-81E3-07724E041B51}" destId="{0FC210E5-C8C7-4784-8545-927E3597A483}" srcOrd="1" destOrd="0" presId="urn:microsoft.com/office/officeart/2005/8/layout/cycle4"/>
    <dgm:cxn modelId="{B1590495-04E1-4DE6-B9C8-314FD9B885A1}" type="presParOf" srcId="{BBED8BFC-3921-4BDE-81E3-07724E041B51}" destId="{C8847588-A4B4-472A-B0D5-939CE3B77089}" srcOrd="2" destOrd="0" presId="urn:microsoft.com/office/officeart/2005/8/layout/cycle4"/>
    <dgm:cxn modelId="{4A8DB5F6-0A30-4F57-BD97-E0AA8BD2B3A2}" type="presParOf" srcId="{BBED8BFC-3921-4BDE-81E3-07724E041B51}" destId="{7CF0569A-7930-4BBF-8B89-0310E6D2CA7E}" srcOrd="3" destOrd="0" presId="urn:microsoft.com/office/officeart/2005/8/layout/cycle4"/>
    <dgm:cxn modelId="{02CBE8D1-01B1-479D-8C9D-1478D7562F92}" type="presParOf" srcId="{BBED8BFC-3921-4BDE-81E3-07724E041B51}" destId="{88FE02FB-D37B-4F1F-8C45-E390588FC5BE}" srcOrd="4" destOrd="0" presId="urn:microsoft.com/office/officeart/2005/8/layout/cycle4"/>
    <dgm:cxn modelId="{5CA92FE1-E30D-4195-9A51-6687EF68FAB9}" type="presParOf" srcId="{0F179946-AA40-422A-B581-822C2F215529}" destId="{09ACE36D-1881-436B-863D-C5C3D1FE1059}" srcOrd="2" destOrd="0" presId="urn:microsoft.com/office/officeart/2005/8/layout/cycle4"/>
    <dgm:cxn modelId="{CB97F5A5-C70C-48C0-8FED-6925A352E5E7}" type="presParOf" srcId="{0F179946-AA40-422A-B581-822C2F215529}" destId="{750A1E16-36AE-44AB-9A13-B5F706A5C12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444F91-32D0-4B2F-951D-DA846171118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D639-6F7A-4F85-B50A-96CA28F6657F}">
      <dgm:prSet phldrT="[Text]"/>
      <dgm:spPr/>
      <dgm:t>
        <a:bodyPr/>
        <a:lstStyle/>
        <a:p>
          <a:r>
            <a:rPr lang="en-US" dirty="0"/>
            <a:t>Leadership</a:t>
          </a:r>
        </a:p>
      </dgm:t>
    </dgm:pt>
    <dgm:pt modelId="{2CED0671-C900-4DC9-A4EC-292D85F723E5}" type="parTrans" cxnId="{48F02FF5-B09F-4DE8-BF46-9B4DEC8B6FA4}">
      <dgm:prSet/>
      <dgm:spPr/>
      <dgm:t>
        <a:bodyPr/>
        <a:lstStyle/>
        <a:p>
          <a:endParaRPr lang="en-US"/>
        </a:p>
      </dgm:t>
    </dgm:pt>
    <dgm:pt modelId="{C63C8EDE-1C1C-4B42-AC13-954B8B2A0241}" type="sibTrans" cxnId="{48F02FF5-B09F-4DE8-BF46-9B4DEC8B6FA4}">
      <dgm:prSet/>
      <dgm:spPr/>
      <dgm:t>
        <a:bodyPr/>
        <a:lstStyle/>
        <a:p>
          <a:endParaRPr lang="en-US"/>
        </a:p>
      </dgm:t>
    </dgm:pt>
    <dgm:pt modelId="{C63C4906-9655-4797-91A2-1C77B6B0D835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A859566-EF51-432F-BE3D-DBBE29B71113}" type="parTrans" cxnId="{9D3A2B17-5F6D-4044-AA07-D3928C4DBAC1}">
      <dgm:prSet/>
      <dgm:spPr/>
      <dgm:t>
        <a:bodyPr/>
        <a:lstStyle/>
        <a:p>
          <a:endParaRPr lang="en-US"/>
        </a:p>
      </dgm:t>
    </dgm:pt>
    <dgm:pt modelId="{D4DE93E6-6C16-403E-A477-2B43D9C8B87E}" type="sibTrans" cxnId="{9D3A2B17-5F6D-4044-AA07-D3928C4DBAC1}">
      <dgm:prSet/>
      <dgm:spPr/>
      <dgm:t>
        <a:bodyPr/>
        <a:lstStyle/>
        <a:p>
          <a:endParaRPr lang="en-US"/>
        </a:p>
      </dgm:t>
    </dgm:pt>
    <dgm:pt modelId="{5F669656-9A1F-4081-A8CD-27DCB3DD4FF5}">
      <dgm:prSet phldrT="[Text]"/>
      <dgm:spPr/>
      <dgm:t>
        <a:bodyPr/>
        <a:lstStyle/>
        <a:p>
          <a:r>
            <a:rPr lang="en-US" dirty="0"/>
            <a:t>Teamwork</a:t>
          </a:r>
        </a:p>
      </dgm:t>
    </dgm:pt>
    <dgm:pt modelId="{F0BA432B-DB49-4226-8F95-8B91B9E44B3B}" type="parTrans" cxnId="{03A08232-43A6-43B7-8A8D-F40C65654B85}">
      <dgm:prSet/>
      <dgm:spPr/>
      <dgm:t>
        <a:bodyPr/>
        <a:lstStyle/>
        <a:p>
          <a:endParaRPr lang="en-US"/>
        </a:p>
      </dgm:t>
    </dgm:pt>
    <dgm:pt modelId="{564C3136-0E83-4334-8EE5-F151DD1AFF4A}" type="sibTrans" cxnId="{03A08232-43A6-43B7-8A8D-F40C65654B85}">
      <dgm:prSet/>
      <dgm:spPr/>
      <dgm:t>
        <a:bodyPr/>
        <a:lstStyle/>
        <a:p>
          <a:endParaRPr lang="en-US"/>
        </a:p>
      </dgm:t>
    </dgm:pt>
    <dgm:pt modelId="{24A26F01-C3F3-4332-9047-4B284DECEF6E}">
      <dgm:prSet phldrT="[Text]"/>
      <dgm:spPr/>
      <dgm:t>
        <a:bodyPr/>
        <a:lstStyle/>
        <a:p>
          <a:r>
            <a:rPr lang="en-US" dirty="0"/>
            <a:t>Character</a:t>
          </a:r>
        </a:p>
      </dgm:t>
    </dgm:pt>
    <dgm:pt modelId="{1F4F1E3C-FDD6-4F31-BE29-27A99CC48CA1}" type="parTrans" cxnId="{D83B529C-BFDA-4D21-B010-FBDA00DA8227}">
      <dgm:prSet/>
      <dgm:spPr/>
      <dgm:t>
        <a:bodyPr/>
        <a:lstStyle/>
        <a:p>
          <a:endParaRPr lang="en-US"/>
        </a:p>
      </dgm:t>
    </dgm:pt>
    <dgm:pt modelId="{A13ACBA6-B64A-4F14-B171-3CBF42DA7C5F}" type="sibTrans" cxnId="{D83B529C-BFDA-4D21-B010-FBDA00DA8227}">
      <dgm:prSet/>
      <dgm:spPr/>
      <dgm:t>
        <a:bodyPr/>
        <a:lstStyle/>
        <a:p>
          <a:endParaRPr lang="en-US"/>
        </a:p>
      </dgm:t>
    </dgm:pt>
    <dgm:pt modelId="{D6B3A23F-83A1-4950-A8E9-D1340DA5E51F}">
      <dgm:prSet phldrT="[Text]"/>
      <dgm:spPr/>
      <dgm:t>
        <a:bodyPr/>
        <a:lstStyle/>
        <a:p>
          <a:r>
            <a:rPr lang="en-US" dirty="0">
              <a:sym typeface="Wingdings 2"/>
            </a:rPr>
            <a:t></a:t>
          </a:r>
          <a:endParaRPr lang="en-US" dirty="0"/>
        </a:p>
      </dgm:t>
    </dgm:pt>
    <dgm:pt modelId="{5DAF036D-094E-48DC-A581-FE9EF8AE7CF2}" type="sibTrans" cxnId="{8E62BF44-4A29-422B-98F3-FEC3395D617A}">
      <dgm:prSet/>
      <dgm:spPr/>
      <dgm:t>
        <a:bodyPr/>
        <a:lstStyle/>
        <a:p>
          <a:endParaRPr lang="en-US"/>
        </a:p>
      </dgm:t>
    </dgm:pt>
    <dgm:pt modelId="{D428D915-D3C5-4232-A874-93778429BE58}" type="parTrans" cxnId="{8E62BF44-4A29-422B-98F3-FEC3395D617A}">
      <dgm:prSet/>
      <dgm:spPr/>
      <dgm:t>
        <a:bodyPr/>
        <a:lstStyle/>
        <a:p>
          <a:endParaRPr lang="en-US"/>
        </a:p>
      </dgm:t>
    </dgm:pt>
    <dgm:pt modelId="{5EE468F4-0721-439F-B02A-7171B288607E}" type="pres">
      <dgm:prSet presAssocID="{E6444F91-32D0-4B2F-951D-DA846171118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56340D-F382-4AB1-9E57-068F68C9C92F}" type="pres">
      <dgm:prSet presAssocID="{E6444F91-32D0-4B2F-951D-DA8461711182}" presName="matrix" presStyleCnt="0"/>
      <dgm:spPr/>
    </dgm:pt>
    <dgm:pt modelId="{045EFA4F-D6BB-43E9-B2B8-74DD349D530F}" type="pres">
      <dgm:prSet presAssocID="{E6444F91-32D0-4B2F-951D-DA8461711182}" presName="tile1" presStyleLbl="node1" presStyleIdx="0" presStyleCnt="4"/>
      <dgm:spPr/>
    </dgm:pt>
    <dgm:pt modelId="{C4FBF275-6FC4-4659-9C47-68EBA6AA3CDD}" type="pres">
      <dgm:prSet presAssocID="{E6444F91-32D0-4B2F-951D-DA84617111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18EEFC-26B5-4E62-9BEC-F539D74D659B}" type="pres">
      <dgm:prSet presAssocID="{E6444F91-32D0-4B2F-951D-DA8461711182}" presName="tile2" presStyleLbl="node1" presStyleIdx="1" presStyleCnt="4"/>
      <dgm:spPr/>
    </dgm:pt>
    <dgm:pt modelId="{61C72495-095A-4D8B-AE1D-B1F97236156B}" type="pres">
      <dgm:prSet presAssocID="{E6444F91-32D0-4B2F-951D-DA84617111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0AA042-E0B2-4286-BB3F-A9535A2F657F}" type="pres">
      <dgm:prSet presAssocID="{E6444F91-32D0-4B2F-951D-DA8461711182}" presName="tile3" presStyleLbl="node1" presStyleIdx="2" presStyleCnt="4"/>
      <dgm:spPr/>
    </dgm:pt>
    <dgm:pt modelId="{A44F7B59-3CE4-4737-9C58-180B21948625}" type="pres">
      <dgm:prSet presAssocID="{E6444F91-32D0-4B2F-951D-DA84617111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106A89-B70B-4585-923E-249422A2005C}" type="pres">
      <dgm:prSet presAssocID="{E6444F91-32D0-4B2F-951D-DA8461711182}" presName="tile4" presStyleLbl="node1" presStyleIdx="3" presStyleCnt="4"/>
      <dgm:spPr/>
    </dgm:pt>
    <dgm:pt modelId="{7456B407-76F1-4524-94FE-9143F733291E}" type="pres">
      <dgm:prSet presAssocID="{E6444F91-32D0-4B2F-951D-DA84617111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9936513-C96C-4158-895A-898F04DF6794}" type="pres">
      <dgm:prSet presAssocID="{E6444F91-32D0-4B2F-951D-DA846171118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D3A2B17-5F6D-4044-AA07-D3928C4DBAC1}" srcId="{D6B3A23F-83A1-4950-A8E9-D1340DA5E51F}" destId="{C63C4906-9655-4797-91A2-1C77B6B0D835}" srcOrd="1" destOrd="0" parTransId="{9A859566-EF51-432F-BE3D-DBBE29B71113}" sibTransId="{D4DE93E6-6C16-403E-A477-2B43D9C8B87E}"/>
    <dgm:cxn modelId="{E8AE391D-F181-4EF1-B09A-E2E97AEA7372}" type="presOf" srcId="{D6B3A23F-83A1-4950-A8E9-D1340DA5E51F}" destId="{89936513-C96C-4158-895A-898F04DF6794}" srcOrd="0" destOrd="0" presId="urn:microsoft.com/office/officeart/2005/8/layout/matrix1"/>
    <dgm:cxn modelId="{EE2DEA25-759B-4ADF-9889-6B61096FD3A8}" type="presOf" srcId="{24A26F01-C3F3-4332-9047-4B284DECEF6E}" destId="{A9106A89-B70B-4585-923E-249422A2005C}" srcOrd="0" destOrd="0" presId="urn:microsoft.com/office/officeart/2005/8/layout/matrix1"/>
    <dgm:cxn modelId="{688EF129-7DF8-446C-A409-24AA2805FAFF}" type="presOf" srcId="{E6444F91-32D0-4B2F-951D-DA8461711182}" destId="{5EE468F4-0721-439F-B02A-7171B288607E}" srcOrd="0" destOrd="0" presId="urn:microsoft.com/office/officeart/2005/8/layout/matrix1"/>
    <dgm:cxn modelId="{03A08232-43A6-43B7-8A8D-F40C65654B85}" srcId="{D6B3A23F-83A1-4950-A8E9-D1340DA5E51F}" destId="{5F669656-9A1F-4081-A8CD-27DCB3DD4FF5}" srcOrd="2" destOrd="0" parTransId="{F0BA432B-DB49-4226-8F95-8B91B9E44B3B}" sibTransId="{564C3136-0E83-4334-8EE5-F151DD1AFF4A}"/>
    <dgm:cxn modelId="{8E62BF44-4A29-422B-98F3-FEC3395D617A}" srcId="{E6444F91-32D0-4B2F-951D-DA8461711182}" destId="{D6B3A23F-83A1-4950-A8E9-D1340DA5E51F}" srcOrd="0" destOrd="0" parTransId="{D428D915-D3C5-4232-A874-93778429BE58}" sibTransId="{5DAF036D-094E-48DC-A581-FE9EF8AE7CF2}"/>
    <dgm:cxn modelId="{FA882E66-E77C-4DB4-A707-768B4DD63178}" type="presOf" srcId="{5F669656-9A1F-4081-A8CD-27DCB3DD4FF5}" destId="{280AA042-E0B2-4286-BB3F-A9535A2F657F}" srcOrd="0" destOrd="0" presId="urn:microsoft.com/office/officeart/2005/8/layout/matrix1"/>
    <dgm:cxn modelId="{D83B529C-BFDA-4D21-B010-FBDA00DA8227}" srcId="{D6B3A23F-83A1-4950-A8E9-D1340DA5E51F}" destId="{24A26F01-C3F3-4332-9047-4B284DECEF6E}" srcOrd="3" destOrd="0" parTransId="{1F4F1E3C-FDD6-4F31-BE29-27A99CC48CA1}" sibTransId="{A13ACBA6-B64A-4F14-B171-3CBF42DA7C5F}"/>
    <dgm:cxn modelId="{7F6BECA4-CE62-4F7E-A70B-559B760F15A5}" type="presOf" srcId="{C63C4906-9655-4797-91A2-1C77B6B0D835}" destId="{61C72495-095A-4D8B-AE1D-B1F97236156B}" srcOrd="1" destOrd="0" presId="urn:microsoft.com/office/officeart/2005/8/layout/matrix1"/>
    <dgm:cxn modelId="{394854AD-1A79-493A-8766-A2D761E75565}" type="presOf" srcId="{620ED639-6F7A-4F85-B50A-96CA28F6657F}" destId="{C4FBF275-6FC4-4659-9C47-68EBA6AA3CDD}" srcOrd="1" destOrd="0" presId="urn:microsoft.com/office/officeart/2005/8/layout/matrix1"/>
    <dgm:cxn modelId="{975F90AE-1D26-4C31-A820-A61749F5C609}" type="presOf" srcId="{C63C4906-9655-4797-91A2-1C77B6B0D835}" destId="{2C18EEFC-26B5-4E62-9BEC-F539D74D659B}" srcOrd="0" destOrd="0" presId="urn:microsoft.com/office/officeart/2005/8/layout/matrix1"/>
    <dgm:cxn modelId="{D0190BB1-AE4B-4586-8CFC-51EAABDB7399}" type="presOf" srcId="{5F669656-9A1F-4081-A8CD-27DCB3DD4FF5}" destId="{A44F7B59-3CE4-4737-9C58-180B21948625}" srcOrd="1" destOrd="0" presId="urn:microsoft.com/office/officeart/2005/8/layout/matrix1"/>
    <dgm:cxn modelId="{91B189D6-7AFA-4F8E-96D3-834B59443159}" type="presOf" srcId="{620ED639-6F7A-4F85-B50A-96CA28F6657F}" destId="{045EFA4F-D6BB-43E9-B2B8-74DD349D530F}" srcOrd="0" destOrd="0" presId="urn:microsoft.com/office/officeart/2005/8/layout/matrix1"/>
    <dgm:cxn modelId="{48F02FF5-B09F-4DE8-BF46-9B4DEC8B6FA4}" srcId="{D6B3A23F-83A1-4950-A8E9-D1340DA5E51F}" destId="{620ED639-6F7A-4F85-B50A-96CA28F6657F}" srcOrd="0" destOrd="0" parTransId="{2CED0671-C900-4DC9-A4EC-292D85F723E5}" sibTransId="{C63C8EDE-1C1C-4B42-AC13-954B8B2A0241}"/>
    <dgm:cxn modelId="{C1CB73F9-52B0-4D0F-BCA3-B3AC20354C85}" type="presOf" srcId="{24A26F01-C3F3-4332-9047-4B284DECEF6E}" destId="{7456B407-76F1-4524-94FE-9143F733291E}" srcOrd="1" destOrd="0" presId="urn:microsoft.com/office/officeart/2005/8/layout/matrix1"/>
    <dgm:cxn modelId="{ADB98678-597F-4980-AD38-5884F64A77BC}" type="presParOf" srcId="{5EE468F4-0721-439F-B02A-7171B288607E}" destId="{FB56340D-F382-4AB1-9E57-068F68C9C92F}" srcOrd="0" destOrd="0" presId="urn:microsoft.com/office/officeart/2005/8/layout/matrix1"/>
    <dgm:cxn modelId="{8536C1DB-29CD-4D29-AFC2-C0F7DDBE0FE9}" type="presParOf" srcId="{FB56340D-F382-4AB1-9E57-068F68C9C92F}" destId="{045EFA4F-D6BB-43E9-B2B8-74DD349D530F}" srcOrd="0" destOrd="0" presId="urn:microsoft.com/office/officeart/2005/8/layout/matrix1"/>
    <dgm:cxn modelId="{35CC0CDD-3FF4-4C94-B30D-F95BF3E80F36}" type="presParOf" srcId="{FB56340D-F382-4AB1-9E57-068F68C9C92F}" destId="{C4FBF275-6FC4-4659-9C47-68EBA6AA3CDD}" srcOrd="1" destOrd="0" presId="urn:microsoft.com/office/officeart/2005/8/layout/matrix1"/>
    <dgm:cxn modelId="{EA4F495E-05F3-491D-899C-3835AE2CDD51}" type="presParOf" srcId="{FB56340D-F382-4AB1-9E57-068F68C9C92F}" destId="{2C18EEFC-26B5-4E62-9BEC-F539D74D659B}" srcOrd="2" destOrd="0" presId="urn:microsoft.com/office/officeart/2005/8/layout/matrix1"/>
    <dgm:cxn modelId="{E484C70F-5579-460F-BD3D-C2DB9299E5A9}" type="presParOf" srcId="{FB56340D-F382-4AB1-9E57-068F68C9C92F}" destId="{61C72495-095A-4D8B-AE1D-B1F97236156B}" srcOrd="3" destOrd="0" presId="urn:microsoft.com/office/officeart/2005/8/layout/matrix1"/>
    <dgm:cxn modelId="{0BCB32BD-EE15-4616-99AC-6A7D4566F80E}" type="presParOf" srcId="{FB56340D-F382-4AB1-9E57-068F68C9C92F}" destId="{280AA042-E0B2-4286-BB3F-A9535A2F657F}" srcOrd="4" destOrd="0" presId="urn:microsoft.com/office/officeart/2005/8/layout/matrix1"/>
    <dgm:cxn modelId="{A25C14A5-2585-4B29-8382-24057B208523}" type="presParOf" srcId="{FB56340D-F382-4AB1-9E57-068F68C9C92F}" destId="{A44F7B59-3CE4-4737-9C58-180B21948625}" srcOrd="5" destOrd="0" presId="urn:microsoft.com/office/officeart/2005/8/layout/matrix1"/>
    <dgm:cxn modelId="{DC9C39FE-A340-44F9-B42D-A386B4865909}" type="presParOf" srcId="{FB56340D-F382-4AB1-9E57-068F68C9C92F}" destId="{A9106A89-B70B-4585-923E-249422A2005C}" srcOrd="6" destOrd="0" presId="urn:microsoft.com/office/officeart/2005/8/layout/matrix1"/>
    <dgm:cxn modelId="{E95DDED7-C15D-4DA3-9FC0-2FD3C9611BB7}" type="presParOf" srcId="{FB56340D-F382-4AB1-9E57-068F68C9C92F}" destId="{7456B407-76F1-4524-94FE-9143F733291E}" srcOrd="7" destOrd="0" presId="urn:microsoft.com/office/officeart/2005/8/layout/matrix1"/>
    <dgm:cxn modelId="{44F881E2-ABFD-46BE-824C-5A8B5F0D0391}" type="presParOf" srcId="{5EE468F4-0721-439F-B02A-7171B288607E}" destId="{89936513-C96C-4158-895A-898F04DF67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607A3-6598-4F76-ABEC-F84481C46530}">
      <dsp:nvSpPr>
        <dsp:cNvPr id="0" name=""/>
        <dsp:cNvSpPr/>
      </dsp:nvSpPr>
      <dsp:spPr>
        <a:xfrm>
          <a:off x="4578567" y="2121"/>
          <a:ext cx="2942099" cy="1912364"/>
        </a:xfrm>
        <a:prstGeom prst="roundRect">
          <a:avLst/>
        </a:prstGeom>
        <a:gradFill rotWithShape="1">
          <a:gsLst>
            <a:gs pos="0">
              <a:schemeClr val="accent2">
                <a:tint val="70000"/>
                <a:lumMod val="110000"/>
              </a:schemeClr>
            </a:gs>
            <a:gs pos="100000">
              <a:schemeClr val="accent2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Digital </a:t>
          </a:r>
        </a:p>
      </dsp:txBody>
      <dsp:txXfrm>
        <a:off x="4671921" y="95475"/>
        <a:ext cx="2755391" cy="1725656"/>
      </dsp:txXfrm>
    </dsp:sp>
    <dsp:sp modelId="{817C303D-4B80-4ABC-8F9C-7DAE0449A0CB}">
      <dsp:nvSpPr>
        <dsp:cNvPr id="0" name=""/>
        <dsp:cNvSpPr/>
      </dsp:nvSpPr>
      <dsp:spPr>
        <a:xfrm>
          <a:off x="3499330" y="958303"/>
          <a:ext cx="5100574" cy="5100574"/>
        </a:xfrm>
        <a:custGeom>
          <a:avLst/>
          <a:gdLst/>
          <a:ahLst/>
          <a:cxnLst/>
          <a:rect l="0" t="0" r="0" b="0"/>
          <a:pathLst>
            <a:path>
              <a:moveTo>
                <a:pt x="4416164" y="811762"/>
              </a:moveTo>
              <a:arcTo wR="2550287" hR="2550287" stAng="19021413" swAng="2301878"/>
            </a:path>
          </a:pathLst>
        </a:custGeom>
        <a:noFill/>
        <a:ln w="76200" cap="rnd" cmpd="sng" algn="ctr">
          <a:gradFill flip="none" rotWithShape="1">
            <a:gsLst>
              <a:gs pos="54000">
                <a:schemeClr val="accent3"/>
              </a:gs>
              <a:gs pos="100000">
                <a:schemeClr val="accent2"/>
              </a:gs>
            </a:gsLst>
            <a:path path="circle">
              <a:fillToRect l="50000" t="130000" r="50000" b="-30000"/>
            </a:path>
            <a:tileRect/>
          </a:gra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EA243-6DD9-4158-9C96-0E422B544A60}">
      <dsp:nvSpPr>
        <dsp:cNvPr id="0" name=""/>
        <dsp:cNvSpPr/>
      </dsp:nvSpPr>
      <dsp:spPr>
        <a:xfrm>
          <a:off x="6787181" y="3827552"/>
          <a:ext cx="2942099" cy="1912364"/>
        </a:xfrm>
        <a:prstGeom prst="roundRect">
          <a:avLst/>
        </a:prstGeom>
        <a:gradFill rotWithShape="1">
          <a:gsLst>
            <a:gs pos="0">
              <a:schemeClr val="accent3">
                <a:tint val="70000"/>
                <a:lumMod val="110000"/>
              </a:schemeClr>
            </a:gs>
            <a:gs pos="100000">
              <a:schemeClr val="accent3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3"/>
          </a:solidFill>
          <a:prstDash val="solid"/>
        </a:ln>
        <a:effectLst/>
        <a:sp3d extrusionH="381000"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Mental </a:t>
          </a:r>
        </a:p>
      </dsp:txBody>
      <dsp:txXfrm>
        <a:off x="6880535" y="3920906"/>
        <a:ext cx="2755391" cy="1725656"/>
      </dsp:txXfrm>
    </dsp:sp>
    <dsp:sp modelId="{3388A1F1-A288-45A9-AF03-89838B3AEFB0}">
      <dsp:nvSpPr>
        <dsp:cNvPr id="0" name=""/>
        <dsp:cNvSpPr/>
      </dsp:nvSpPr>
      <dsp:spPr>
        <a:xfrm>
          <a:off x="3499330" y="958303"/>
          <a:ext cx="5100574" cy="5100574"/>
        </a:xfrm>
        <a:custGeom>
          <a:avLst/>
          <a:gdLst/>
          <a:ahLst/>
          <a:cxnLst/>
          <a:rect l="0" t="0" r="0" b="0"/>
          <a:pathLst>
            <a:path>
              <a:moveTo>
                <a:pt x="3332654" y="4977604"/>
              </a:moveTo>
              <a:arcTo wR="2550287" hR="2550287" stAng="4328098" swAng="2143805"/>
            </a:path>
          </a:pathLst>
        </a:custGeom>
        <a:noFill/>
        <a:ln w="76200" cap="rnd" cmpd="sng" algn="ctr">
          <a:gradFill flip="none" rotWithShape="1">
            <a:gsLst>
              <a:gs pos="37000">
                <a:schemeClr val="accent4"/>
              </a:gs>
              <a:gs pos="78000">
                <a:schemeClr val="accent3"/>
              </a:gs>
            </a:gsLst>
            <a:lin ang="2700000" scaled="1"/>
            <a:tileRect/>
          </a:gra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2EFD4-F1DC-4294-B930-367788C79029}">
      <dsp:nvSpPr>
        <dsp:cNvPr id="0" name=""/>
        <dsp:cNvSpPr/>
      </dsp:nvSpPr>
      <dsp:spPr>
        <a:xfrm>
          <a:off x="2369954" y="3827552"/>
          <a:ext cx="2942099" cy="1912364"/>
        </a:xfrm>
        <a:prstGeom prst="roundRect">
          <a:avLst/>
        </a:prstGeom>
        <a:gradFill rotWithShape="1">
          <a:gsLst>
            <a:gs pos="0">
              <a:schemeClr val="accent4">
                <a:tint val="70000"/>
                <a:lumMod val="110000"/>
              </a:schemeClr>
            </a:gs>
            <a:gs pos="100000">
              <a:schemeClr val="accent4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p3d extrusionH="381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Physical </a:t>
          </a:r>
        </a:p>
      </dsp:txBody>
      <dsp:txXfrm>
        <a:off x="2463308" y="3920906"/>
        <a:ext cx="2755391" cy="1725656"/>
      </dsp:txXfrm>
    </dsp:sp>
    <dsp:sp modelId="{F94A26C5-5898-4DDB-829F-B032C23B7CAD}">
      <dsp:nvSpPr>
        <dsp:cNvPr id="0" name=""/>
        <dsp:cNvSpPr/>
      </dsp:nvSpPr>
      <dsp:spPr>
        <a:xfrm>
          <a:off x="3499330" y="958303"/>
          <a:ext cx="5100574" cy="5100574"/>
        </a:xfrm>
        <a:custGeom>
          <a:avLst/>
          <a:gdLst/>
          <a:ahLst/>
          <a:cxnLst/>
          <a:rect l="0" t="0" r="0" b="0"/>
          <a:pathLst>
            <a:path>
              <a:moveTo>
                <a:pt x="8257" y="2345232"/>
              </a:moveTo>
              <a:arcTo wR="2550287" hR="2550287" stAng="11076710" swAng="2301878"/>
            </a:path>
          </a:pathLst>
        </a:custGeom>
        <a:noFill/>
        <a:ln w="76200" cap="rnd" cmpd="sng" algn="ctr">
          <a:gradFill flip="none" rotWithShape="1">
            <a:gsLst>
              <a:gs pos="53000">
                <a:schemeClr val="accent2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607A3-6598-4F76-ABEC-F84481C46530}">
      <dsp:nvSpPr>
        <dsp:cNvPr id="0" name=""/>
        <dsp:cNvSpPr/>
      </dsp:nvSpPr>
      <dsp:spPr>
        <a:xfrm>
          <a:off x="4578567" y="2121"/>
          <a:ext cx="2942099" cy="1912364"/>
        </a:xfrm>
        <a:prstGeom prst="roundRect">
          <a:avLst/>
        </a:prstGeom>
        <a:gradFill rotWithShape="1">
          <a:gsLst>
            <a:gs pos="0">
              <a:schemeClr val="accent2">
                <a:tint val="70000"/>
                <a:lumMod val="110000"/>
              </a:schemeClr>
            </a:gs>
            <a:gs pos="100000">
              <a:schemeClr val="accent2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  <a:sp3d extrusionH="381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Digital </a:t>
          </a:r>
        </a:p>
      </dsp:txBody>
      <dsp:txXfrm>
        <a:off x="4671921" y="95475"/>
        <a:ext cx="2755391" cy="1725656"/>
      </dsp:txXfrm>
    </dsp:sp>
    <dsp:sp modelId="{817C303D-4B80-4ABC-8F9C-7DAE0449A0CB}">
      <dsp:nvSpPr>
        <dsp:cNvPr id="0" name=""/>
        <dsp:cNvSpPr/>
      </dsp:nvSpPr>
      <dsp:spPr>
        <a:xfrm>
          <a:off x="3499330" y="958303"/>
          <a:ext cx="5100574" cy="5100574"/>
        </a:xfrm>
        <a:custGeom>
          <a:avLst/>
          <a:gdLst/>
          <a:ahLst/>
          <a:cxnLst/>
          <a:rect l="0" t="0" r="0" b="0"/>
          <a:pathLst>
            <a:path>
              <a:moveTo>
                <a:pt x="4416164" y="811762"/>
              </a:moveTo>
              <a:arcTo wR="2550287" hR="2550287" stAng="19021413" swAng="2301878"/>
            </a:path>
          </a:pathLst>
        </a:custGeom>
        <a:noFill/>
        <a:ln w="76200" cap="rnd" cmpd="sng" algn="ctr">
          <a:gradFill flip="none" rotWithShape="1">
            <a:gsLst>
              <a:gs pos="54000">
                <a:schemeClr val="accent3"/>
              </a:gs>
              <a:gs pos="100000">
                <a:schemeClr val="accent2"/>
              </a:gs>
            </a:gsLst>
            <a:path path="circle">
              <a:fillToRect l="50000" t="130000" r="50000" b="-30000"/>
            </a:path>
            <a:tileRect/>
          </a:gra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EA243-6DD9-4158-9C96-0E422B544A60}">
      <dsp:nvSpPr>
        <dsp:cNvPr id="0" name=""/>
        <dsp:cNvSpPr/>
      </dsp:nvSpPr>
      <dsp:spPr>
        <a:xfrm>
          <a:off x="6787181" y="3827552"/>
          <a:ext cx="2942099" cy="1912364"/>
        </a:xfrm>
        <a:prstGeom prst="roundRect">
          <a:avLst/>
        </a:prstGeom>
        <a:gradFill rotWithShape="1">
          <a:gsLst>
            <a:gs pos="0">
              <a:schemeClr val="accent3">
                <a:tint val="70000"/>
                <a:lumMod val="110000"/>
              </a:schemeClr>
            </a:gs>
            <a:gs pos="100000">
              <a:schemeClr val="accent3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3"/>
          </a:solidFill>
          <a:prstDash val="solid"/>
        </a:ln>
        <a:effectLst/>
        <a:sp3d extrusionH="381000"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Mental </a:t>
          </a:r>
        </a:p>
      </dsp:txBody>
      <dsp:txXfrm>
        <a:off x="6880535" y="3920906"/>
        <a:ext cx="2755391" cy="1725656"/>
      </dsp:txXfrm>
    </dsp:sp>
    <dsp:sp modelId="{3388A1F1-A288-45A9-AF03-89838B3AEFB0}">
      <dsp:nvSpPr>
        <dsp:cNvPr id="0" name=""/>
        <dsp:cNvSpPr/>
      </dsp:nvSpPr>
      <dsp:spPr>
        <a:xfrm>
          <a:off x="3499330" y="958303"/>
          <a:ext cx="5100574" cy="5100574"/>
        </a:xfrm>
        <a:custGeom>
          <a:avLst/>
          <a:gdLst/>
          <a:ahLst/>
          <a:cxnLst/>
          <a:rect l="0" t="0" r="0" b="0"/>
          <a:pathLst>
            <a:path>
              <a:moveTo>
                <a:pt x="3332654" y="4977604"/>
              </a:moveTo>
              <a:arcTo wR="2550287" hR="2550287" stAng="4328098" swAng="2143805"/>
            </a:path>
          </a:pathLst>
        </a:custGeom>
        <a:noFill/>
        <a:ln w="76200" cap="rnd" cmpd="sng" algn="ctr">
          <a:gradFill flip="none" rotWithShape="1">
            <a:gsLst>
              <a:gs pos="37000">
                <a:schemeClr val="accent4"/>
              </a:gs>
              <a:gs pos="78000">
                <a:schemeClr val="accent3"/>
              </a:gs>
            </a:gsLst>
            <a:lin ang="2700000" scaled="1"/>
            <a:tileRect/>
          </a:gra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2EFD4-F1DC-4294-B930-367788C79029}">
      <dsp:nvSpPr>
        <dsp:cNvPr id="0" name=""/>
        <dsp:cNvSpPr/>
      </dsp:nvSpPr>
      <dsp:spPr>
        <a:xfrm>
          <a:off x="2369954" y="3827552"/>
          <a:ext cx="2942099" cy="1912364"/>
        </a:xfrm>
        <a:prstGeom prst="roundRect">
          <a:avLst/>
        </a:prstGeom>
        <a:gradFill rotWithShape="1">
          <a:gsLst>
            <a:gs pos="0">
              <a:schemeClr val="accent4">
                <a:tint val="70000"/>
                <a:lumMod val="110000"/>
              </a:schemeClr>
            </a:gs>
            <a:gs pos="100000">
              <a:schemeClr val="accent4"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  <a:sp3d extrusionH="381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Physical </a:t>
          </a:r>
        </a:p>
      </dsp:txBody>
      <dsp:txXfrm>
        <a:off x="2463308" y="3920906"/>
        <a:ext cx="2755391" cy="1725656"/>
      </dsp:txXfrm>
    </dsp:sp>
    <dsp:sp modelId="{F94A26C5-5898-4DDB-829F-B032C23B7CAD}">
      <dsp:nvSpPr>
        <dsp:cNvPr id="0" name=""/>
        <dsp:cNvSpPr/>
      </dsp:nvSpPr>
      <dsp:spPr>
        <a:xfrm>
          <a:off x="3499330" y="958303"/>
          <a:ext cx="5100574" cy="5100574"/>
        </a:xfrm>
        <a:custGeom>
          <a:avLst/>
          <a:gdLst/>
          <a:ahLst/>
          <a:cxnLst/>
          <a:rect l="0" t="0" r="0" b="0"/>
          <a:pathLst>
            <a:path>
              <a:moveTo>
                <a:pt x="8257" y="2345232"/>
              </a:moveTo>
              <a:arcTo wR="2550287" hR="2550287" stAng="11076710" swAng="2301878"/>
            </a:path>
          </a:pathLst>
        </a:custGeom>
        <a:noFill/>
        <a:ln w="76200" cap="rnd" cmpd="sng" algn="ctr">
          <a:gradFill flip="none" rotWithShape="1">
            <a:gsLst>
              <a:gs pos="53000">
                <a:schemeClr val="accent2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62B34-2221-4A7F-A9F2-E3FC0131253A}">
      <dsp:nvSpPr>
        <dsp:cNvPr id="0" name=""/>
        <dsp:cNvSpPr/>
      </dsp:nvSpPr>
      <dsp:spPr>
        <a:xfrm>
          <a:off x="2954400" y="1986279"/>
          <a:ext cx="1442974" cy="934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Level 3</a:t>
          </a:r>
        </a:p>
      </dsp:txBody>
      <dsp:txXfrm>
        <a:off x="3407826" y="2240492"/>
        <a:ext cx="969015" cy="659974"/>
      </dsp:txXfrm>
    </dsp:sp>
    <dsp:sp modelId="{2430EDDA-D55F-4BAD-A111-5B82FC8C47B8}">
      <dsp:nvSpPr>
        <dsp:cNvPr id="0" name=""/>
        <dsp:cNvSpPr/>
      </dsp:nvSpPr>
      <dsp:spPr>
        <a:xfrm>
          <a:off x="600075" y="1986279"/>
          <a:ext cx="1442974" cy="934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Level 4</a:t>
          </a:r>
        </a:p>
      </dsp:txBody>
      <dsp:txXfrm>
        <a:off x="620608" y="2240492"/>
        <a:ext cx="969015" cy="659974"/>
      </dsp:txXfrm>
    </dsp:sp>
    <dsp:sp modelId="{E7B4017E-7A5C-49CB-9A11-972243035D4A}">
      <dsp:nvSpPr>
        <dsp:cNvPr id="0" name=""/>
        <dsp:cNvSpPr/>
      </dsp:nvSpPr>
      <dsp:spPr>
        <a:xfrm>
          <a:off x="2954400" y="0"/>
          <a:ext cx="1442974" cy="934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Level 2</a:t>
          </a:r>
        </a:p>
      </dsp:txBody>
      <dsp:txXfrm>
        <a:off x="3407826" y="20533"/>
        <a:ext cx="969015" cy="659974"/>
      </dsp:txXfrm>
    </dsp:sp>
    <dsp:sp modelId="{F188255A-6B25-4D73-8FA0-73A5DA077958}">
      <dsp:nvSpPr>
        <dsp:cNvPr id="0" name=""/>
        <dsp:cNvSpPr/>
      </dsp:nvSpPr>
      <dsp:spPr>
        <a:xfrm>
          <a:off x="600075" y="0"/>
          <a:ext cx="1442974" cy="934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Level 1</a:t>
          </a:r>
        </a:p>
      </dsp:txBody>
      <dsp:txXfrm>
        <a:off x="620608" y="20533"/>
        <a:ext cx="969015" cy="659974"/>
      </dsp:txXfrm>
    </dsp:sp>
    <dsp:sp modelId="{276D99E7-D8F0-4BBB-B803-3092D8A5FCBF}">
      <dsp:nvSpPr>
        <dsp:cNvPr id="0" name=""/>
        <dsp:cNvSpPr/>
      </dsp:nvSpPr>
      <dsp:spPr>
        <a:xfrm>
          <a:off x="1204721" y="166496"/>
          <a:ext cx="1264793" cy="126479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Observed</a:t>
          </a:r>
        </a:p>
      </dsp:txBody>
      <dsp:txXfrm>
        <a:off x="1575170" y="536945"/>
        <a:ext cx="894344" cy="894344"/>
      </dsp:txXfrm>
    </dsp:sp>
    <dsp:sp modelId="{0FC210E5-C8C7-4784-8545-927E3597A483}">
      <dsp:nvSpPr>
        <dsp:cNvPr id="0" name=""/>
        <dsp:cNvSpPr/>
      </dsp:nvSpPr>
      <dsp:spPr>
        <a:xfrm rot="5400000">
          <a:off x="2527935" y="166496"/>
          <a:ext cx="1264793" cy="1264793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Assisted</a:t>
          </a:r>
        </a:p>
      </dsp:txBody>
      <dsp:txXfrm rot="-5400000">
        <a:off x="2527935" y="536945"/>
        <a:ext cx="894344" cy="894344"/>
      </dsp:txXfrm>
    </dsp:sp>
    <dsp:sp modelId="{C8847588-A4B4-472A-B0D5-939CE3B77089}">
      <dsp:nvSpPr>
        <dsp:cNvPr id="0" name=""/>
        <dsp:cNvSpPr/>
      </dsp:nvSpPr>
      <dsp:spPr>
        <a:xfrm rot="10800000">
          <a:off x="2527935" y="1489710"/>
          <a:ext cx="1264793" cy="1264793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Performed</a:t>
          </a:r>
        </a:p>
      </dsp:txBody>
      <dsp:txXfrm rot="10800000">
        <a:off x="2527935" y="1489710"/>
        <a:ext cx="894344" cy="894344"/>
      </dsp:txXfrm>
    </dsp:sp>
    <dsp:sp modelId="{7CF0569A-7930-4BBF-8B89-0310E6D2CA7E}">
      <dsp:nvSpPr>
        <dsp:cNvPr id="0" name=""/>
        <dsp:cNvSpPr/>
      </dsp:nvSpPr>
      <dsp:spPr>
        <a:xfrm rot="16200000">
          <a:off x="1204721" y="1489710"/>
          <a:ext cx="1264793" cy="1264793"/>
        </a:xfrm>
        <a:prstGeom prst="pieWedg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Taught</a:t>
          </a:r>
        </a:p>
      </dsp:txBody>
      <dsp:txXfrm rot="5400000">
        <a:off x="1575170" y="1489710"/>
        <a:ext cx="894344" cy="894344"/>
      </dsp:txXfrm>
    </dsp:sp>
    <dsp:sp modelId="{09ACE36D-1881-436B-863D-C5C3D1FE1059}">
      <dsp:nvSpPr>
        <dsp:cNvPr id="0" name=""/>
        <dsp:cNvSpPr/>
      </dsp:nvSpPr>
      <dsp:spPr>
        <a:xfrm>
          <a:off x="2280380" y="1197610"/>
          <a:ext cx="436689" cy="37973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A1E16-36AE-44AB-9A13-B5F706A5C126}">
      <dsp:nvSpPr>
        <dsp:cNvPr id="0" name=""/>
        <dsp:cNvSpPr/>
      </dsp:nvSpPr>
      <dsp:spPr>
        <a:xfrm rot="10800000">
          <a:off x="2280380" y="1343660"/>
          <a:ext cx="436689" cy="37973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EFA4F-D6BB-43E9-B2B8-74DD349D530F}">
      <dsp:nvSpPr>
        <dsp:cNvPr id="0" name=""/>
        <dsp:cNvSpPr/>
      </dsp:nvSpPr>
      <dsp:spPr>
        <a:xfrm rot="16200000">
          <a:off x="518715" y="-518715"/>
          <a:ext cx="1460500" cy="2497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Leadership</a:t>
          </a:r>
        </a:p>
      </dsp:txBody>
      <dsp:txXfrm rot="5400000">
        <a:off x="0" y="0"/>
        <a:ext cx="2497931" cy="1095375"/>
      </dsp:txXfrm>
    </dsp:sp>
    <dsp:sp modelId="{2C18EEFC-26B5-4E62-9BEC-F539D74D659B}">
      <dsp:nvSpPr>
        <dsp:cNvPr id="0" name=""/>
        <dsp:cNvSpPr/>
      </dsp:nvSpPr>
      <dsp:spPr>
        <a:xfrm>
          <a:off x="2497931" y="0"/>
          <a:ext cx="2497931" cy="1460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Service</a:t>
          </a:r>
        </a:p>
      </dsp:txBody>
      <dsp:txXfrm>
        <a:off x="2497931" y="0"/>
        <a:ext cx="2497931" cy="1095375"/>
      </dsp:txXfrm>
    </dsp:sp>
    <dsp:sp modelId="{280AA042-E0B2-4286-BB3F-A9535A2F657F}">
      <dsp:nvSpPr>
        <dsp:cNvPr id="0" name=""/>
        <dsp:cNvSpPr/>
      </dsp:nvSpPr>
      <dsp:spPr>
        <a:xfrm rot="10800000">
          <a:off x="0" y="1460500"/>
          <a:ext cx="2497931" cy="1460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Teamwork</a:t>
          </a:r>
        </a:p>
      </dsp:txBody>
      <dsp:txXfrm rot="10800000">
        <a:off x="0" y="1825624"/>
        <a:ext cx="2497931" cy="1095375"/>
      </dsp:txXfrm>
    </dsp:sp>
    <dsp:sp modelId="{A9106A89-B70B-4585-923E-249422A2005C}">
      <dsp:nvSpPr>
        <dsp:cNvPr id="0" name=""/>
        <dsp:cNvSpPr/>
      </dsp:nvSpPr>
      <dsp:spPr>
        <a:xfrm rot="5400000">
          <a:off x="3016647" y="941784"/>
          <a:ext cx="1460500" cy="2497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Character</a:t>
          </a:r>
        </a:p>
      </dsp:txBody>
      <dsp:txXfrm rot="-5400000">
        <a:off x="2497931" y="1825624"/>
        <a:ext cx="2497931" cy="1095375"/>
      </dsp:txXfrm>
    </dsp:sp>
    <dsp:sp modelId="{89936513-C96C-4158-895A-898F04DF6794}">
      <dsp:nvSpPr>
        <dsp:cNvPr id="0" name=""/>
        <dsp:cNvSpPr/>
      </dsp:nvSpPr>
      <dsp:spPr>
        <a:xfrm>
          <a:off x="1748552" y="1095375"/>
          <a:ext cx="1498758" cy="73025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ym typeface="Wingdings 2"/>
            </a:rPr>
            <a:t></a:t>
          </a:r>
          <a:endParaRPr lang="en-US" sz="3000" kern="1200" dirty="0"/>
        </a:p>
      </dsp:txBody>
      <dsp:txXfrm>
        <a:off x="1784200" y="1131023"/>
        <a:ext cx="1427462" cy="658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emf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emf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3146-0D7A-473D-A16F-93F6DA7F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625" y="1964267"/>
            <a:ext cx="8249500" cy="2421464"/>
          </a:xfrm>
        </p:spPr>
        <p:txBody>
          <a:bodyPr>
            <a:noAutofit/>
          </a:bodyPr>
          <a:lstStyle/>
          <a:p>
            <a:r>
              <a:rPr lang="en-US" sz="9600" dirty="0"/>
              <a:t>Maker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86CD1-46C6-44EC-95FB-186A27052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open badge system for educators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82" y="6295190"/>
            <a:ext cx="729803" cy="53275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3386CD1-46C6-44EC-95FB-186A2705212B}"/>
              </a:ext>
            </a:extLst>
          </p:cNvPr>
          <p:cNvSpPr txBox="1">
            <a:spLocks/>
          </p:cNvSpPr>
          <p:nvPr/>
        </p:nvSpPr>
        <p:spPr>
          <a:xfrm>
            <a:off x="7221414" y="6561568"/>
            <a:ext cx="3985601" cy="255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Documented by Benjamin James </a:t>
            </a:r>
            <a:r>
              <a:rPr lang="en-US" sz="3600" dirty="0" err="1"/>
              <a:t>SImpson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66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is to increase the presence of design in education.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5800" y="3323721"/>
            <a:ext cx="10135436" cy="607199"/>
          </a:xfrm>
        </p:spPr>
        <p:txBody>
          <a:bodyPr/>
          <a:lstStyle/>
          <a:p>
            <a:r>
              <a:rPr lang="en-US" dirty="0"/>
              <a:t>For questions and next steps, contact: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78523" y="3967149"/>
            <a:ext cx="9742712" cy="2444536"/>
          </a:xfrm>
        </p:spPr>
        <p:txBody>
          <a:bodyPr>
            <a:normAutofit/>
          </a:bodyPr>
          <a:lstStyle/>
          <a:p>
            <a:r>
              <a:rPr lang="en-US" dirty="0"/>
              <a:t>Benjamin James Simpson</a:t>
            </a:r>
          </a:p>
          <a:p>
            <a:r>
              <a:rPr lang="en-US" dirty="0"/>
              <a:t>EIN Community Partner Manager, </a:t>
            </a:r>
            <a:r>
              <a:rPr lang="en-US" dirty="0" err="1"/>
              <a:t>SteamHead</a:t>
            </a:r>
            <a:r>
              <a:rPr lang="en-US" dirty="0"/>
              <a:t> Manager</a:t>
            </a:r>
          </a:p>
          <a:p>
            <a:r>
              <a:rPr lang="en-US" dirty="0"/>
              <a:t>205, Building A, </a:t>
            </a:r>
            <a:r>
              <a:rPr lang="en-US" dirty="0" err="1"/>
              <a:t>Hua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 Shan, </a:t>
            </a:r>
            <a:r>
              <a:rPr lang="en-US" dirty="0" err="1"/>
              <a:t>Shekou</a:t>
            </a:r>
            <a:r>
              <a:rPr lang="en-US" dirty="0"/>
              <a:t>, Shenzhen</a:t>
            </a:r>
          </a:p>
          <a:p>
            <a:r>
              <a:rPr lang="en-US" dirty="0" err="1"/>
              <a:t>WeChat</a:t>
            </a:r>
            <a:r>
              <a:rPr lang="en-US" dirty="0"/>
              <a:t>: boomtown001</a:t>
            </a:r>
          </a:p>
          <a:p>
            <a:r>
              <a:rPr lang="en-US" dirty="0"/>
              <a:t>Email: james.xps@outlook.com</a:t>
            </a:r>
          </a:p>
        </p:txBody>
      </p:sp>
    </p:spTree>
    <p:extLst>
      <p:ext uri="{BB962C8B-B14F-4D97-AF65-F5344CB8AC3E}">
        <p14:creationId xmlns:p14="http://schemas.microsoft.com/office/powerpoint/2010/main" val="111501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A876-3297-4BC4-A102-C5AC3F82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97565"/>
            <a:ext cx="10131425" cy="5393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Design:</a:t>
            </a:r>
          </a:p>
          <a:p>
            <a:pPr marL="0" indent="0">
              <a:buNone/>
            </a:pPr>
            <a:r>
              <a:rPr lang="en-US" sz="8000" dirty="0"/>
              <a:t>the planning and creation of new things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4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A876-3297-4BC4-A102-C5AC3F82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97565"/>
            <a:ext cx="10131425" cy="5393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Our goal is to increase the presence of design in education.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0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C102DF-45B3-4A94-9973-2EF3B6808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65992"/>
              </p:ext>
            </p:extLst>
          </p:nvPr>
        </p:nvGraphicFramePr>
        <p:xfrm>
          <a:off x="0" y="318052"/>
          <a:ext cx="12099235" cy="641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traight Connector 3">
            <a:extLst>
              <a:ext uri="{FF2B5EF4-FFF2-40B4-BE49-F238E27FC236}">
                <a16:creationId xmlns:a16="http://schemas.microsoft.com/office/drawing/2014/main" id="{B4D9CAE4-1FFC-444A-BA25-7F8B3CE2A327}"/>
              </a:ext>
            </a:extLst>
          </p:cNvPr>
          <p:cNvSpPr/>
          <p:nvPr/>
        </p:nvSpPr>
        <p:spPr>
          <a:xfrm rot="10800000" flipV="1">
            <a:off x="3617087" y="858647"/>
            <a:ext cx="5029200" cy="5120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16164" y="811762"/>
                </a:moveTo>
                <a:arcTo wR="2550287" hR="2550287" stAng="19021413" swAng="2301878"/>
              </a:path>
            </a:pathLst>
          </a:custGeom>
          <a:noFill/>
          <a:ln w="76200">
            <a:gradFill flip="none" rotWithShape="1">
              <a:gsLst>
                <a:gs pos="16000">
                  <a:schemeClr val="accent4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tailEnd type="arrow"/>
          </a:ln>
          <a:scene3d>
            <a:camera prst="isometricOffAxis2Left" zoom="95000"/>
            <a:lightRig rig="flat" dir="t"/>
          </a:scene3d>
          <a:sp3d z="-40000"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4">
            <a:extLst>
              <a:ext uri="{FF2B5EF4-FFF2-40B4-BE49-F238E27FC236}">
                <a16:creationId xmlns:a16="http://schemas.microsoft.com/office/drawing/2014/main" id="{D5F3DD98-90EB-4951-BF51-C102A8616AD2}"/>
              </a:ext>
            </a:extLst>
          </p:cNvPr>
          <p:cNvSpPr/>
          <p:nvPr/>
        </p:nvSpPr>
        <p:spPr>
          <a:xfrm rot="3724407" flipV="1">
            <a:off x="3762860" y="1452610"/>
            <a:ext cx="5029200" cy="5120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32654" y="4977604"/>
                </a:moveTo>
                <a:arcTo wR="2550287" hR="2550287" stAng="4328098" swAng="2143805"/>
              </a:path>
            </a:pathLst>
          </a:custGeom>
          <a:noFill/>
          <a:ln w="76200">
            <a:gradFill flip="none" rotWithShape="1">
              <a:gsLst>
                <a:gs pos="82000">
                  <a:schemeClr val="accent3">
                    <a:lumMod val="97000"/>
                    <a:lumOff val="3000"/>
                  </a:schemeClr>
                </a:gs>
                <a:gs pos="14000">
                  <a:schemeClr val="accent2"/>
                </a:gs>
              </a:gsLst>
              <a:lin ang="0" scaled="1"/>
              <a:tileRect/>
            </a:gradFill>
            <a:tailEnd type="arrow"/>
          </a:ln>
          <a:scene3d>
            <a:camera prst="isometricOffAxis2Left" zoom="95000"/>
            <a:lightRig rig="flat" dir="t"/>
          </a:scene3d>
          <a:sp3d z="-40000"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5">
            <a:extLst>
              <a:ext uri="{FF2B5EF4-FFF2-40B4-BE49-F238E27FC236}">
                <a16:creationId xmlns:a16="http://schemas.microsoft.com/office/drawing/2014/main" id="{F339CC38-D828-4190-84BF-C1D389234298}"/>
              </a:ext>
            </a:extLst>
          </p:cNvPr>
          <p:cNvSpPr/>
          <p:nvPr/>
        </p:nvSpPr>
        <p:spPr>
          <a:xfrm rot="17863605" flipV="1">
            <a:off x="3903065" y="1456414"/>
            <a:ext cx="5029200" cy="5120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257" y="2345232"/>
                </a:moveTo>
                <a:arcTo wR="2550287" hR="2550287" stAng="11076710" swAng="2301878"/>
              </a:path>
            </a:pathLst>
          </a:custGeom>
          <a:noFill/>
          <a:ln w="76200"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6200000" scaled="1"/>
              <a:tileRect/>
            </a:gradFill>
            <a:tailEnd type="arrow"/>
          </a:ln>
          <a:scene3d>
            <a:camera prst="isometricOffAxis2Left" zoom="95000"/>
            <a:lightRig rig="flat" dir="t"/>
          </a:scene3d>
          <a:sp3d z="-40000"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0425C68-DFB9-4641-B371-B8AA6606FE98}"/>
              </a:ext>
            </a:extLst>
          </p:cNvPr>
          <p:cNvSpPr txBox="1">
            <a:spLocks/>
          </p:cNvSpPr>
          <p:nvPr/>
        </p:nvSpPr>
        <p:spPr>
          <a:xfrm>
            <a:off x="136674" y="183264"/>
            <a:ext cx="3891987" cy="16720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States of  design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425C68-DFB9-4641-B371-B8AA6606FE98}"/>
              </a:ext>
            </a:extLst>
          </p:cNvPr>
          <p:cNvSpPr txBox="1">
            <a:spLocks/>
          </p:cNvSpPr>
          <p:nvPr/>
        </p:nvSpPr>
        <p:spPr>
          <a:xfrm>
            <a:off x="7907628" y="167052"/>
            <a:ext cx="4284372" cy="15587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400" dirty="0"/>
              <a:t>A model to consider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C102DF-45B3-4A94-9973-2EF3B6808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156594"/>
              </p:ext>
            </p:extLst>
          </p:nvPr>
        </p:nvGraphicFramePr>
        <p:xfrm>
          <a:off x="0" y="318052"/>
          <a:ext cx="12099235" cy="641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traight Connector 3">
            <a:extLst>
              <a:ext uri="{FF2B5EF4-FFF2-40B4-BE49-F238E27FC236}">
                <a16:creationId xmlns:a16="http://schemas.microsoft.com/office/drawing/2014/main" id="{B4D9CAE4-1FFC-444A-BA25-7F8B3CE2A327}"/>
              </a:ext>
            </a:extLst>
          </p:cNvPr>
          <p:cNvSpPr/>
          <p:nvPr/>
        </p:nvSpPr>
        <p:spPr>
          <a:xfrm rot="10800000" flipV="1">
            <a:off x="3617087" y="858647"/>
            <a:ext cx="5029200" cy="5120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16164" y="811762"/>
                </a:moveTo>
                <a:arcTo wR="2550287" hR="2550287" stAng="19021413" swAng="2301878"/>
              </a:path>
            </a:pathLst>
          </a:custGeom>
          <a:noFill/>
          <a:ln w="76200">
            <a:gradFill flip="none" rotWithShape="1">
              <a:gsLst>
                <a:gs pos="16000">
                  <a:schemeClr val="accent4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tailEnd type="arrow"/>
          </a:ln>
          <a:scene3d>
            <a:camera prst="isometricOffAxis2Left" zoom="95000"/>
            <a:lightRig rig="flat" dir="t"/>
          </a:scene3d>
          <a:sp3d z="-40000"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4">
            <a:extLst>
              <a:ext uri="{FF2B5EF4-FFF2-40B4-BE49-F238E27FC236}">
                <a16:creationId xmlns:a16="http://schemas.microsoft.com/office/drawing/2014/main" id="{D5F3DD98-90EB-4951-BF51-C102A8616AD2}"/>
              </a:ext>
            </a:extLst>
          </p:cNvPr>
          <p:cNvSpPr/>
          <p:nvPr/>
        </p:nvSpPr>
        <p:spPr>
          <a:xfrm rot="3724407" flipV="1">
            <a:off x="3762860" y="1452610"/>
            <a:ext cx="5029200" cy="5120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32654" y="4977604"/>
                </a:moveTo>
                <a:arcTo wR="2550287" hR="2550287" stAng="4328098" swAng="2143805"/>
              </a:path>
            </a:pathLst>
          </a:custGeom>
          <a:noFill/>
          <a:ln w="76200">
            <a:gradFill flip="none" rotWithShape="1">
              <a:gsLst>
                <a:gs pos="82000">
                  <a:schemeClr val="accent3">
                    <a:lumMod val="97000"/>
                    <a:lumOff val="3000"/>
                  </a:schemeClr>
                </a:gs>
                <a:gs pos="14000">
                  <a:schemeClr val="accent2"/>
                </a:gs>
              </a:gsLst>
              <a:lin ang="0" scaled="1"/>
              <a:tileRect/>
            </a:gradFill>
            <a:tailEnd type="arrow"/>
          </a:ln>
          <a:scene3d>
            <a:camera prst="isometricOffAxis2Left" zoom="95000"/>
            <a:lightRig rig="flat" dir="t"/>
          </a:scene3d>
          <a:sp3d z="-40000"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5">
            <a:extLst>
              <a:ext uri="{FF2B5EF4-FFF2-40B4-BE49-F238E27FC236}">
                <a16:creationId xmlns:a16="http://schemas.microsoft.com/office/drawing/2014/main" id="{F339CC38-D828-4190-84BF-C1D389234298}"/>
              </a:ext>
            </a:extLst>
          </p:cNvPr>
          <p:cNvSpPr/>
          <p:nvPr/>
        </p:nvSpPr>
        <p:spPr>
          <a:xfrm rot="17863605" flipV="1">
            <a:off x="3903065" y="1456414"/>
            <a:ext cx="5029200" cy="5120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257" y="2345232"/>
                </a:moveTo>
                <a:arcTo wR="2550287" hR="2550287" stAng="11076710" swAng="2301878"/>
              </a:path>
            </a:pathLst>
          </a:custGeom>
          <a:noFill/>
          <a:ln w="76200">
            <a:gradFill flip="none" rotWithShape="1"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6200000" scaled="1"/>
              <a:tileRect/>
            </a:gradFill>
            <a:tailEnd type="arrow"/>
          </a:ln>
          <a:scene3d>
            <a:camera prst="isometricOffAxis2Left" zoom="95000"/>
            <a:lightRig rig="flat" dir="t"/>
          </a:scene3d>
          <a:sp3d z="-40000" prstMaterial="matte"/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0425C68-DFB9-4641-B371-B8AA6606FE98}"/>
              </a:ext>
            </a:extLst>
          </p:cNvPr>
          <p:cNvSpPr txBox="1">
            <a:spLocks/>
          </p:cNvSpPr>
          <p:nvPr/>
        </p:nvSpPr>
        <p:spPr>
          <a:xfrm>
            <a:off x="136674" y="183264"/>
            <a:ext cx="3891987" cy="16720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systems of Design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425C68-DFB9-4641-B371-B8AA6606FE98}"/>
              </a:ext>
            </a:extLst>
          </p:cNvPr>
          <p:cNvSpPr txBox="1">
            <a:spLocks/>
          </p:cNvSpPr>
          <p:nvPr/>
        </p:nvSpPr>
        <p:spPr>
          <a:xfrm>
            <a:off x="7907628" y="167052"/>
            <a:ext cx="4284372" cy="15587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400" dirty="0"/>
              <a:t>Called </a:t>
            </a:r>
          </a:p>
          <a:p>
            <a:pPr algn="r"/>
            <a:r>
              <a:rPr lang="en-US" sz="4400" dirty="0"/>
              <a:t>“Maker Badges”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BD604F-807B-47EA-B3A5-9D5312A17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68713">
            <a:off x="6445869" y="4155529"/>
            <a:ext cx="3289517" cy="2077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8DC1D4-91F7-4CE5-B1EF-F16FE4F168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1732">
            <a:off x="2640655" y="3563004"/>
            <a:ext cx="3005014" cy="2055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9CAB1-01B2-4144-92D8-8806148F9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96499">
            <a:off x="4616569" y="422243"/>
            <a:ext cx="3321781" cy="20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1FC6A5-6E5C-4FE4-AFE6-77751F4B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55" y="905814"/>
            <a:ext cx="11510491" cy="161844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- Developed by Educators from </a:t>
            </a:r>
            <a:r>
              <a:rPr lang="en-US" b="1" cap="none" dirty="0"/>
              <a:t>Shenzhen</a:t>
            </a:r>
            <a:r>
              <a:rPr lang="en-US" cap="none" dirty="0"/>
              <a:t> &amp; </a:t>
            </a:r>
            <a:r>
              <a:rPr lang="en-US" b="1" cap="none" dirty="0"/>
              <a:t>San Francisco</a:t>
            </a:r>
            <a:br>
              <a:rPr lang="en-US" cap="none" dirty="0"/>
            </a:br>
            <a:r>
              <a:rPr lang="en-US" cap="none" dirty="0"/>
              <a:t>- Clear and flexible classroom goals</a:t>
            </a:r>
            <a:br>
              <a:rPr lang="en-US" cap="none" dirty="0"/>
            </a:br>
            <a:r>
              <a:rPr lang="en-US" cap="none" dirty="0"/>
              <a:t>- Room for the system to grow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425C68-DFB9-4641-B371-B8AA6606FE98}"/>
              </a:ext>
            </a:extLst>
          </p:cNvPr>
          <p:cNvSpPr txBox="1">
            <a:spLocks/>
          </p:cNvSpPr>
          <p:nvPr/>
        </p:nvSpPr>
        <p:spPr>
          <a:xfrm>
            <a:off x="136674" y="15839"/>
            <a:ext cx="8492171" cy="83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Maker Badges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CE9F5-6EF3-42CE-81A6-F834D8CC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3" y="2421074"/>
            <a:ext cx="9993901" cy="7239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F461D6-96CE-479D-979C-D40CEF4A5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33" y="3127821"/>
            <a:ext cx="9993901" cy="37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C6A5-6E5C-4FE4-AFE6-77751F4B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184598"/>
            <a:ext cx="10131425" cy="1129048"/>
          </a:xfrm>
        </p:spPr>
        <p:txBody>
          <a:bodyPr>
            <a:normAutofit/>
          </a:bodyPr>
          <a:lstStyle/>
          <a:p>
            <a:r>
              <a:rPr lang="en-US" sz="4800" dirty="0"/>
              <a:t>Based on Open Badges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5" y="3123930"/>
            <a:ext cx="44291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66" y="2628428"/>
            <a:ext cx="42767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84" y="2191425"/>
            <a:ext cx="21050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15" y="1912244"/>
            <a:ext cx="3400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1FC6A5-6E5C-4FE4-AFE6-77751F4BB9DF}"/>
              </a:ext>
            </a:extLst>
          </p:cNvPr>
          <p:cNvSpPr txBox="1">
            <a:spLocks/>
          </p:cNvSpPr>
          <p:nvPr/>
        </p:nvSpPr>
        <p:spPr>
          <a:xfrm>
            <a:off x="827469" y="961004"/>
            <a:ext cx="8912983" cy="1177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cap="none" dirty="0"/>
              <a:t>Standards researched and promoted by multinational interests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8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4EA5A5-312C-4C71-A5B9-E088FBA1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28013"/>
            <a:ext cx="4854798" cy="403590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766822" y="4677949"/>
            <a:ext cx="1125124" cy="1571846"/>
            <a:chOff x="7120032" y="4634325"/>
            <a:chExt cx="1303149" cy="1944999"/>
          </a:xfrm>
        </p:grpSpPr>
        <p:pic>
          <p:nvPicPr>
            <p:cNvPr id="4100" name="Picture 4" descr="C:\Users\Jason Leung\AppData\Local\Microsoft\Windows\INetCache\IE\5ZEPH8X4\1371714180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032" y="4634325"/>
              <a:ext cx="1303149" cy="194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619835" y="5748120"/>
              <a:ext cx="623833" cy="2976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u="sng" dirty="0">
                  <a:solidFill>
                    <a:schemeClr val="bg1"/>
                  </a:solidFill>
                </a:rPr>
                <a:t>Interviews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177224"/>
          </a:xfrm>
        </p:spPr>
        <p:txBody>
          <a:bodyPr>
            <a:normAutofit/>
          </a:bodyPr>
          <a:lstStyle/>
          <a:p>
            <a:r>
              <a:rPr lang="en-US" sz="4000" dirty="0"/>
              <a:t>Teacher Usage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92060"/>
            <a:ext cx="5753144" cy="5565939"/>
          </a:xfrm>
        </p:spPr>
        <p:txBody>
          <a:bodyPr anchor="t">
            <a:noAutofit/>
          </a:bodyPr>
          <a:lstStyle/>
          <a:p>
            <a:r>
              <a:rPr lang="en-US" sz="2400" dirty="0"/>
              <a:t>Teachers, reviewing their lesson plans, consider Maker Badges when listing </a:t>
            </a:r>
            <a:r>
              <a:rPr lang="en-US" sz="2400" b="1" dirty="0"/>
              <a:t>educational objectives</a:t>
            </a:r>
            <a:r>
              <a:rPr lang="en-US" sz="2400" dirty="0"/>
              <a:t>. </a:t>
            </a:r>
          </a:p>
          <a:p>
            <a:r>
              <a:rPr lang="en-US" sz="2400" dirty="0"/>
              <a:t>Some Badges are for classroom experiences </a:t>
            </a:r>
            <a:r>
              <a:rPr lang="en-US" sz="2400" b="1" dirty="0"/>
              <a:t>already</a:t>
            </a:r>
            <a:r>
              <a:rPr lang="en-US" sz="2400" dirty="0"/>
              <a:t> in the teacher’s lesson plan, the teacher now has the ability to highlight these experiences with a standardized format.</a:t>
            </a:r>
          </a:p>
          <a:p>
            <a:r>
              <a:rPr lang="en-US" sz="2400" dirty="0"/>
              <a:t>Some Badges are not in the planned lessons, but the teacher can see that adding them in would </a:t>
            </a:r>
            <a:r>
              <a:rPr lang="en-US" sz="2400" b="1" dirty="0"/>
              <a:t>benefit their overall lesson objectives</a:t>
            </a:r>
            <a:r>
              <a:rPr lang="en-US" sz="2400" dirty="0"/>
              <a:t>. The teacher can modify their plans, and highlight the additional achievements with ease.</a:t>
            </a:r>
          </a:p>
        </p:txBody>
      </p:sp>
      <p:sp>
        <p:nvSpPr>
          <p:cNvPr id="4" name="Oval 3"/>
          <p:cNvSpPr/>
          <p:nvPr/>
        </p:nvSpPr>
        <p:spPr>
          <a:xfrm>
            <a:off x="7117962" y="1173644"/>
            <a:ext cx="1969842" cy="188420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cxnSpLocks/>
          </p:cNvCxnSpPr>
          <p:nvPr/>
        </p:nvCxnSpPr>
        <p:spPr>
          <a:xfrm rot="16200000" flipH="1">
            <a:off x="8184426" y="3228755"/>
            <a:ext cx="2534276" cy="2192468"/>
          </a:xfrm>
          <a:prstGeom prst="curvedConnector3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9266907" y="6264979"/>
            <a:ext cx="2190737" cy="454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Lesson Plan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3C38C8-FE06-491D-9C49-1F0056737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477" y1="76768" x2="59477" y2="76768"/>
                        <a14:foregroundMark x1="64216" y1="72980" x2="64216" y2="72980"/>
                        <a14:foregroundMark x1="63399" y1="71717" x2="63399" y2="71717"/>
                        <a14:foregroundMark x1="59477" y1="71717" x2="59477" y2="71717"/>
                        <a14:foregroundMark x1="55392" y1="71717" x2="55392" y2="71717"/>
                        <a14:foregroundMark x1="54575" y1="72980" x2="54575" y2="72980"/>
                        <a14:foregroundMark x1="46569" y1="63131" x2="46569" y2="63131"/>
                        <a14:foregroundMark x1="49837" y1="62500" x2="49837" y2="62500"/>
                        <a14:foregroundMark x1="49837" y1="62500" x2="49837" y2="62500"/>
                        <a14:foregroundMark x1="49837" y1="64899" x2="49837" y2="64899"/>
                        <a14:foregroundMark x1="44118" y1="69318" x2="44118" y2="69318"/>
                        <a14:foregroundMark x1="44118" y1="68687" x2="44118" y2="68687"/>
                        <a14:foregroundMark x1="48203" y1="66162" x2="48203" y2="66162"/>
                        <a14:foregroundMark x1="49020" y1="64899" x2="49020" y2="64899"/>
                        <a14:foregroundMark x1="51307" y1="52525" x2="51307" y2="52525"/>
                        <a14:foregroundMark x1="52124" y1="50000" x2="52124" y2="50000"/>
                        <a14:foregroundMark x1="46569" y1="50000" x2="46569" y2="50000"/>
                        <a14:foregroundMark x1="49020" y1="49369" x2="49020" y2="49369"/>
                        <a14:foregroundMark x1="47386" y1="49369" x2="47386" y2="49369"/>
                        <a14:foregroundMark x1="57026" y1="48864" x2="57026" y2="48864"/>
                        <a14:foregroundMark x1="58660" y1="51263" x2="58660" y2="51263"/>
                        <a14:foregroundMark x1="57026" y1="50000" x2="57026" y2="50000"/>
                        <a14:foregroundMark x1="52941" y1="57449" x2="52941" y2="57449"/>
                        <a14:foregroundMark x1="44118" y1="56818" x2="44118" y2="56818"/>
                        <a14:foregroundMark x1="47386" y1="55682" x2="47386" y2="55682"/>
                        <a14:foregroundMark x1="47386" y1="55682" x2="47386" y2="55682"/>
                        <a14:foregroundMark x1="47386" y1="55682" x2="47386" y2="55682"/>
                        <a14:foregroundMark x1="47386" y1="56818" x2="47386" y2="56818"/>
                        <a14:foregroundMark x1="53758" y1="37626" x2="53758" y2="37626"/>
                        <a14:foregroundMark x1="60948" y1="38889" x2="60948" y2="38889"/>
                        <a14:foregroundMark x1="48203" y1="78535" x2="48203" y2="78535"/>
                        <a14:foregroundMark x1="56209" y1="77904" x2="56209" y2="77904"/>
                        <a14:foregroundMark x1="54575" y1="77904" x2="54575" y2="77904"/>
                        <a14:foregroundMark x1="52941" y1="77904" x2="52941" y2="77904"/>
                        <a14:foregroundMark x1="52124" y1="77904" x2="52124" y2="77904"/>
                        <a14:foregroundMark x1="52124" y1="77904" x2="52124" y2="77904"/>
                        <a14:foregroundMark x1="50490" y1="80429" x2="50490" y2="80429"/>
                        <a14:foregroundMark x1="49837" y1="81061" x2="49837" y2="81061"/>
                        <a14:foregroundMark x1="47386" y1="81061" x2="47386" y2="81061"/>
                        <a14:foregroundMark x1="68954" y1="74874" x2="68954" y2="74874"/>
                        <a14:foregroundMark x1="68954" y1="74874" x2="68954" y2="74874"/>
                        <a14:foregroundMark x1="76307" y1="74242" x2="76307" y2="74242"/>
                        <a14:backgroundMark x1="10458" y1="20960" x2="10458" y2="20960"/>
                        <a14:backgroundMark x1="12092" y1="14646" x2="12092" y2="14646"/>
                        <a14:backgroundMark x1="52124" y1="51263" x2="52124" y2="51263"/>
                        <a14:backgroundMark x1="52124" y1="51894" x2="52124" y2="51894"/>
                        <a14:backgroundMark x1="49020" y1="64899" x2="49020" y2="64899"/>
                        <a14:backgroundMark x1="49020" y1="64899" x2="49020" y2="648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2882" y="4424382"/>
            <a:ext cx="1651462" cy="21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36" y="5795889"/>
            <a:ext cx="10131425" cy="1062111"/>
          </a:xfrm>
        </p:spPr>
        <p:txBody>
          <a:bodyPr/>
          <a:lstStyle/>
          <a:p>
            <a:r>
              <a:rPr lang="en-US" dirty="0"/>
              <a:t>Suggested for year 2 rollouts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Performance Assessments – </a:t>
            </a:r>
            <a:r>
              <a:rPr lang="en-US" dirty="0" err="1"/>
              <a:t>Marzano</a:t>
            </a:r>
            <a:r>
              <a:rPr lang="en-US" dirty="0"/>
              <a:t> Scale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4420533"/>
              </p:ext>
            </p:extLst>
          </p:nvPr>
        </p:nvGraphicFramePr>
        <p:xfrm>
          <a:off x="685800" y="2870200"/>
          <a:ext cx="4997450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Leadership, Social Skills, Community Service Framework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88046532"/>
              </p:ext>
            </p:extLst>
          </p:nvPr>
        </p:nvGraphicFramePr>
        <p:xfrm>
          <a:off x="5822950" y="2870200"/>
          <a:ext cx="4995863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Additional Tools Available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5500" y1="23973" x2="15500" y2="23973"/>
                        <a14:foregroundMark x1="19000" y1="6849" x2="19000" y2="6849"/>
                        <a14:foregroundMark x1="5000" y1="4795" x2="5000" y2="4795"/>
                        <a14:foregroundMark x1="7000" y1="84247" x2="7000" y2="84247"/>
                        <a14:foregroundMark x1="27500" y1="8219" x2="27500" y2="8219"/>
                        <a14:foregroundMark x1="21500" y1="1370" x2="21500" y2="1370"/>
                        <a14:foregroundMark x1="8500" y1="24658" x2="8500" y2="24658"/>
                        <a14:foregroundMark x1="58500" y1="87671" x2="58500" y2="87671"/>
                        <a14:foregroundMark x1="83000" y1="94521" x2="83000" y2="94521"/>
                        <a14:foregroundMark x1="92000" y1="92466" x2="92000" y2="92466"/>
                        <a14:foregroundMark x1="51500" y1="91781" x2="51500" y2="91781"/>
                        <a14:foregroundMark x1="44000" y1="93836" x2="44000" y2="93836"/>
                        <a14:foregroundMark x1="33000" y1="94521" x2="33000" y2="94521"/>
                        <a14:foregroundMark x1="19500" y1="89726" x2="19500" y2="89726"/>
                        <a14:foregroundMark x1="27500" y1="42466" x2="27500" y2="42466"/>
                        <a14:foregroundMark x1="21500" y1="40411" x2="21500" y2="40411"/>
                        <a14:foregroundMark x1="51000" y1="41781" x2="51000" y2="41781"/>
                        <a14:foregroundMark x1="69000" y1="48630" x2="69000" y2="48630"/>
                        <a14:backgroundMark x1="21500" y1="56164" x2="21500" y2="56164"/>
                        <a14:backgroundMark x1="33000" y1="54795" x2="33000" y2="54795"/>
                        <a14:backgroundMark x1="77500" y1="55479" x2="77500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7" y="6295190"/>
            <a:ext cx="729803" cy="5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steamhead">
      <a:dk1>
        <a:srgbClr val="000000"/>
      </a:dk1>
      <a:lt1>
        <a:srgbClr val="FFFFFF"/>
      </a:lt1>
      <a:dk2>
        <a:srgbClr val="39302A"/>
      </a:dk2>
      <a:lt2>
        <a:srgbClr val="FFFFFF"/>
      </a:lt2>
      <a:accent1>
        <a:srgbClr val="000000"/>
      </a:accent1>
      <a:accent2>
        <a:srgbClr val="FFFF00"/>
      </a:accent2>
      <a:accent3>
        <a:srgbClr val="26A1C8"/>
      </a:accent3>
      <a:accent4>
        <a:srgbClr val="DA7420"/>
      </a:accent4>
      <a:accent5>
        <a:srgbClr val="7F7F7F"/>
      </a:accent5>
      <a:accent6>
        <a:srgbClr val="FFFFFF"/>
      </a:accent6>
      <a:hlink>
        <a:srgbClr val="C59A00"/>
      </a:hlink>
      <a:folHlink>
        <a:srgbClr val="C59A00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15923</TotalTime>
  <Words>259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Celestial</vt:lpstr>
      <vt:lpstr>Maker Badges</vt:lpstr>
      <vt:lpstr>PowerPoint Presentation</vt:lpstr>
      <vt:lpstr>PowerPoint Presentation</vt:lpstr>
      <vt:lpstr>PowerPoint Presentation</vt:lpstr>
      <vt:lpstr>PowerPoint Presentation</vt:lpstr>
      <vt:lpstr>- Developed by Educators from Shenzhen &amp; San Francisco - Clear and flexible classroom goals - Room for the system to grow</vt:lpstr>
      <vt:lpstr>Based on Open Badges</vt:lpstr>
      <vt:lpstr>Teacher Usage Scenarios</vt:lpstr>
      <vt:lpstr>Suggested for year 2 rollouts</vt:lpstr>
      <vt:lpstr>Our goal is to increase the presence of design in education.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Badges</dc:title>
  <dc:creator>Ben James Simpson</dc:creator>
  <cp:lastModifiedBy>Ben James Simpson</cp:lastModifiedBy>
  <cp:revision>24</cp:revision>
  <dcterms:created xsi:type="dcterms:W3CDTF">2017-06-28T09:13:10Z</dcterms:created>
  <dcterms:modified xsi:type="dcterms:W3CDTF">2017-08-11T17:09:04Z</dcterms:modified>
</cp:coreProperties>
</file>