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2"/>
  </p:notesMasterIdLst>
  <p:sldIdLst>
    <p:sldId id="256" r:id="rId3"/>
    <p:sldId id="258" r:id="rId4"/>
    <p:sldId id="259" r:id="rId5"/>
    <p:sldId id="285" r:id="rId6"/>
    <p:sldId id="260" r:id="rId7"/>
    <p:sldId id="262" r:id="rId8"/>
    <p:sldId id="264" r:id="rId9"/>
    <p:sldId id="286" r:id="rId10"/>
    <p:sldId id="265" r:id="rId11"/>
    <p:sldId id="266" r:id="rId12"/>
    <p:sldId id="288" r:id="rId13"/>
    <p:sldId id="268" r:id="rId14"/>
    <p:sldId id="269" r:id="rId15"/>
    <p:sldId id="290" r:id="rId16"/>
    <p:sldId id="270" r:id="rId17"/>
    <p:sldId id="271" r:id="rId18"/>
    <p:sldId id="274" r:id="rId19"/>
    <p:sldId id="272" r:id="rId20"/>
    <p:sldId id="273" r:id="rId21"/>
    <p:sldId id="275" r:id="rId22"/>
    <p:sldId id="276" r:id="rId23"/>
    <p:sldId id="277" r:id="rId24"/>
    <p:sldId id="279" r:id="rId25"/>
    <p:sldId id="280" r:id="rId26"/>
    <p:sldId id="281" r:id="rId27"/>
    <p:sldId id="282" r:id="rId28"/>
    <p:sldId id="287" r:id="rId29"/>
    <p:sldId id="289" r:id="rId30"/>
    <p:sldId id="284" r:id="rId31"/>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467"/>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7"/>
    <p:restoredTop sz="91738" autoAdjust="0"/>
  </p:normalViewPr>
  <p:slideViewPr>
    <p:cSldViewPr snapToGrid="0" snapToObjects="1">
      <p:cViewPr varScale="1">
        <p:scale>
          <a:sx n="67" d="100"/>
          <a:sy n="67" d="100"/>
        </p:scale>
        <p:origin x="-84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520F0D-A0A6-4E0B-9CAE-B8846CC98A1B}" type="datetimeFigureOut">
              <a:rPr lang="zh-CN" altLang="en-US" smtClean="0"/>
              <a:t>2016/12/13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E5687E-27D1-44A9-A4E7-A42AA1A4A4E4}" type="slidenum">
              <a:rPr lang="zh-CN" altLang="en-US" smtClean="0"/>
              <a:t>‹#›</a:t>
            </a:fld>
            <a:endParaRPr lang="zh-CN" altLang="en-US"/>
          </a:p>
        </p:txBody>
      </p:sp>
    </p:spTree>
    <p:extLst>
      <p:ext uri="{BB962C8B-B14F-4D97-AF65-F5344CB8AC3E}">
        <p14:creationId xmlns:p14="http://schemas.microsoft.com/office/powerpoint/2010/main" val="1091470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procedure of sequence generation is very dynamic.</a:t>
            </a:r>
          </a:p>
          <a:p>
            <a:r>
              <a:rPr lang="en-US" altLang="zh-CN" baseline="0" dirty="0" smtClean="0"/>
              <a:t>LFSR has many cells. we determine the initial states so it can output binary sequence.</a:t>
            </a:r>
          </a:p>
          <a:p>
            <a:r>
              <a:rPr lang="en-US" altLang="zh-CN" baseline="0" dirty="0" smtClean="0"/>
              <a:t>For every LFSR, it has corresponding representative polynomial.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polynomial</a:t>
            </a:r>
            <a:r>
              <a:rPr lang="en-US" altLang="zh-CN" baseline="0" dirty="0" smtClean="0"/>
              <a:t> with longest period represented by expression </a:t>
            </a:r>
            <a:r>
              <a:rPr lang="en-US" altLang="zh-CN" sz="1200" b="1" dirty="0" smtClean="0">
                <a:solidFill>
                  <a:schemeClr val="bg1"/>
                </a:solidFill>
              </a:rPr>
              <a:t>2</a:t>
            </a:r>
            <a:r>
              <a:rPr lang="en-US" altLang="zh-CN" sz="1200" b="1" baseline="30000" dirty="0" smtClean="0">
                <a:solidFill>
                  <a:schemeClr val="bg1"/>
                </a:solidFill>
              </a:rPr>
              <a:t>L</a:t>
            </a:r>
            <a:r>
              <a:rPr lang="en-US" altLang="zh-CN" sz="1200" b="1" dirty="0" smtClean="0">
                <a:solidFill>
                  <a:schemeClr val="bg1"/>
                </a:solidFill>
              </a:rPr>
              <a:t>-1,</a:t>
            </a:r>
            <a:r>
              <a:rPr lang="zh-CN" altLang="en-US" sz="1200" b="0" baseline="0" dirty="0" smtClean="0">
                <a:solidFill>
                  <a:schemeClr val="tx1"/>
                </a:solidFill>
              </a:rPr>
              <a:t> </a:t>
            </a:r>
            <a:r>
              <a:rPr lang="en-US" altLang="zh-CN" sz="1200" b="0" baseline="0" dirty="0" smtClean="0">
                <a:solidFill>
                  <a:schemeClr val="tx1"/>
                </a:solidFill>
              </a:rPr>
              <a:t>where L is the degree of the polynomial, could be called primitive polynomial.</a:t>
            </a:r>
            <a:endParaRPr lang="en-US" altLang="zh-CN" sz="1200" b="1" dirty="0" smtClean="0">
              <a:solidFill>
                <a:schemeClr val="bg1"/>
              </a:solidFill>
            </a:endParaRPr>
          </a:p>
        </p:txBody>
      </p:sp>
      <p:sp>
        <p:nvSpPr>
          <p:cNvPr id="4" name="灯片编号占位符 3"/>
          <p:cNvSpPr>
            <a:spLocks noGrp="1"/>
          </p:cNvSpPr>
          <p:nvPr>
            <p:ph type="sldNum" sz="quarter" idx="10"/>
          </p:nvPr>
        </p:nvSpPr>
        <p:spPr/>
        <p:txBody>
          <a:bodyPr/>
          <a:lstStyle/>
          <a:p>
            <a:fld id="{7FE5687E-27D1-44A9-A4E7-A42AA1A4A4E4}" type="slidenum">
              <a:rPr lang="zh-CN" altLang="en-US" smtClean="0"/>
              <a:t>4</a:t>
            </a:fld>
            <a:endParaRPr lang="zh-CN" altLang="en-US"/>
          </a:p>
        </p:txBody>
      </p:sp>
    </p:spTree>
    <p:extLst>
      <p:ext uri="{BB962C8B-B14F-4D97-AF65-F5344CB8AC3E}">
        <p14:creationId xmlns:p14="http://schemas.microsoft.com/office/powerpoint/2010/main" val="677411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It</a:t>
            </a:r>
            <a:r>
              <a:rPr lang="en-US" altLang="zh-CN" baseline="0" dirty="0" smtClean="0"/>
              <a:t> is simple to generate a sequence. The difficult part is to recover the sequence.</a:t>
            </a:r>
            <a:endParaRPr lang="zh-CN" altLang="en-US" dirty="0"/>
          </a:p>
        </p:txBody>
      </p:sp>
      <p:sp>
        <p:nvSpPr>
          <p:cNvPr id="4" name="灯片编号占位符 3"/>
          <p:cNvSpPr>
            <a:spLocks noGrp="1"/>
          </p:cNvSpPr>
          <p:nvPr>
            <p:ph type="sldNum" sz="quarter" idx="10"/>
          </p:nvPr>
        </p:nvSpPr>
        <p:spPr/>
        <p:txBody>
          <a:bodyPr/>
          <a:lstStyle/>
          <a:p>
            <a:fld id="{7FE5687E-27D1-44A9-A4E7-A42AA1A4A4E4}" type="slidenum">
              <a:rPr lang="zh-CN" altLang="en-US" smtClean="0"/>
              <a:t>10</a:t>
            </a:fld>
            <a:endParaRPr lang="zh-CN" altLang="en-US"/>
          </a:p>
        </p:txBody>
      </p:sp>
    </p:spTree>
    <p:extLst>
      <p:ext uri="{BB962C8B-B14F-4D97-AF65-F5344CB8AC3E}">
        <p14:creationId xmlns:p14="http://schemas.microsoft.com/office/powerpoint/2010/main" val="4095132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p(x)</a:t>
            </a:r>
            <a:r>
              <a:rPr lang="en-US" altLang="zh-CN" baseline="0" dirty="0" smtClean="0"/>
              <a:t> is a </a:t>
            </a:r>
            <a:endParaRPr lang="zh-CN" altLang="en-US" dirty="0"/>
          </a:p>
        </p:txBody>
      </p:sp>
      <p:sp>
        <p:nvSpPr>
          <p:cNvPr id="4" name="灯片编号占位符 3"/>
          <p:cNvSpPr>
            <a:spLocks noGrp="1"/>
          </p:cNvSpPr>
          <p:nvPr>
            <p:ph type="sldNum" sz="quarter" idx="10"/>
          </p:nvPr>
        </p:nvSpPr>
        <p:spPr/>
        <p:txBody>
          <a:bodyPr/>
          <a:lstStyle/>
          <a:p>
            <a:fld id="{7FE5687E-27D1-44A9-A4E7-A42AA1A4A4E4}" type="slidenum">
              <a:rPr lang="zh-CN" altLang="en-US" smtClean="0"/>
              <a:t>11</a:t>
            </a:fld>
            <a:endParaRPr lang="zh-CN" altLang="en-US"/>
          </a:p>
        </p:txBody>
      </p:sp>
    </p:spTree>
    <p:extLst>
      <p:ext uri="{BB962C8B-B14F-4D97-AF65-F5344CB8AC3E}">
        <p14:creationId xmlns:p14="http://schemas.microsoft.com/office/powerpoint/2010/main" val="3402556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last one Zech logarithm</a:t>
            </a:r>
            <a:endParaRPr lang="zh-CN" altLang="en-US" dirty="0"/>
          </a:p>
        </p:txBody>
      </p:sp>
      <p:sp>
        <p:nvSpPr>
          <p:cNvPr id="4" name="灯片编号占位符 3"/>
          <p:cNvSpPr>
            <a:spLocks noGrp="1"/>
          </p:cNvSpPr>
          <p:nvPr>
            <p:ph type="sldNum" sz="quarter" idx="10"/>
          </p:nvPr>
        </p:nvSpPr>
        <p:spPr/>
        <p:txBody>
          <a:bodyPr/>
          <a:lstStyle/>
          <a:p>
            <a:fld id="{7FE5687E-27D1-44A9-A4E7-A42AA1A4A4E4}" type="slidenum">
              <a:rPr lang="zh-CN" altLang="en-US" smtClean="0"/>
              <a:t>15</a:t>
            </a:fld>
            <a:endParaRPr lang="zh-CN" altLang="en-US"/>
          </a:p>
        </p:txBody>
      </p:sp>
    </p:spTree>
    <p:extLst>
      <p:ext uri="{BB962C8B-B14F-4D97-AF65-F5344CB8AC3E}">
        <p14:creationId xmlns:p14="http://schemas.microsoft.com/office/powerpoint/2010/main" val="776484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E5687E-27D1-44A9-A4E7-A42AA1A4A4E4}" type="slidenum">
              <a:rPr lang="zh-CN" altLang="en-US" smtClean="0"/>
              <a:t>19</a:t>
            </a:fld>
            <a:endParaRPr lang="zh-CN" altLang="en-US"/>
          </a:p>
        </p:txBody>
      </p:sp>
    </p:spTree>
    <p:extLst>
      <p:ext uri="{BB962C8B-B14F-4D97-AF65-F5344CB8AC3E}">
        <p14:creationId xmlns:p14="http://schemas.microsoft.com/office/powerpoint/2010/main" val="1605065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schemeClr>
              </a:gs>
              <a:gs pos="0">
                <a:schemeClr val="accent3">
                  <a:lumMod val="75000"/>
                </a:schemeClr>
              </a:gs>
              <a:gs pos="72000">
                <a:schemeClr val="accent2">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6"/>
          <p:cNvSpPr>
            <a:spLocks noGrp="1"/>
          </p:cNvSpPr>
          <p:nvPr>
            <p:ph type="body" sz="quarter" idx="13"/>
          </p:nvPr>
        </p:nvSpPr>
        <p:spPr>
          <a:xfrm>
            <a:off x="2915213" y="2128074"/>
            <a:ext cx="8084654" cy="1041761"/>
          </a:xfrm>
          <a:prstGeom prst="rect">
            <a:avLst/>
          </a:prstGeom>
        </p:spPr>
        <p:txBody>
          <a:bodyPr anchor="t"/>
          <a:lstStyle>
            <a:lvl1pPr marL="0" indent="0" algn="l">
              <a:lnSpc>
                <a:spcPct val="100000"/>
              </a:lnSpc>
              <a:buNone/>
              <a:defRPr sz="54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9" name="组 8"/>
          <p:cNvGrpSpPr/>
          <p:nvPr userDrawn="1"/>
        </p:nvGrpSpPr>
        <p:grpSpPr>
          <a:xfrm rot="18636342">
            <a:off x="-4842314" y="-4768554"/>
            <a:ext cx="9526783" cy="8018066"/>
            <a:chOff x="-1833690" y="-2141397"/>
            <a:chExt cx="9526783" cy="9526783"/>
          </a:xfrm>
        </p:grpSpPr>
        <p:sp>
          <p:nvSpPr>
            <p:cNvPr id="7"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6"/>
          <p:cNvSpPr>
            <a:spLocks noGrp="1"/>
          </p:cNvSpPr>
          <p:nvPr>
            <p:ph type="body" sz="quarter" idx="14"/>
          </p:nvPr>
        </p:nvSpPr>
        <p:spPr>
          <a:xfrm>
            <a:off x="2915213" y="3169834"/>
            <a:ext cx="8084654" cy="588643"/>
          </a:xfrm>
          <a:prstGeom prst="rect">
            <a:avLst/>
          </a:prstGeom>
        </p:spPr>
        <p:txBody>
          <a:bodyPr anchor="t"/>
          <a:lstStyle>
            <a:lvl1pPr marL="0" indent="0" algn="l">
              <a:lnSpc>
                <a:spcPct val="100000"/>
              </a:lnSpc>
              <a:buNone/>
              <a:defRPr sz="2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11" name="组 10"/>
          <p:cNvGrpSpPr/>
          <p:nvPr userDrawn="1"/>
        </p:nvGrpSpPr>
        <p:grpSpPr>
          <a:xfrm rot="18636342">
            <a:off x="7423535" y="5313870"/>
            <a:ext cx="9526783" cy="8018066"/>
            <a:chOff x="-1833690" y="-2141397"/>
            <a:chExt cx="9526783" cy="9526783"/>
          </a:xfrm>
        </p:grpSpPr>
        <p:sp>
          <p:nvSpPr>
            <p:cNvPr id="12"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4" name="文本占位符 6"/>
          <p:cNvSpPr>
            <a:spLocks noGrp="1"/>
          </p:cNvSpPr>
          <p:nvPr>
            <p:ph type="body" sz="quarter" idx="15"/>
          </p:nvPr>
        </p:nvSpPr>
        <p:spPr>
          <a:xfrm>
            <a:off x="2915213" y="4033466"/>
            <a:ext cx="8084654" cy="588643"/>
          </a:xfrm>
          <a:prstGeom prst="rect">
            <a:avLst/>
          </a:prstGeom>
        </p:spPr>
        <p:txBody>
          <a:bodyPr anchor="t"/>
          <a:lstStyle>
            <a:lvl1pPr marL="285750" indent="-285750" algn="l">
              <a:lnSpc>
                <a:spcPct val="100000"/>
              </a:lnSpc>
              <a:buFont typeface="Arial" charset="0"/>
              <a:buChar char="•"/>
              <a:defRPr sz="1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679821016"/>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993001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rot="17100000" flipH="1">
            <a:off x="1415669" y="-1088262"/>
            <a:ext cx="12969854" cy="15178844"/>
            <a:chOff x="-3533241" y="-1493421"/>
            <a:chExt cx="10611835" cy="9526783"/>
          </a:xfrm>
        </p:grpSpPr>
        <p:sp>
          <p:nvSpPr>
            <p:cNvPr id="3"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77083393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89687003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3">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3661655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8"/>
          <p:cNvGrpSpPr/>
          <p:nvPr userDrawn="1"/>
        </p:nvGrpSpPr>
        <p:grpSpPr>
          <a:xfrm rot="17100000" flipH="1">
            <a:off x="-1996604" y="-2649433"/>
            <a:ext cx="12969854" cy="15178844"/>
            <a:chOff x="-3533241" y="-1493421"/>
            <a:chExt cx="10611835" cy="9526783"/>
          </a:xfrm>
        </p:grpSpPr>
        <p:sp>
          <p:nvSpPr>
            <p:cNvPr id="10"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accent2">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75377992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7874976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accent1">
            <a:lumMod val="75000"/>
          </a:schemeClr>
        </a:soli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10748416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accent2">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21479056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8">
    <p:bg>
      <p:bgPr>
        <a:solidFill>
          <a:schemeClr val="accent3">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59515493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9">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4">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5959302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082848" y="16937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015489" y="16937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082848" y="3093408"/>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015489" y="3093408"/>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086211" y="449301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8" name="文本占位符 6"/>
          <p:cNvSpPr>
            <a:spLocks noGrp="1"/>
          </p:cNvSpPr>
          <p:nvPr>
            <p:ph type="body" sz="quarter" idx="20"/>
          </p:nvPr>
        </p:nvSpPr>
        <p:spPr>
          <a:xfrm>
            <a:off x="8018852" y="449301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670484640"/>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10">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03531782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页_11">
    <p:bg>
      <p:bgPr>
        <a:solidFill>
          <a:schemeClr val="accent5">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9887149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6838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219023" y="153768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151664" y="153768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58045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151664" y="258045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3" name="文本占位符 6"/>
          <p:cNvSpPr>
            <a:spLocks noGrp="1"/>
          </p:cNvSpPr>
          <p:nvPr>
            <p:ph type="body" sz="quarter" idx="19" hasCustomPrompt="1"/>
          </p:nvPr>
        </p:nvSpPr>
        <p:spPr>
          <a:xfrm>
            <a:off x="7213362" y="362322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4" name="文本占位符 6"/>
          <p:cNvSpPr>
            <a:spLocks noGrp="1"/>
          </p:cNvSpPr>
          <p:nvPr>
            <p:ph type="body" sz="quarter" idx="20"/>
          </p:nvPr>
        </p:nvSpPr>
        <p:spPr>
          <a:xfrm>
            <a:off x="8146003" y="362322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1" hasCustomPrompt="1"/>
          </p:nvPr>
        </p:nvSpPr>
        <p:spPr>
          <a:xfrm>
            <a:off x="7213362" y="466599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0" name="文本占位符 6"/>
          <p:cNvSpPr>
            <a:spLocks noGrp="1"/>
          </p:cNvSpPr>
          <p:nvPr>
            <p:ph type="body" sz="quarter" idx="22"/>
          </p:nvPr>
        </p:nvSpPr>
        <p:spPr>
          <a:xfrm>
            <a:off x="8146003" y="466599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71950685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219023" y="12031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151664" y="12031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1121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151664" y="21121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302105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8" name="文本占位符 6"/>
          <p:cNvSpPr>
            <a:spLocks noGrp="1"/>
          </p:cNvSpPr>
          <p:nvPr>
            <p:ph type="body" sz="quarter" idx="20"/>
          </p:nvPr>
        </p:nvSpPr>
        <p:spPr>
          <a:xfrm>
            <a:off x="8151664" y="302105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930013"/>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2" name="文本占位符 6"/>
          <p:cNvSpPr>
            <a:spLocks noGrp="1"/>
          </p:cNvSpPr>
          <p:nvPr>
            <p:ph type="body" sz="quarter" idx="22"/>
          </p:nvPr>
        </p:nvSpPr>
        <p:spPr>
          <a:xfrm>
            <a:off x="8151664" y="3930013"/>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3" name="文本占位符 6"/>
          <p:cNvSpPr>
            <a:spLocks noGrp="1"/>
          </p:cNvSpPr>
          <p:nvPr>
            <p:ph type="body" sz="quarter" idx="23" hasCustomPrompt="1"/>
          </p:nvPr>
        </p:nvSpPr>
        <p:spPr>
          <a:xfrm>
            <a:off x="7219023" y="483896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4" name="文本占位符 6"/>
          <p:cNvSpPr>
            <a:spLocks noGrp="1"/>
          </p:cNvSpPr>
          <p:nvPr>
            <p:ph type="body" sz="quarter" idx="24"/>
          </p:nvPr>
        </p:nvSpPr>
        <p:spPr>
          <a:xfrm>
            <a:off x="8151664" y="483896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95911271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219023" y="7793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151664" y="7793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168835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151664" y="168835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259731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8" name="文本占位符 6"/>
          <p:cNvSpPr>
            <a:spLocks noGrp="1"/>
          </p:cNvSpPr>
          <p:nvPr>
            <p:ph type="body" sz="quarter" idx="20"/>
          </p:nvPr>
        </p:nvSpPr>
        <p:spPr>
          <a:xfrm>
            <a:off x="8151664" y="259731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50626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2" name="文本占位符 6"/>
          <p:cNvSpPr>
            <a:spLocks noGrp="1"/>
          </p:cNvSpPr>
          <p:nvPr>
            <p:ph type="body" sz="quarter" idx="22"/>
          </p:nvPr>
        </p:nvSpPr>
        <p:spPr>
          <a:xfrm>
            <a:off x="8151664" y="350626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3" hasCustomPrompt="1"/>
          </p:nvPr>
        </p:nvSpPr>
        <p:spPr>
          <a:xfrm>
            <a:off x="7219023" y="44179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0" name="文本占位符 6"/>
          <p:cNvSpPr>
            <a:spLocks noGrp="1"/>
          </p:cNvSpPr>
          <p:nvPr>
            <p:ph type="body" sz="quarter" idx="24"/>
          </p:nvPr>
        </p:nvSpPr>
        <p:spPr>
          <a:xfrm>
            <a:off x="8151664" y="44179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5" name="文本占位符 6"/>
          <p:cNvSpPr>
            <a:spLocks noGrp="1"/>
          </p:cNvSpPr>
          <p:nvPr>
            <p:ph type="body" sz="quarter" idx="25" hasCustomPrompt="1"/>
          </p:nvPr>
        </p:nvSpPr>
        <p:spPr>
          <a:xfrm>
            <a:off x="7219023" y="53269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6" name="文本占位符 6"/>
          <p:cNvSpPr>
            <a:spLocks noGrp="1"/>
          </p:cNvSpPr>
          <p:nvPr>
            <p:ph type="body" sz="quarter" idx="26"/>
          </p:nvPr>
        </p:nvSpPr>
        <p:spPr>
          <a:xfrm>
            <a:off x="8151664" y="53269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7441203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2474120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1815021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57686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20480176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Box 1"/>
          <p:cNvSpPr txBox="1"/>
          <p:nvPr userDrawn="1"/>
        </p:nvSpPr>
        <p:spPr>
          <a:xfrm>
            <a:off x="4879812" y="6349469"/>
            <a:ext cx="2036619" cy="345094"/>
          </a:xfrm>
          <a:prstGeom prst="rect">
            <a:avLst/>
          </a:prstGeom>
          <a:noFill/>
        </p:spPr>
        <p:txBody>
          <a:bodyPr wrap="square" rtlCol="0">
            <a:spAutoFit/>
          </a:bodyPr>
          <a:lstStyle/>
          <a:p>
            <a:pPr algn="ct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ITEFI</a:t>
            </a:r>
            <a:endParaRPr kumimoji="1" lang="zh-CN" altLang="en-US" sz="1400" b="1" dirty="0">
              <a:solidFill>
                <a:schemeClr val="bg1"/>
              </a:solidFill>
              <a:latin typeface="Microsoft YaHei" charset="0"/>
              <a:ea typeface="Microsoft YaHei" charset="0"/>
              <a:cs typeface="Microsoft YaHei" charset="0"/>
              <a:sym typeface="+mn-lt"/>
            </a:endParaRPr>
          </a:p>
        </p:txBody>
      </p:sp>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3" r:id="rId3"/>
    <p:sldLayoutId id="2147483694" r:id="rId4"/>
    <p:sldLayoutId id="2147483695" r:id="rId5"/>
    <p:sldLayoutId id="2147483696" r:id="rId6"/>
    <p:sldLayoutId id="2147483688" r:id="rId7"/>
    <p:sldLayoutId id="2147483697" r:id="rId8"/>
    <p:sldLayoutId id="2147483700" r:id="rId9"/>
    <p:sldLayoutId id="2147483701" r:id="rId10"/>
    <p:sldLayoutId id="2147483689" r:id="rId11"/>
    <p:sldLayoutId id="2147483687" r:id="rId12"/>
    <p:sldLayoutId id="2147483698" r:id="rId13"/>
    <p:sldLayoutId id="2147483699" r:id="rId14"/>
    <p:sldLayoutId id="2147483686" r:id="rId15"/>
    <p:sldLayoutId id="2147483690" r:id="rId16"/>
    <p:sldLayoutId id="2147483691" r:id="rId17"/>
    <p:sldLayoutId id="2147483692" r:id="rId18"/>
    <p:sldLayoutId id="2147483702" r:id="rId19"/>
    <p:sldLayoutId id="2147483703" r:id="rId20"/>
    <p:sldLayoutId id="2147483704" r:id="rId21"/>
    <p:sldLayoutId id="2147483685" r:id="rId22"/>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07818" y="1595068"/>
            <a:ext cx="12787746" cy="2189017"/>
          </a:xfrm>
        </p:spPr>
        <p:txBody>
          <a:bodyPr/>
          <a:lstStyle/>
          <a:p>
            <a:pPr algn="ctr"/>
            <a:r>
              <a:rPr lang="en-US" altLang="zh-CN" sz="3600" dirty="0">
                <a:cs typeface="+mn-ea"/>
                <a:sym typeface="+mn-lt"/>
              </a:rPr>
              <a:t>Cryptanalytic Techniques </a:t>
            </a:r>
            <a:endParaRPr lang="en-US" altLang="zh-CN" sz="3600" dirty="0" smtClean="0">
              <a:cs typeface="+mn-ea"/>
              <a:sym typeface="+mn-lt"/>
            </a:endParaRPr>
          </a:p>
          <a:p>
            <a:pPr algn="ctr"/>
            <a:r>
              <a:rPr lang="en-US" altLang="zh-CN" sz="3600" dirty="0" smtClean="0">
                <a:cs typeface="+mn-ea"/>
                <a:sym typeface="+mn-lt"/>
              </a:rPr>
              <a:t>for Sequence </a:t>
            </a:r>
            <a:r>
              <a:rPr lang="en-US" altLang="zh-CN" sz="3600" dirty="0">
                <a:cs typeface="+mn-ea"/>
                <a:sym typeface="+mn-lt"/>
              </a:rPr>
              <a:t>Generators </a:t>
            </a:r>
            <a:br>
              <a:rPr lang="en-US" altLang="zh-CN" sz="3600" dirty="0">
                <a:cs typeface="+mn-ea"/>
                <a:sym typeface="+mn-lt"/>
              </a:rPr>
            </a:br>
            <a:r>
              <a:rPr lang="en-US" altLang="zh-CN" sz="3600" dirty="0">
                <a:cs typeface="+mn-ea"/>
                <a:sym typeface="+mn-lt"/>
              </a:rPr>
              <a:t>with Cryptographic Application</a:t>
            </a:r>
            <a:endParaRPr kumimoji="1" lang="zh-CN" altLang="en-US" sz="3600" dirty="0"/>
          </a:p>
        </p:txBody>
      </p:sp>
      <p:sp>
        <p:nvSpPr>
          <p:cNvPr id="4" name="文本占位符 3"/>
          <p:cNvSpPr>
            <a:spLocks noGrp="1"/>
          </p:cNvSpPr>
          <p:nvPr>
            <p:ph type="body" sz="quarter" idx="15"/>
          </p:nvPr>
        </p:nvSpPr>
        <p:spPr>
          <a:xfrm>
            <a:off x="1617255" y="4266043"/>
            <a:ext cx="8084654" cy="1386027"/>
          </a:xfrm>
        </p:spPr>
        <p:txBody>
          <a:bodyPr/>
          <a:lstStyle/>
          <a:p>
            <a:pPr marL="0" indent="0" algn="ctr">
              <a:buNone/>
            </a:pPr>
            <a:r>
              <a:rPr kumimoji="1" lang="en-US" altLang="zh-CN" sz="3200" b="1" dirty="0" smtClean="0"/>
              <a:t>LI Bin</a:t>
            </a:r>
          </a:p>
          <a:p>
            <a:pPr marL="0" indent="0" algn="ctr">
              <a:buNone/>
            </a:pPr>
            <a:endParaRPr kumimoji="1" lang="en-US" altLang="zh-CN" sz="1600" b="1" dirty="0" smtClean="0"/>
          </a:p>
          <a:p>
            <a:pPr marL="0" indent="0" algn="ctr">
              <a:buNone/>
            </a:pPr>
            <a:r>
              <a:rPr kumimoji="1" lang="en-US" altLang="zh-CN" sz="1600" b="1" dirty="0" smtClean="0"/>
              <a:t>blias@connect.ust.hk</a:t>
            </a:r>
          </a:p>
          <a:p>
            <a:pPr marL="0" indent="0" algn="ctr">
              <a:buNone/>
            </a:pPr>
            <a:r>
              <a:rPr kumimoji="1" lang="en-US" altLang="zh-CN" sz="1600" b="1" dirty="0" smtClean="0"/>
              <a:t>Dec. 2016</a:t>
            </a:r>
          </a:p>
          <a:p>
            <a:pPr marL="0" indent="0" algn="ctr">
              <a:buNone/>
            </a:pPr>
            <a:endParaRPr kumimoji="1" lang="en-US" altLang="zh-CN" sz="1600" b="1" dirty="0" smtClean="0"/>
          </a:p>
          <a:p>
            <a:endParaRPr kumimoji="1"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0363" y="5791200"/>
            <a:ext cx="1411777" cy="946720"/>
          </a:xfrm>
          <a:prstGeom prst="rect">
            <a:avLst/>
          </a:prstGeom>
        </p:spPr>
      </p:pic>
      <p:pic>
        <p:nvPicPr>
          <p:cNvPr id="2052" name="Picture 4" descr="“香港科技大学 图标”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4155" y="5652070"/>
            <a:ext cx="859245" cy="1010980"/>
          </a:xfrm>
          <a:prstGeom prst="rect">
            <a:avLst/>
          </a:prstGeom>
          <a:noFill/>
          <a:effectLst>
            <a:outerShdw dist="50800" sx="1000" sy="1000" algn="ctr" rotWithShape="0">
              <a:srgbClr val="000000"/>
            </a:outerShdw>
            <a:reflection endPos="0" dir="5400000" sy="-100000" algn="bl" rotWithShape="0"/>
          </a:effectLst>
        </p:spPr>
      </p:pic>
    </p:spTree>
    <p:extLst>
      <p:ext uri="{BB962C8B-B14F-4D97-AF65-F5344CB8AC3E}">
        <p14:creationId xmlns:p14="http://schemas.microsoft.com/office/powerpoint/2010/main" val="63776002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2289" y="258233"/>
            <a:ext cx="6688111" cy="721395"/>
          </a:xfrm>
        </p:spPr>
        <p:txBody>
          <a:bodyPr/>
          <a:lstStyle/>
          <a:p>
            <a:r>
              <a:rPr kumimoji="1" lang="en-US" altLang="zh-CN" dirty="0" smtClean="0"/>
              <a:t>Cryptanalysis ( Shrinking Generators )</a:t>
            </a:r>
            <a:endParaRPr kumimoji="1" lang="zh-CN" altLang="en-US" dirty="0"/>
          </a:p>
        </p:txBody>
      </p:sp>
      <p:pic>
        <p:nvPicPr>
          <p:cNvPr id="3" name="图片 2"/>
          <p:cNvPicPr>
            <a:picLocks noChangeAspect="1"/>
          </p:cNvPicPr>
          <p:nvPr/>
        </p:nvPicPr>
        <p:blipFill rotWithShape="1">
          <a:blip r:embed="rId3"/>
          <a:srcRect t="71472"/>
          <a:stretch/>
        </p:blipFill>
        <p:spPr>
          <a:xfrm>
            <a:off x="0" y="1233888"/>
            <a:ext cx="12192000" cy="1955495"/>
          </a:xfrm>
          <a:prstGeom prst="rect">
            <a:avLst/>
          </a:prstGeom>
        </p:spPr>
      </p:pic>
      <p:sp>
        <p:nvSpPr>
          <p:cNvPr id="5" name="文本框 8"/>
          <p:cNvSpPr txBox="1"/>
          <p:nvPr/>
        </p:nvSpPr>
        <p:spPr>
          <a:xfrm>
            <a:off x="322289" y="3235461"/>
            <a:ext cx="3415827" cy="22529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b="1" dirty="0" smtClean="0">
                <a:solidFill>
                  <a:schemeClr val="tx1">
                    <a:lumMod val="75000"/>
                    <a:lumOff val="25000"/>
                  </a:schemeClr>
                </a:solidFill>
                <a:latin typeface="+mn-ea"/>
              </a:rPr>
              <a:t>Cryptanalysis  of shrinking generators aims to recover the initial states of both registers. Because initial states of both registers are the key of the cryptosystem.</a:t>
            </a:r>
            <a:endParaRPr lang="zh-CN" altLang="en-US" b="1" dirty="0">
              <a:solidFill>
                <a:schemeClr val="tx1">
                  <a:lumMod val="75000"/>
                  <a:lumOff val="25000"/>
                </a:schemeClr>
              </a:solidFill>
              <a:latin typeface="+mn-ea"/>
            </a:endParaRPr>
          </a:p>
        </p:txBody>
      </p:sp>
      <p:sp>
        <p:nvSpPr>
          <p:cNvPr id="7" name="文本框 8"/>
          <p:cNvSpPr txBox="1"/>
          <p:nvPr/>
        </p:nvSpPr>
        <p:spPr>
          <a:xfrm>
            <a:off x="3934589" y="3235461"/>
            <a:ext cx="4023548" cy="22529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b="1" dirty="0" smtClean="0">
                <a:solidFill>
                  <a:schemeClr val="tx1">
                    <a:lumMod val="75000"/>
                    <a:lumOff val="25000"/>
                  </a:schemeClr>
                </a:solidFill>
                <a:latin typeface="+mn-ea"/>
              </a:rPr>
              <a:t>Known factors: Two registers of shrinking generators with different lengths , structure of two registers, intercepted bits from keystream sequence, P(x), Zech logarithm. </a:t>
            </a:r>
            <a:endParaRPr lang="zh-CN" altLang="en-US" b="1" dirty="0">
              <a:solidFill>
                <a:schemeClr val="tx1">
                  <a:lumMod val="75000"/>
                  <a:lumOff val="25000"/>
                </a:schemeClr>
              </a:solidFill>
              <a:latin typeface="+mn-ea"/>
            </a:endParaRPr>
          </a:p>
        </p:txBody>
      </p:sp>
      <p:sp>
        <p:nvSpPr>
          <p:cNvPr id="6" name="文本框 8"/>
          <p:cNvSpPr txBox="1"/>
          <p:nvPr/>
        </p:nvSpPr>
        <p:spPr>
          <a:xfrm>
            <a:off x="7958137" y="3235461"/>
            <a:ext cx="3543300"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b="1" dirty="0" smtClean="0">
                <a:solidFill>
                  <a:schemeClr val="tx1">
                    <a:lumMod val="75000"/>
                    <a:lumOff val="25000"/>
                  </a:schemeClr>
                </a:solidFill>
                <a:latin typeface="+mn-ea"/>
              </a:rPr>
              <a:t>Output: number of correct initial states of R1.</a:t>
            </a:r>
            <a:endParaRPr lang="zh-CN" altLang="en-US" b="1" dirty="0">
              <a:solidFill>
                <a:schemeClr val="tx1">
                  <a:lumMod val="75000"/>
                  <a:lumOff val="25000"/>
                </a:schemeClr>
              </a:solidFill>
              <a:latin typeface="+mn-ea"/>
            </a:endParaRPr>
          </a:p>
        </p:txBody>
      </p:sp>
      <p:sp>
        <p:nvSpPr>
          <p:cNvPr id="8" name="文本框 8"/>
          <p:cNvSpPr txBox="1"/>
          <p:nvPr/>
        </p:nvSpPr>
        <p:spPr>
          <a:xfrm>
            <a:off x="7958137" y="5308247"/>
            <a:ext cx="3543300" cy="4524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b="1" dirty="0" smtClean="0">
                <a:solidFill>
                  <a:schemeClr val="tx1">
                    <a:lumMod val="75000"/>
                    <a:lumOff val="25000"/>
                  </a:schemeClr>
                </a:solidFill>
                <a:latin typeface="+mn-ea"/>
              </a:rPr>
              <a:t>Initial state of R2</a:t>
            </a:r>
            <a:endParaRPr lang="zh-CN" altLang="en-US" b="1" dirty="0">
              <a:solidFill>
                <a:schemeClr val="tx1">
                  <a:lumMod val="75000"/>
                  <a:lumOff val="25000"/>
                </a:schemeClr>
              </a:solidFill>
              <a:latin typeface="+mn-ea"/>
            </a:endParaRPr>
          </a:p>
        </p:txBody>
      </p:sp>
      <p:cxnSp>
        <p:nvCxnSpPr>
          <p:cNvPr id="9" name="直接箭头连接符 8"/>
          <p:cNvCxnSpPr/>
          <p:nvPr/>
        </p:nvCxnSpPr>
        <p:spPr>
          <a:xfrm>
            <a:off x="9245600" y="4207458"/>
            <a:ext cx="0" cy="9130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8"/>
          <p:cNvSpPr txBox="1"/>
          <p:nvPr/>
        </p:nvSpPr>
        <p:spPr>
          <a:xfrm>
            <a:off x="9361103" y="4077688"/>
            <a:ext cx="1388155" cy="11726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b="1" dirty="0" smtClean="0">
                <a:solidFill>
                  <a:schemeClr val="tx1">
                    <a:lumMod val="75000"/>
                    <a:lumOff val="25000"/>
                  </a:schemeClr>
                </a:solidFill>
                <a:latin typeface="+mn-ea"/>
              </a:rPr>
              <a:t>System of Linear</a:t>
            </a:r>
          </a:p>
          <a:p>
            <a:pPr>
              <a:lnSpc>
                <a:spcPct val="130000"/>
              </a:lnSpc>
            </a:pPr>
            <a:r>
              <a:rPr lang="en-US" altLang="zh-CN" b="1" dirty="0" smtClean="0">
                <a:solidFill>
                  <a:schemeClr val="tx1">
                    <a:lumMod val="75000"/>
                    <a:lumOff val="25000"/>
                  </a:schemeClr>
                </a:solidFill>
                <a:latin typeface="+mn-ea"/>
              </a:rPr>
              <a:t>Equations</a:t>
            </a:r>
            <a:endParaRPr lang="zh-CN" altLang="en-US" b="1" dirty="0">
              <a:solidFill>
                <a:schemeClr val="tx1">
                  <a:lumMod val="75000"/>
                  <a:lumOff val="25000"/>
                </a:schemeClr>
              </a:solidFill>
              <a:latin typeface="+mn-ea"/>
            </a:endParaRPr>
          </a:p>
        </p:txBody>
      </p:sp>
    </p:spTree>
    <p:extLst>
      <p:ext uri="{BB962C8B-B14F-4D97-AF65-F5344CB8AC3E}">
        <p14:creationId xmlns:p14="http://schemas.microsoft.com/office/powerpoint/2010/main" val="8617988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111"/>
          <p:cNvSpPr txBox="1"/>
          <p:nvPr/>
        </p:nvSpPr>
        <p:spPr>
          <a:xfrm>
            <a:off x="9040785" y="3001139"/>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0</a:t>
            </a:r>
            <a:endParaRPr lang="zh-CN" altLang="en-US" dirty="0">
              <a:sym typeface="+mn-lt"/>
            </a:endParaRPr>
          </a:p>
        </p:txBody>
      </p:sp>
      <p:sp>
        <p:nvSpPr>
          <p:cNvPr id="124" name="TextBox 123"/>
          <p:cNvSpPr txBox="1"/>
          <p:nvPr/>
        </p:nvSpPr>
        <p:spPr>
          <a:xfrm>
            <a:off x="7852067" y="3577115"/>
            <a:ext cx="286924" cy="381258"/>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2" name="文本占位符 1"/>
          <p:cNvSpPr>
            <a:spLocks noGrp="1"/>
          </p:cNvSpPr>
          <p:nvPr>
            <p:ph type="body" sz="quarter" idx="10"/>
          </p:nvPr>
        </p:nvSpPr>
        <p:spPr>
          <a:xfrm>
            <a:off x="114833" y="93818"/>
            <a:ext cx="7535836" cy="721395"/>
          </a:xfrm>
        </p:spPr>
        <p:txBody>
          <a:bodyPr/>
          <a:lstStyle/>
          <a:p>
            <a:r>
              <a:rPr kumimoji="1" lang="en-US" altLang="zh-CN" dirty="0" smtClean="0"/>
              <a:t>Cryptanalysis ( Zech Logarithm )</a:t>
            </a:r>
            <a:endParaRPr kumimoji="1" lang="zh-CN" altLang="en-US" dirty="0"/>
          </a:p>
        </p:txBody>
      </p:sp>
      <p:grpSp>
        <p:nvGrpSpPr>
          <p:cNvPr id="54" name="组合 53"/>
          <p:cNvGrpSpPr/>
          <p:nvPr/>
        </p:nvGrpSpPr>
        <p:grpSpPr>
          <a:xfrm>
            <a:off x="1" y="903270"/>
            <a:ext cx="1962976" cy="2102891"/>
            <a:chOff x="3786188" y="2014624"/>
            <a:chExt cx="1717137" cy="2377573"/>
          </a:xfrm>
        </p:grpSpPr>
        <p:sp>
          <p:nvSpPr>
            <p:cNvPr id="49" name="矩形 48"/>
            <p:cNvSpPr/>
            <p:nvPr/>
          </p:nvSpPr>
          <p:spPr>
            <a:xfrm>
              <a:off x="3786188" y="2014624"/>
              <a:ext cx="1717137" cy="556767"/>
            </a:xfrm>
            <a:prstGeom prst="rect">
              <a:avLst/>
            </a:prstGeom>
            <a:solidFill>
              <a:schemeClr val="accent2">
                <a:lumMod val="75000"/>
              </a:schemeClr>
            </a:solidFill>
          </p:spPr>
          <p:txBody>
            <a:bodyPr wrap="none">
              <a:spAutoFit/>
            </a:bodyPr>
            <a:lstStyle/>
            <a:p>
              <a:pPr>
                <a:lnSpc>
                  <a:spcPct val="130000"/>
                </a:lnSpc>
              </a:pPr>
              <a:r>
                <a:rPr lang="en-US" altLang="zh-CN" sz="2000" b="1" dirty="0" smtClean="0">
                  <a:solidFill>
                    <a:schemeClr val="bg1"/>
                  </a:solidFill>
                </a:rPr>
                <a:t>R1:X</a:t>
              </a:r>
              <a:r>
                <a:rPr lang="en-US" altLang="zh-CN" sz="2000" b="1" baseline="30000" dirty="0" smtClean="0">
                  <a:solidFill>
                    <a:schemeClr val="bg1"/>
                  </a:solidFill>
                </a:rPr>
                <a:t>3</a:t>
              </a:r>
              <a:r>
                <a:rPr lang="en-US" altLang="zh-CN" sz="2000" b="1" dirty="0" smtClean="0">
                  <a:solidFill>
                    <a:schemeClr val="bg1"/>
                  </a:solidFill>
                </a:rPr>
                <a:t>+X</a:t>
              </a:r>
              <a:r>
                <a:rPr lang="en-US" altLang="zh-CN" sz="2000" b="1" baseline="30000" dirty="0" smtClean="0">
                  <a:solidFill>
                    <a:schemeClr val="bg1"/>
                  </a:solidFill>
                </a:rPr>
                <a:t>2</a:t>
              </a:r>
              <a:r>
                <a:rPr lang="en-US" altLang="zh-CN" sz="2000" b="1" dirty="0" smtClean="0">
                  <a:solidFill>
                    <a:schemeClr val="bg1"/>
                  </a:solidFill>
                </a:rPr>
                <a:t>+1</a:t>
              </a:r>
              <a:endParaRPr lang="en-US" altLang="zh-CN" sz="2000" b="1" dirty="0">
                <a:solidFill>
                  <a:schemeClr val="bg1"/>
                </a:solidFill>
              </a:endParaRPr>
            </a:p>
          </p:txBody>
        </p:sp>
        <p:sp>
          <p:nvSpPr>
            <p:cNvPr id="50" name="矩形 49"/>
            <p:cNvSpPr/>
            <p:nvPr/>
          </p:nvSpPr>
          <p:spPr>
            <a:xfrm>
              <a:off x="3786188" y="2568789"/>
              <a:ext cx="1717137" cy="1823408"/>
            </a:xfrm>
            <a:prstGeom prst="rect">
              <a:avLst/>
            </a:prstGeom>
            <a:solidFill>
              <a:schemeClr val="accent2">
                <a:lumMod val="75000"/>
              </a:schemeClr>
            </a:solidFill>
          </p:spPr>
          <p:txBody>
            <a:bodyPr wrap="square">
              <a:spAutoFit/>
            </a:bodyPr>
            <a:lstStyle/>
            <a:p>
              <a:pPr>
                <a:lnSpc>
                  <a:spcPct val="130000"/>
                </a:lnSpc>
              </a:pPr>
              <a:r>
                <a:rPr lang="en-US" altLang="zh-CN" sz="2000" b="1" dirty="0" smtClean="0">
                  <a:solidFill>
                    <a:schemeClr val="bg1"/>
                  </a:solidFill>
                </a:rPr>
                <a:t>R2:X</a:t>
              </a:r>
              <a:r>
                <a:rPr lang="en-US" altLang="zh-CN" sz="2000" b="1" baseline="30000" dirty="0" smtClean="0">
                  <a:solidFill>
                    <a:schemeClr val="bg1"/>
                  </a:solidFill>
                </a:rPr>
                <a:t>4</a:t>
              </a:r>
              <a:r>
                <a:rPr lang="en-US" altLang="zh-CN" sz="2000" b="1" dirty="0" smtClean="0">
                  <a:solidFill>
                    <a:schemeClr val="bg1"/>
                  </a:solidFill>
                </a:rPr>
                <a:t>+X</a:t>
              </a:r>
              <a:r>
                <a:rPr lang="en-US" altLang="zh-CN" sz="2000" b="1" baseline="30000" dirty="0" smtClean="0">
                  <a:solidFill>
                    <a:schemeClr val="bg1"/>
                  </a:solidFill>
                </a:rPr>
                <a:t>3</a:t>
              </a:r>
              <a:r>
                <a:rPr lang="en-US" altLang="zh-CN" sz="2000" b="1" dirty="0" smtClean="0">
                  <a:solidFill>
                    <a:schemeClr val="bg1"/>
                  </a:solidFill>
                </a:rPr>
                <a:t>+1</a:t>
              </a:r>
            </a:p>
            <a:p>
              <a:pPr>
                <a:lnSpc>
                  <a:spcPct val="130000"/>
                </a:lnSpc>
              </a:pPr>
              <a:r>
                <a:rPr lang="en-US" altLang="zh-CN" sz="2000" b="1" dirty="0">
                  <a:solidFill>
                    <a:schemeClr val="bg1"/>
                  </a:solidFill>
                  <a:sym typeface="+mn-lt"/>
                </a:rPr>
                <a:t>(L1=3,L2=4</a:t>
              </a:r>
              <a:r>
                <a:rPr lang="en-US" altLang="zh-CN" sz="2000" b="1" dirty="0" smtClean="0">
                  <a:solidFill>
                    <a:schemeClr val="bg1"/>
                  </a:solidFill>
                  <a:sym typeface="+mn-lt"/>
                </a:rPr>
                <a:t>)</a:t>
              </a:r>
            </a:p>
            <a:p>
              <a:pPr>
                <a:lnSpc>
                  <a:spcPct val="130000"/>
                </a:lnSpc>
              </a:pPr>
              <a:r>
                <a:rPr kumimoji="1" lang="en-US" altLang="zh-CN" b="1" dirty="0" smtClean="0">
                  <a:solidFill>
                    <a:schemeClr val="bg1"/>
                  </a:solidFill>
                  <a:latin typeface="Microsoft YaHei" charset="0"/>
                  <a:ea typeface="Microsoft YaHei" charset="0"/>
                  <a:cs typeface="Microsoft YaHei" charset="0"/>
                  <a:sym typeface="+mn-lt"/>
                </a:rPr>
                <a:t>2</a:t>
              </a:r>
              <a:r>
                <a:rPr kumimoji="1" lang="en-US" altLang="zh-CN" b="1" baseline="30000" dirty="0" smtClean="0">
                  <a:solidFill>
                    <a:schemeClr val="bg1"/>
                  </a:solidFill>
                  <a:latin typeface="Microsoft YaHei" charset="0"/>
                  <a:ea typeface="Microsoft YaHei" charset="0"/>
                  <a:cs typeface="Microsoft YaHei" charset="0"/>
                  <a:sym typeface="+mn-lt"/>
                </a:rPr>
                <a:t>L1</a:t>
              </a:r>
              <a:r>
                <a:rPr kumimoji="1" lang="en-US" altLang="zh-CN" b="1" dirty="0" smtClean="0">
                  <a:solidFill>
                    <a:schemeClr val="bg1"/>
                  </a:solidFill>
                  <a:latin typeface="Microsoft YaHei" charset="0"/>
                  <a:ea typeface="Microsoft YaHei" charset="0"/>
                  <a:cs typeface="Microsoft YaHei" charset="0"/>
                  <a:sym typeface="+mn-lt"/>
                </a:rPr>
                <a:t>-1=7=T1,</a:t>
              </a:r>
              <a:r>
                <a:rPr lang="en-US" altLang="zh-CN" b="1" dirty="0" smtClean="0">
                  <a:solidFill>
                    <a:schemeClr val="bg1"/>
                  </a:solidFill>
                  <a:sym typeface="+mn-lt"/>
                </a:rPr>
                <a:t> </a:t>
              </a:r>
            </a:p>
            <a:p>
              <a:pPr>
                <a:lnSpc>
                  <a:spcPct val="130000"/>
                </a:lnSpc>
              </a:pPr>
              <a:r>
                <a:rPr kumimoji="1" lang="en-US" altLang="zh-CN" b="1" dirty="0" smtClean="0">
                  <a:solidFill>
                    <a:schemeClr val="bg1"/>
                  </a:solidFill>
                  <a:effectLst>
                    <a:outerShdw blurRad="38100" dist="38100" dir="2700000" algn="tl">
                      <a:srgbClr val="000000">
                        <a:alpha val="43137"/>
                      </a:srgbClr>
                    </a:outerShdw>
                  </a:effectLst>
                  <a:latin typeface="Microsoft YaHei" charset="0"/>
                  <a:ea typeface="Microsoft YaHei" charset="0"/>
                  <a:cs typeface="Microsoft YaHei" charset="0"/>
                  <a:sym typeface="+mn-lt"/>
                </a:rPr>
                <a:t>2</a:t>
              </a:r>
              <a:r>
                <a:rPr kumimoji="1" lang="en-US" altLang="zh-CN" b="1" baseline="30000" dirty="0" smtClean="0">
                  <a:solidFill>
                    <a:schemeClr val="bg1"/>
                  </a:solidFill>
                  <a:effectLst>
                    <a:outerShdw blurRad="38100" dist="38100" dir="2700000" algn="tl">
                      <a:srgbClr val="000000">
                        <a:alpha val="43137"/>
                      </a:srgbClr>
                    </a:outerShdw>
                  </a:effectLst>
                  <a:latin typeface="Microsoft YaHei" charset="0"/>
                  <a:ea typeface="Microsoft YaHei" charset="0"/>
                  <a:cs typeface="Microsoft YaHei" charset="0"/>
                  <a:sym typeface="+mn-lt"/>
                </a:rPr>
                <a:t>L2</a:t>
              </a:r>
              <a:r>
                <a:rPr kumimoji="1" lang="en-US" altLang="zh-CN" b="1" dirty="0" smtClean="0">
                  <a:solidFill>
                    <a:schemeClr val="bg1"/>
                  </a:solidFill>
                  <a:effectLst>
                    <a:outerShdw blurRad="38100" dist="38100" dir="2700000" algn="tl">
                      <a:srgbClr val="000000">
                        <a:alpha val="43137"/>
                      </a:srgbClr>
                    </a:outerShdw>
                  </a:effectLst>
                  <a:latin typeface="Microsoft YaHei" charset="0"/>
                  <a:ea typeface="Microsoft YaHei" charset="0"/>
                  <a:cs typeface="Microsoft YaHei" charset="0"/>
                  <a:sym typeface="+mn-lt"/>
                </a:rPr>
                <a:t>-1=15=T2</a:t>
              </a:r>
              <a:endParaRPr lang="en-US" altLang="zh-CN" b="1" dirty="0">
                <a:solidFill>
                  <a:schemeClr val="bg1"/>
                </a:solidFill>
                <a:effectLst>
                  <a:outerShdw blurRad="38100" dist="38100" dir="2700000" algn="tl">
                    <a:srgbClr val="000000">
                      <a:alpha val="43137"/>
                    </a:srgbClr>
                  </a:outerShdw>
                </a:effectLst>
              </a:endParaRPr>
            </a:p>
          </p:txBody>
        </p:sp>
      </p:grpSp>
      <p:grpSp>
        <p:nvGrpSpPr>
          <p:cNvPr id="83" name="组合 82"/>
          <p:cNvGrpSpPr/>
          <p:nvPr/>
        </p:nvGrpSpPr>
        <p:grpSpPr>
          <a:xfrm>
            <a:off x="1962976" y="1299655"/>
            <a:ext cx="3386470" cy="452432"/>
            <a:chOff x="1962976" y="1299655"/>
            <a:chExt cx="3386470" cy="452432"/>
          </a:xfrm>
        </p:grpSpPr>
        <p:sp>
          <p:nvSpPr>
            <p:cNvPr id="51" name="右箭头 50"/>
            <p:cNvSpPr/>
            <p:nvPr/>
          </p:nvSpPr>
          <p:spPr>
            <a:xfrm>
              <a:off x="1962976" y="1306772"/>
              <a:ext cx="785813" cy="305225"/>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2" name="矩形 51"/>
            <p:cNvSpPr/>
            <p:nvPr/>
          </p:nvSpPr>
          <p:spPr>
            <a:xfrm>
              <a:off x="2692953" y="1299655"/>
              <a:ext cx="2656493" cy="452432"/>
            </a:xfrm>
            <a:prstGeom prst="rect">
              <a:avLst/>
            </a:prstGeom>
            <a:solidFill>
              <a:schemeClr val="accent2">
                <a:lumMod val="75000"/>
              </a:schemeClr>
            </a:solidFill>
          </p:spPr>
          <p:txBody>
            <a:bodyPr wrap="square">
              <a:spAutoFit/>
            </a:bodyPr>
            <a:lstStyle/>
            <a:p>
              <a:pPr lvl="0">
                <a:lnSpc>
                  <a:spcPct val="130000"/>
                </a:lnSpc>
              </a:pPr>
              <a:r>
                <a:rPr lang="en-US" altLang="zh-CN" b="1" dirty="0" smtClean="0">
                  <a:solidFill>
                    <a:schemeClr val="bg1"/>
                  </a:solidFill>
                </a:rPr>
                <a:t>P(x):X</a:t>
              </a:r>
              <a:r>
                <a:rPr lang="en-US" altLang="zh-CN" b="1" baseline="30000" dirty="0" smtClean="0">
                  <a:solidFill>
                    <a:schemeClr val="bg1"/>
                  </a:solidFill>
                </a:rPr>
                <a:t>4</a:t>
              </a:r>
              <a:r>
                <a:rPr lang="en-US" altLang="zh-CN" b="1" dirty="0" smtClean="0">
                  <a:solidFill>
                    <a:schemeClr val="bg1"/>
                  </a:solidFill>
                </a:rPr>
                <a:t>+X+1</a:t>
              </a:r>
              <a:endParaRPr lang="en-US" altLang="zh-CN" b="1" dirty="0">
                <a:solidFill>
                  <a:schemeClr val="bg1"/>
                </a:solidFill>
              </a:endParaRPr>
            </a:p>
          </p:txBody>
        </p:sp>
      </p:grpSp>
      <p:sp>
        <p:nvSpPr>
          <p:cNvPr id="68" name="矩形 67"/>
          <p:cNvSpPr/>
          <p:nvPr/>
        </p:nvSpPr>
        <p:spPr>
          <a:xfrm>
            <a:off x="2692954" y="3564727"/>
            <a:ext cx="2656493" cy="3139321"/>
          </a:xfrm>
          <a:prstGeom prst="rect">
            <a:avLst/>
          </a:prstGeom>
          <a:solidFill>
            <a:schemeClr val="accent2">
              <a:lumMod val="75000"/>
            </a:schemeClr>
          </a:solidFill>
        </p:spPr>
        <p:txBody>
          <a:bodyPr wrap="square">
            <a:spAutoFit/>
          </a:bodyPr>
          <a:lstStyle/>
          <a:p>
            <a:r>
              <a:rPr lang="zh-CN" altLang="zh-CN" b="1" dirty="0" smtClean="0">
                <a:solidFill>
                  <a:schemeClr val="bg1"/>
                </a:solidFill>
              </a:rPr>
              <a:t>ɑ</a:t>
            </a:r>
            <a:r>
              <a:rPr lang="en-US" altLang="zh-CN" b="1" baseline="30000" dirty="0">
                <a:solidFill>
                  <a:schemeClr val="bg1"/>
                </a:solidFill>
              </a:rPr>
              <a:t>6</a:t>
            </a:r>
            <a:r>
              <a:rPr lang="en-US" altLang="zh-CN" b="1" dirty="0">
                <a:solidFill>
                  <a:schemeClr val="bg1"/>
                </a:solidFill>
              </a:rPr>
              <a:t>=</a:t>
            </a:r>
            <a:r>
              <a:rPr lang="zh-CN" altLang="zh-CN" b="1" dirty="0">
                <a:solidFill>
                  <a:schemeClr val="bg1"/>
                </a:solidFill>
              </a:rPr>
              <a:t>ɑ</a:t>
            </a:r>
            <a:r>
              <a:rPr lang="en-US" altLang="zh-CN" b="1" baseline="30000" dirty="0">
                <a:solidFill>
                  <a:schemeClr val="bg1"/>
                </a:solidFill>
              </a:rPr>
              <a:t>3</a:t>
            </a:r>
            <a:r>
              <a:rPr lang="en-US" altLang="zh-CN" b="1" dirty="0">
                <a:solidFill>
                  <a:schemeClr val="bg1"/>
                </a:solidFill>
              </a:rPr>
              <a:t>+</a:t>
            </a:r>
            <a:r>
              <a:rPr lang="zh-CN" altLang="zh-CN" b="1" dirty="0">
                <a:solidFill>
                  <a:schemeClr val="bg1"/>
                </a:solidFill>
              </a:rPr>
              <a:t>ɑ</a:t>
            </a:r>
            <a:r>
              <a:rPr lang="en-US" altLang="zh-CN" b="1" baseline="30000" dirty="0">
                <a:solidFill>
                  <a:schemeClr val="bg1"/>
                </a:solidFill>
              </a:rPr>
              <a:t>2</a:t>
            </a:r>
            <a:endParaRPr lang="zh-CN" altLang="zh-CN" b="1" dirty="0">
              <a:solidFill>
                <a:schemeClr val="bg1"/>
              </a:solidFill>
            </a:endParaRPr>
          </a:p>
          <a:p>
            <a:r>
              <a:rPr lang="zh-CN" altLang="zh-CN" b="1" dirty="0" smtClean="0">
                <a:solidFill>
                  <a:schemeClr val="bg1"/>
                </a:solidFill>
              </a:rPr>
              <a:t>ɑ</a:t>
            </a:r>
            <a:r>
              <a:rPr lang="en-US" altLang="zh-CN" b="1" baseline="30000" dirty="0" smtClean="0">
                <a:solidFill>
                  <a:schemeClr val="bg1"/>
                </a:solidFill>
              </a:rPr>
              <a:t>7</a:t>
            </a:r>
            <a:r>
              <a:rPr lang="en-US" altLang="zh-CN" b="1" dirty="0" smtClean="0">
                <a:solidFill>
                  <a:schemeClr val="bg1"/>
                </a:solidFill>
              </a:rPr>
              <a:t>=ɑ</a:t>
            </a:r>
            <a:r>
              <a:rPr lang="en-US" altLang="zh-CN" b="1" baseline="30000" dirty="0" smtClean="0">
                <a:solidFill>
                  <a:schemeClr val="bg1"/>
                </a:solidFill>
              </a:rPr>
              <a:t>4</a:t>
            </a:r>
            <a:r>
              <a:rPr lang="en-US" altLang="zh-CN" b="1" dirty="0" smtClean="0">
                <a:solidFill>
                  <a:schemeClr val="bg1"/>
                </a:solidFill>
              </a:rPr>
              <a:t>+</a:t>
            </a:r>
            <a:r>
              <a:rPr lang="zh-CN" altLang="zh-CN" b="1" dirty="0" smtClean="0">
                <a:solidFill>
                  <a:schemeClr val="bg1"/>
                </a:solidFill>
              </a:rPr>
              <a:t>ɑ</a:t>
            </a:r>
            <a:r>
              <a:rPr lang="en-US" altLang="zh-CN" b="1" baseline="30000" dirty="0" smtClean="0">
                <a:solidFill>
                  <a:schemeClr val="bg1"/>
                </a:solidFill>
              </a:rPr>
              <a:t>3</a:t>
            </a:r>
            <a:r>
              <a:rPr lang="en-US" altLang="zh-CN" b="1" dirty="0" smtClean="0">
                <a:solidFill>
                  <a:schemeClr val="bg1"/>
                </a:solidFill>
              </a:rPr>
              <a:t>=</a:t>
            </a:r>
            <a:endParaRPr lang="zh-CN" altLang="zh-CN" b="1" dirty="0">
              <a:solidFill>
                <a:schemeClr val="bg1"/>
              </a:solidFill>
            </a:endParaRPr>
          </a:p>
          <a:p>
            <a:r>
              <a:rPr lang="en-US" altLang="zh-CN" b="1" dirty="0" smtClean="0">
                <a:solidFill>
                  <a:schemeClr val="bg1"/>
                </a:solidFill>
              </a:rPr>
              <a:t>      </a:t>
            </a:r>
            <a:r>
              <a:rPr lang="zh-CN" altLang="zh-CN" b="1" dirty="0">
                <a:solidFill>
                  <a:schemeClr val="bg1"/>
                </a:solidFill>
              </a:rPr>
              <a:t>ɑ</a:t>
            </a:r>
            <a:r>
              <a:rPr lang="en-US" altLang="zh-CN" b="1" baseline="30000" dirty="0" smtClean="0">
                <a:solidFill>
                  <a:schemeClr val="bg1"/>
                </a:solidFill>
              </a:rPr>
              <a:t>3</a:t>
            </a:r>
            <a:r>
              <a:rPr lang="en-US" altLang="zh-CN" b="1" dirty="0" smtClean="0">
                <a:solidFill>
                  <a:schemeClr val="bg1"/>
                </a:solidFill>
              </a:rPr>
              <a:t>+</a:t>
            </a:r>
            <a:r>
              <a:rPr lang="zh-CN" altLang="zh-CN" b="1" dirty="0" smtClean="0">
                <a:solidFill>
                  <a:schemeClr val="bg1"/>
                </a:solidFill>
              </a:rPr>
              <a:t>ɑ</a:t>
            </a:r>
            <a:r>
              <a:rPr lang="en-US" altLang="zh-CN" b="1" dirty="0" smtClean="0">
                <a:solidFill>
                  <a:schemeClr val="bg1"/>
                </a:solidFill>
              </a:rPr>
              <a:t>+1</a:t>
            </a:r>
          </a:p>
          <a:p>
            <a:r>
              <a:rPr lang="zh-CN" altLang="zh-CN" b="1" dirty="0" smtClean="0">
                <a:solidFill>
                  <a:schemeClr val="bg1"/>
                </a:solidFill>
              </a:rPr>
              <a:t>ɑ</a:t>
            </a:r>
            <a:r>
              <a:rPr lang="en-US" altLang="zh-CN" b="1" baseline="30000" dirty="0">
                <a:solidFill>
                  <a:schemeClr val="bg1"/>
                </a:solidFill>
              </a:rPr>
              <a:t>8</a:t>
            </a:r>
            <a:r>
              <a:rPr lang="en-US" altLang="zh-CN" b="1" dirty="0">
                <a:solidFill>
                  <a:schemeClr val="bg1"/>
                </a:solidFill>
              </a:rPr>
              <a:t>=</a:t>
            </a:r>
            <a:r>
              <a:rPr lang="zh-CN" altLang="zh-CN" b="1" dirty="0">
                <a:solidFill>
                  <a:schemeClr val="bg1"/>
                </a:solidFill>
              </a:rPr>
              <a:t>ɑ</a:t>
            </a:r>
            <a:r>
              <a:rPr lang="en-US" altLang="zh-CN" b="1" baseline="30000" dirty="0">
                <a:solidFill>
                  <a:schemeClr val="bg1"/>
                </a:solidFill>
              </a:rPr>
              <a:t>2</a:t>
            </a:r>
            <a:r>
              <a:rPr lang="en-US" altLang="zh-CN" b="1" dirty="0">
                <a:solidFill>
                  <a:schemeClr val="bg1"/>
                </a:solidFill>
              </a:rPr>
              <a:t>+1</a:t>
            </a:r>
            <a:endParaRPr lang="zh-CN" altLang="zh-CN" b="1" dirty="0">
              <a:solidFill>
                <a:schemeClr val="bg1"/>
              </a:solidFill>
            </a:endParaRPr>
          </a:p>
          <a:p>
            <a:r>
              <a:rPr lang="zh-CN" altLang="zh-CN" b="1" dirty="0">
                <a:solidFill>
                  <a:schemeClr val="bg1"/>
                </a:solidFill>
              </a:rPr>
              <a:t>ɑ</a:t>
            </a:r>
            <a:r>
              <a:rPr lang="en-US" altLang="zh-CN" b="1" baseline="30000" dirty="0">
                <a:solidFill>
                  <a:schemeClr val="bg1"/>
                </a:solidFill>
              </a:rPr>
              <a:t>9</a:t>
            </a:r>
            <a:r>
              <a:rPr lang="en-US" altLang="zh-CN" b="1" dirty="0">
                <a:solidFill>
                  <a:schemeClr val="bg1"/>
                </a:solidFill>
              </a:rPr>
              <a:t>=</a:t>
            </a:r>
            <a:r>
              <a:rPr lang="zh-CN" altLang="zh-CN" b="1" dirty="0">
                <a:solidFill>
                  <a:schemeClr val="bg1"/>
                </a:solidFill>
              </a:rPr>
              <a:t>ɑ</a:t>
            </a:r>
            <a:r>
              <a:rPr lang="en-US" altLang="zh-CN" b="1" baseline="30000" dirty="0">
                <a:solidFill>
                  <a:schemeClr val="bg1"/>
                </a:solidFill>
              </a:rPr>
              <a:t>3</a:t>
            </a:r>
            <a:r>
              <a:rPr lang="en-US" altLang="zh-CN" b="1" dirty="0">
                <a:solidFill>
                  <a:schemeClr val="bg1"/>
                </a:solidFill>
              </a:rPr>
              <a:t>+</a:t>
            </a:r>
            <a:r>
              <a:rPr lang="zh-CN" altLang="zh-CN" b="1" dirty="0">
                <a:solidFill>
                  <a:schemeClr val="bg1"/>
                </a:solidFill>
              </a:rPr>
              <a:t>ɑ</a:t>
            </a:r>
          </a:p>
          <a:p>
            <a:r>
              <a:rPr lang="zh-CN" altLang="zh-CN" b="1" dirty="0">
                <a:solidFill>
                  <a:schemeClr val="bg1"/>
                </a:solidFill>
              </a:rPr>
              <a:t>ɑ</a:t>
            </a:r>
            <a:r>
              <a:rPr lang="en-US" altLang="zh-CN" b="1" baseline="30000" dirty="0" smtClean="0">
                <a:solidFill>
                  <a:schemeClr val="bg1"/>
                </a:solidFill>
              </a:rPr>
              <a:t>10</a:t>
            </a:r>
            <a:r>
              <a:rPr lang="en-US" altLang="zh-CN" b="1" dirty="0" smtClean="0">
                <a:solidFill>
                  <a:schemeClr val="bg1"/>
                </a:solidFill>
              </a:rPr>
              <a:t>=</a:t>
            </a:r>
            <a:r>
              <a:rPr lang="zh-CN" altLang="zh-CN" b="1" dirty="0">
                <a:solidFill>
                  <a:schemeClr val="bg1"/>
                </a:solidFill>
              </a:rPr>
              <a:t>ɑ</a:t>
            </a:r>
            <a:r>
              <a:rPr lang="en-US" altLang="zh-CN" b="1" baseline="30000" dirty="0" smtClean="0">
                <a:solidFill>
                  <a:schemeClr val="bg1"/>
                </a:solidFill>
              </a:rPr>
              <a:t>2</a:t>
            </a:r>
            <a:r>
              <a:rPr lang="en-US" altLang="zh-CN" b="1" dirty="0" smtClean="0">
                <a:solidFill>
                  <a:schemeClr val="bg1"/>
                </a:solidFill>
              </a:rPr>
              <a:t>+</a:t>
            </a:r>
            <a:r>
              <a:rPr lang="zh-CN" altLang="zh-CN" b="1" dirty="0" smtClean="0">
                <a:solidFill>
                  <a:schemeClr val="bg1"/>
                </a:solidFill>
              </a:rPr>
              <a:t>ɑ</a:t>
            </a:r>
            <a:r>
              <a:rPr lang="en-US" altLang="zh-CN" b="1" dirty="0" smtClean="0">
                <a:solidFill>
                  <a:schemeClr val="bg1"/>
                </a:solidFill>
              </a:rPr>
              <a:t>+1</a:t>
            </a:r>
          </a:p>
          <a:p>
            <a:r>
              <a:rPr lang="zh-CN" altLang="zh-CN" b="1" dirty="0" smtClean="0">
                <a:solidFill>
                  <a:schemeClr val="bg1"/>
                </a:solidFill>
              </a:rPr>
              <a:t>ɑ</a:t>
            </a:r>
            <a:r>
              <a:rPr lang="en-US" altLang="zh-CN" b="1" baseline="30000" dirty="0">
                <a:solidFill>
                  <a:schemeClr val="bg1"/>
                </a:solidFill>
              </a:rPr>
              <a:t>11</a:t>
            </a:r>
            <a:r>
              <a:rPr lang="en-US" altLang="zh-CN" b="1" dirty="0">
                <a:solidFill>
                  <a:schemeClr val="bg1"/>
                </a:solidFill>
              </a:rPr>
              <a:t>=</a:t>
            </a:r>
            <a:r>
              <a:rPr lang="zh-CN" altLang="zh-CN" b="1" dirty="0">
                <a:solidFill>
                  <a:schemeClr val="bg1"/>
                </a:solidFill>
              </a:rPr>
              <a:t>ɑ</a:t>
            </a:r>
            <a:r>
              <a:rPr lang="en-US" altLang="zh-CN" b="1" baseline="30000" dirty="0">
                <a:solidFill>
                  <a:schemeClr val="bg1"/>
                </a:solidFill>
              </a:rPr>
              <a:t>3</a:t>
            </a:r>
            <a:r>
              <a:rPr lang="en-US" altLang="zh-CN" b="1" dirty="0">
                <a:solidFill>
                  <a:schemeClr val="bg1"/>
                </a:solidFill>
              </a:rPr>
              <a:t>+</a:t>
            </a:r>
            <a:r>
              <a:rPr lang="zh-CN" altLang="zh-CN" b="1" dirty="0">
                <a:solidFill>
                  <a:schemeClr val="bg1"/>
                </a:solidFill>
              </a:rPr>
              <a:t>ɑ</a:t>
            </a:r>
            <a:r>
              <a:rPr lang="en-US" altLang="zh-CN" b="1" baseline="30000" dirty="0">
                <a:solidFill>
                  <a:schemeClr val="bg1"/>
                </a:solidFill>
              </a:rPr>
              <a:t>2</a:t>
            </a:r>
            <a:r>
              <a:rPr lang="en-US" altLang="zh-CN" b="1" dirty="0">
                <a:solidFill>
                  <a:schemeClr val="bg1"/>
                </a:solidFill>
              </a:rPr>
              <a:t>+</a:t>
            </a:r>
            <a:r>
              <a:rPr lang="zh-CN" altLang="zh-CN" b="1" dirty="0">
                <a:solidFill>
                  <a:schemeClr val="bg1"/>
                </a:solidFill>
              </a:rPr>
              <a:t>ɑ</a:t>
            </a:r>
          </a:p>
          <a:p>
            <a:r>
              <a:rPr lang="zh-CN" altLang="zh-CN" b="1" dirty="0">
                <a:solidFill>
                  <a:schemeClr val="bg1"/>
                </a:solidFill>
              </a:rPr>
              <a:t>ɑ</a:t>
            </a:r>
            <a:r>
              <a:rPr lang="en-US" altLang="zh-CN" b="1" baseline="30000" dirty="0">
                <a:solidFill>
                  <a:schemeClr val="bg1"/>
                </a:solidFill>
              </a:rPr>
              <a:t>12</a:t>
            </a:r>
            <a:r>
              <a:rPr lang="en-US" altLang="zh-CN" b="1" dirty="0">
                <a:solidFill>
                  <a:schemeClr val="bg1"/>
                </a:solidFill>
              </a:rPr>
              <a:t>=</a:t>
            </a:r>
            <a:r>
              <a:rPr lang="zh-CN" altLang="zh-CN" b="1" dirty="0">
                <a:solidFill>
                  <a:schemeClr val="bg1"/>
                </a:solidFill>
              </a:rPr>
              <a:t>ɑ</a:t>
            </a:r>
            <a:r>
              <a:rPr lang="en-US" altLang="zh-CN" b="1" baseline="30000" dirty="0">
                <a:solidFill>
                  <a:schemeClr val="bg1"/>
                </a:solidFill>
              </a:rPr>
              <a:t>3</a:t>
            </a:r>
            <a:r>
              <a:rPr lang="en-US" altLang="zh-CN" b="1" dirty="0">
                <a:solidFill>
                  <a:schemeClr val="bg1"/>
                </a:solidFill>
              </a:rPr>
              <a:t>+</a:t>
            </a:r>
            <a:r>
              <a:rPr lang="zh-CN" altLang="zh-CN" b="1" dirty="0">
                <a:solidFill>
                  <a:schemeClr val="bg1"/>
                </a:solidFill>
              </a:rPr>
              <a:t>ɑ</a:t>
            </a:r>
            <a:r>
              <a:rPr lang="en-US" altLang="zh-CN" b="1" baseline="30000" dirty="0">
                <a:solidFill>
                  <a:schemeClr val="bg1"/>
                </a:solidFill>
              </a:rPr>
              <a:t>2</a:t>
            </a:r>
            <a:r>
              <a:rPr lang="en-US" altLang="zh-CN" b="1" dirty="0">
                <a:solidFill>
                  <a:schemeClr val="bg1"/>
                </a:solidFill>
              </a:rPr>
              <a:t>+</a:t>
            </a:r>
            <a:r>
              <a:rPr lang="zh-CN" altLang="zh-CN" b="1" dirty="0">
                <a:solidFill>
                  <a:schemeClr val="bg1"/>
                </a:solidFill>
              </a:rPr>
              <a:t>ɑ</a:t>
            </a:r>
            <a:r>
              <a:rPr lang="en-US" altLang="zh-CN" b="1" dirty="0">
                <a:solidFill>
                  <a:schemeClr val="bg1"/>
                </a:solidFill>
              </a:rPr>
              <a:t>+1</a:t>
            </a:r>
            <a:endParaRPr lang="zh-CN" altLang="zh-CN" b="1" dirty="0">
              <a:solidFill>
                <a:schemeClr val="bg1"/>
              </a:solidFill>
            </a:endParaRPr>
          </a:p>
          <a:p>
            <a:r>
              <a:rPr lang="zh-CN" altLang="zh-CN" b="1" dirty="0">
                <a:solidFill>
                  <a:schemeClr val="bg1"/>
                </a:solidFill>
              </a:rPr>
              <a:t>ɑ</a:t>
            </a:r>
            <a:r>
              <a:rPr lang="en-US" altLang="zh-CN" b="1" baseline="30000" dirty="0">
                <a:solidFill>
                  <a:schemeClr val="bg1"/>
                </a:solidFill>
              </a:rPr>
              <a:t>13</a:t>
            </a:r>
            <a:r>
              <a:rPr lang="en-US" altLang="zh-CN" b="1" dirty="0">
                <a:solidFill>
                  <a:schemeClr val="bg1"/>
                </a:solidFill>
              </a:rPr>
              <a:t>=</a:t>
            </a:r>
            <a:r>
              <a:rPr lang="zh-CN" altLang="zh-CN" b="1" dirty="0">
                <a:solidFill>
                  <a:schemeClr val="bg1"/>
                </a:solidFill>
              </a:rPr>
              <a:t>ɑ</a:t>
            </a:r>
            <a:r>
              <a:rPr lang="en-US" altLang="zh-CN" b="1" baseline="30000" dirty="0">
                <a:solidFill>
                  <a:schemeClr val="bg1"/>
                </a:solidFill>
              </a:rPr>
              <a:t>3</a:t>
            </a:r>
            <a:r>
              <a:rPr lang="en-US" altLang="zh-CN" b="1" dirty="0">
                <a:solidFill>
                  <a:schemeClr val="bg1"/>
                </a:solidFill>
              </a:rPr>
              <a:t>+</a:t>
            </a:r>
            <a:r>
              <a:rPr lang="zh-CN" altLang="zh-CN" b="1" dirty="0">
                <a:solidFill>
                  <a:schemeClr val="bg1"/>
                </a:solidFill>
              </a:rPr>
              <a:t>ɑ</a:t>
            </a:r>
            <a:r>
              <a:rPr lang="en-US" altLang="zh-CN" b="1" baseline="30000" dirty="0">
                <a:solidFill>
                  <a:schemeClr val="bg1"/>
                </a:solidFill>
              </a:rPr>
              <a:t>2</a:t>
            </a:r>
            <a:r>
              <a:rPr lang="en-US" altLang="zh-CN" b="1" dirty="0">
                <a:solidFill>
                  <a:schemeClr val="bg1"/>
                </a:solidFill>
              </a:rPr>
              <a:t>+1</a:t>
            </a:r>
            <a:endParaRPr lang="zh-CN" altLang="zh-CN" b="1" dirty="0">
              <a:solidFill>
                <a:schemeClr val="bg1"/>
              </a:solidFill>
            </a:endParaRPr>
          </a:p>
          <a:p>
            <a:r>
              <a:rPr lang="zh-CN" altLang="zh-CN" b="1" dirty="0">
                <a:solidFill>
                  <a:schemeClr val="bg1"/>
                </a:solidFill>
              </a:rPr>
              <a:t>ɑ</a:t>
            </a:r>
            <a:r>
              <a:rPr lang="en-US" altLang="zh-CN" b="1" baseline="30000" dirty="0">
                <a:solidFill>
                  <a:schemeClr val="bg1"/>
                </a:solidFill>
              </a:rPr>
              <a:t>14</a:t>
            </a:r>
            <a:r>
              <a:rPr lang="en-US" altLang="zh-CN" b="1" dirty="0">
                <a:solidFill>
                  <a:schemeClr val="bg1"/>
                </a:solidFill>
              </a:rPr>
              <a:t>=</a:t>
            </a:r>
            <a:r>
              <a:rPr lang="zh-CN" altLang="zh-CN" b="1" dirty="0">
                <a:solidFill>
                  <a:schemeClr val="bg1"/>
                </a:solidFill>
              </a:rPr>
              <a:t>ɑ</a:t>
            </a:r>
            <a:r>
              <a:rPr lang="en-US" altLang="zh-CN" b="1" baseline="30000" dirty="0">
                <a:solidFill>
                  <a:schemeClr val="bg1"/>
                </a:solidFill>
              </a:rPr>
              <a:t>3</a:t>
            </a:r>
            <a:r>
              <a:rPr lang="en-US" altLang="zh-CN" b="1" dirty="0">
                <a:solidFill>
                  <a:schemeClr val="bg1"/>
                </a:solidFill>
              </a:rPr>
              <a:t>+1</a:t>
            </a:r>
            <a:endParaRPr lang="zh-CN" altLang="zh-CN" b="1" dirty="0">
              <a:solidFill>
                <a:schemeClr val="bg1"/>
              </a:solidFill>
            </a:endParaRPr>
          </a:p>
          <a:p>
            <a:r>
              <a:rPr lang="zh-CN" altLang="zh-CN" b="1" dirty="0">
                <a:solidFill>
                  <a:schemeClr val="bg1"/>
                </a:solidFill>
              </a:rPr>
              <a:t>ɑ</a:t>
            </a:r>
            <a:r>
              <a:rPr lang="en-US" altLang="zh-CN" b="1" baseline="30000" dirty="0" smtClean="0">
                <a:solidFill>
                  <a:schemeClr val="bg1"/>
                </a:solidFill>
              </a:rPr>
              <a:t>15</a:t>
            </a:r>
            <a:r>
              <a:rPr lang="en-US" altLang="zh-CN" b="1" dirty="0" smtClean="0">
                <a:solidFill>
                  <a:schemeClr val="bg1"/>
                </a:solidFill>
              </a:rPr>
              <a:t>=1</a:t>
            </a:r>
            <a:endParaRPr lang="zh-CN" altLang="zh-CN" b="1" dirty="0">
              <a:solidFill>
                <a:schemeClr val="bg1"/>
              </a:solidFill>
            </a:endParaRPr>
          </a:p>
        </p:txBody>
      </p:sp>
      <p:sp>
        <p:nvSpPr>
          <p:cNvPr id="69" name="矩形 68"/>
          <p:cNvSpPr/>
          <p:nvPr/>
        </p:nvSpPr>
        <p:spPr>
          <a:xfrm>
            <a:off x="2692953" y="3222931"/>
            <a:ext cx="2656493" cy="369332"/>
          </a:xfrm>
          <a:prstGeom prst="rect">
            <a:avLst/>
          </a:prstGeom>
          <a:solidFill>
            <a:schemeClr val="accent2">
              <a:lumMod val="75000"/>
            </a:schemeClr>
          </a:solidFill>
        </p:spPr>
        <p:txBody>
          <a:bodyPr wrap="square">
            <a:spAutoFit/>
          </a:bodyPr>
          <a:lstStyle/>
          <a:p>
            <a:r>
              <a:rPr lang="zh-CN" altLang="zh-CN" b="1" dirty="0">
                <a:solidFill>
                  <a:schemeClr val="bg1"/>
                </a:solidFill>
              </a:rPr>
              <a:t>ɑ</a:t>
            </a:r>
            <a:r>
              <a:rPr lang="en-US" altLang="zh-CN" b="1" baseline="30000" dirty="0" smtClean="0">
                <a:solidFill>
                  <a:schemeClr val="bg1"/>
                </a:solidFill>
              </a:rPr>
              <a:t>5</a:t>
            </a:r>
            <a:r>
              <a:rPr lang="en-US" altLang="zh-CN" b="1" dirty="0" smtClean="0">
                <a:solidFill>
                  <a:schemeClr val="bg1"/>
                </a:solidFill>
              </a:rPr>
              <a:t>=</a:t>
            </a:r>
            <a:r>
              <a:rPr lang="zh-CN" altLang="zh-CN" b="1" dirty="0">
                <a:solidFill>
                  <a:schemeClr val="bg1"/>
                </a:solidFill>
              </a:rPr>
              <a:t>ɑ</a:t>
            </a:r>
            <a:r>
              <a:rPr lang="en-US" altLang="zh-CN" b="1" baseline="30000" dirty="0">
                <a:solidFill>
                  <a:schemeClr val="bg1"/>
                </a:solidFill>
              </a:rPr>
              <a:t>2</a:t>
            </a:r>
            <a:r>
              <a:rPr lang="en-US" altLang="zh-CN" b="1" dirty="0">
                <a:solidFill>
                  <a:schemeClr val="bg1"/>
                </a:solidFill>
              </a:rPr>
              <a:t>+</a:t>
            </a:r>
            <a:r>
              <a:rPr lang="zh-CN" altLang="zh-CN" b="1" dirty="0">
                <a:solidFill>
                  <a:schemeClr val="bg1"/>
                </a:solidFill>
              </a:rPr>
              <a:t>ɑ</a:t>
            </a:r>
          </a:p>
        </p:txBody>
      </p:sp>
      <p:sp>
        <p:nvSpPr>
          <p:cNvPr id="70" name="矩形 69"/>
          <p:cNvSpPr/>
          <p:nvPr/>
        </p:nvSpPr>
        <p:spPr>
          <a:xfrm>
            <a:off x="2692954" y="1745603"/>
            <a:ext cx="2656493" cy="1477328"/>
          </a:xfrm>
          <a:prstGeom prst="rect">
            <a:avLst/>
          </a:prstGeom>
          <a:solidFill>
            <a:schemeClr val="accent2">
              <a:lumMod val="75000"/>
            </a:schemeClr>
          </a:solidFill>
        </p:spPr>
        <p:txBody>
          <a:bodyPr wrap="square">
            <a:spAutoFit/>
          </a:bodyPr>
          <a:lstStyle/>
          <a:p>
            <a:r>
              <a:rPr lang="en-US" altLang="zh-CN" b="1" dirty="0" smtClean="0">
                <a:solidFill>
                  <a:schemeClr val="bg1"/>
                </a:solidFill>
              </a:rPr>
              <a:t>ɑ</a:t>
            </a:r>
            <a:r>
              <a:rPr lang="en-US" altLang="zh-CN" b="1" baseline="30000" dirty="0" smtClean="0">
                <a:solidFill>
                  <a:schemeClr val="bg1"/>
                </a:solidFill>
              </a:rPr>
              <a:t>0</a:t>
            </a:r>
            <a:r>
              <a:rPr lang="en-US" altLang="zh-CN" b="1" dirty="0" smtClean="0">
                <a:solidFill>
                  <a:schemeClr val="bg1"/>
                </a:solidFill>
              </a:rPr>
              <a:t>=1</a:t>
            </a:r>
          </a:p>
          <a:p>
            <a:r>
              <a:rPr lang="en-US" altLang="zh-CN" b="1" dirty="0" smtClean="0">
                <a:solidFill>
                  <a:schemeClr val="bg1"/>
                </a:solidFill>
              </a:rPr>
              <a:t>ɑ</a:t>
            </a:r>
            <a:r>
              <a:rPr lang="en-US" altLang="zh-CN" b="1" baseline="30000" dirty="0" smtClean="0">
                <a:solidFill>
                  <a:schemeClr val="bg1"/>
                </a:solidFill>
              </a:rPr>
              <a:t>1</a:t>
            </a:r>
            <a:r>
              <a:rPr lang="en-US" altLang="zh-CN" b="1" dirty="0" smtClean="0">
                <a:solidFill>
                  <a:schemeClr val="bg1"/>
                </a:solidFill>
              </a:rPr>
              <a:t>=ɑ</a:t>
            </a:r>
          </a:p>
          <a:p>
            <a:r>
              <a:rPr lang="zh-CN" altLang="zh-CN" b="1" dirty="0">
                <a:solidFill>
                  <a:schemeClr val="bg1"/>
                </a:solidFill>
              </a:rPr>
              <a:t>ɑ</a:t>
            </a:r>
            <a:r>
              <a:rPr lang="en-US" altLang="zh-CN" b="1" baseline="30000" dirty="0" smtClean="0">
                <a:solidFill>
                  <a:schemeClr val="bg1"/>
                </a:solidFill>
              </a:rPr>
              <a:t>2</a:t>
            </a:r>
            <a:r>
              <a:rPr lang="en-US" altLang="zh-CN" b="1" dirty="0" smtClean="0">
                <a:solidFill>
                  <a:schemeClr val="bg1"/>
                </a:solidFill>
              </a:rPr>
              <a:t>=</a:t>
            </a:r>
            <a:r>
              <a:rPr lang="zh-CN" altLang="zh-CN" b="1" dirty="0" smtClean="0">
                <a:solidFill>
                  <a:schemeClr val="bg1"/>
                </a:solidFill>
              </a:rPr>
              <a:t>ɑ</a:t>
            </a:r>
            <a:r>
              <a:rPr lang="en-US" altLang="zh-CN" b="1" baseline="30000" dirty="0" smtClean="0">
                <a:solidFill>
                  <a:schemeClr val="bg1"/>
                </a:solidFill>
              </a:rPr>
              <a:t>2</a:t>
            </a:r>
          </a:p>
          <a:p>
            <a:r>
              <a:rPr lang="zh-CN" altLang="zh-CN" b="1" dirty="0">
                <a:solidFill>
                  <a:schemeClr val="bg1"/>
                </a:solidFill>
              </a:rPr>
              <a:t>ɑ</a:t>
            </a:r>
            <a:r>
              <a:rPr lang="en-US" altLang="zh-CN" b="1" baseline="30000" dirty="0" smtClean="0">
                <a:solidFill>
                  <a:schemeClr val="bg1"/>
                </a:solidFill>
              </a:rPr>
              <a:t>3</a:t>
            </a:r>
            <a:r>
              <a:rPr lang="en-US" altLang="zh-CN" b="1" dirty="0" smtClean="0">
                <a:solidFill>
                  <a:schemeClr val="bg1"/>
                </a:solidFill>
              </a:rPr>
              <a:t>=</a:t>
            </a:r>
            <a:r>
              <a:rPr lang="zh-CN" altLang="zh-CN" b="1" dirty="0">
                <a:solidFill>
                  <a:schemeClr val="bg1"/>
                </a:solidFill>
              </a:rPr>
              <a:t> ɑ</a:t>
            </a:r>
            <a:r>
              <a:rPr lang="en-US" altLang="zh-CN" b="1" baseline="30000" dirty="0" smtClean="0">
                <a:solidFill>
                  <a:schemeClr val="bg1"/>
                </a:solidFill>
              </a:rPr>
              <a:t>3</a:t>
            </a:r>
            <a:endParaRPr lang="en-US" altLang="zh-CN" b="1" dirty="0" smtClean="0">
              <a:solidFill>
                <a:schemeClr val="bg1"/>
              </a:solidFill>
            </a:endParaRPr>
          </a:p>
          <a:p>
            <a:r>
              <a:rPr lang="en-US" altLang="zh-CN" b="1" dirty="0" smtClean="0">
                <a:solidFill>
                  <a:schemeClr val="bg1"/>
                </a:solidFill>
              </a:rPr>
              <a:t>ɑ</a:t>
            </a:r>
            <a:r>
              <a:rPr lang="en-US" altLang="zh-CN" b="1" baseline="30000" dirty="0" smtClean="0">
                <a:solidFill>
                  <a:schemeClr val="bg1"/>
                </a:solidFill>
              </a:rPr>
              <a:t>4</a:t>
            </a:r>
            <a:r>
              <a:rPr lang="en-US" altLang="zh-CN" b="1" dirty="0" smtClean="0">
                <a:solidFill>
                  <a:schemeClr val="bg1"/>
                </a:solidFill>
              </a:rPr>
              <a:t>=ɑ+1</a:t>
            </a:r>
            <a:endParaRPr lang="en-US" altLang="zh-CN" b="1" dirty="0">
              <a:solidFill>
                <a:schemeClr val="bg1"/>
              </a:solidFill>
            </a:endParaRPr>
          </a:p>
        </p:txBody>
      </p:sp>
      <p:sp>
        <p:nvSpPr>
          <p:cNvPr id="78" name="TextBox 77"/>
          <p:cNvSpPr txBox="1"/>
          <p:nvPr/>
        </p:nvSpPr>
        <p:spPr>
          <a:xfrm>
            <a:off x="5627019" y="1317556"/>
            <a:ext cx="4552027" cy="969496"/>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2000" b="1" dirty="0" smtClean="0">
                <a:solidFill>
                  <a:schemeClr val="bg1"/>
                </a:solidFill>
                <a:latin typeface="Microsoft YaHei" charset="0"/>
                <a:ea typeface="Microsoft YaHei" charset="0"/>
                <a:cs typeface="Microsoft YaHei" charset="0"/>
                <a:sym typeface="+mn-lt"/>
              </a:rPr>
              <a:t>(</a:t>
            </a:r>
            <a:r>
              <a:rPr kumimoji="1" lang="en-US" altLang="zh-CN" sz="2000" b="1" u="sng" dirty="0" smtClean="0">
                <a:solidFill>
                  <a:schemeClr val="bg1"/>
                </a:solidFill>
                <a:latin typeface="Microsoft YaHei" charset="0"/>
                <a:ea typeface="Microsoft YaHei" charset="0"/>
                <a:cs typeface="Microsoft YaHei" charset="0"/>
                <a:sym typeface="+mn-lt"/>
              </a:rPr>
              <a:t>d</a:t>
            </a:r>
            <a:r>
              <a:rPr kumimoji="1" lang="en-US" altLang="zh-CN" sz="2000" b="1" dirty="0" smtClean="0">
                <a:solidFill>
                  <a:schemeClr val="bg1"/>
                </a:solidFill>
                <a:latin typeface="Microsoft YaHei" charset="0"/>
                <a:ea typeface="Microsoft YaHei" charset="0"/>
                <a:cs typeface="Microsoft YaHei" charset="0"/>
                <a:sym typeface="+mn-lt"/>
              </a:rPr>
              <a:t>*T1) mod </a:t>
            </a:r>
            <a:r>
              <a:rPr kumimoji="1" lang="en-US" altLang="zh-CN" sz="2000" b="1" dirty="0">
                <a:solidFill>
                  <a:schemeClr val="bg1"/>
                </a:solidFill>
                <a:latin typeface="Microsoft YaHei" charset="0"/>
                <a:ea typeface="Microsoft YaHei" charset="0"/>
                <a:cs typeface="Microsoft YaHei" charset="0"/>
                <a:sym typeface="+mn-lt"/>
              </a:rPr>
              <a:t>( </a:t>
            </a:r>
            <a:r>
              <a:rPr kumimoji="1" lang="en-US" altLang="zh-CN" sz="2000" b="1" dirty="0" smtClean="0">
                <a:solidFill>
                  <a:schemeClr val="bg1"/>
                </a:solidFill>
                <a:latin typeface="Microsoft YaHei" charset="0"/>
                <a:ea typeface="Microsoft YaHei" charset="0"/>
                <a:cs typeface="Microsoft YaHei" charset="0"/>
                <a:sym typeface="+mn-lt"/>
              </a:rPr>
              <a:t>T2)=1, </a:t>
            </a:r>
            <a:r>
              <a:rPr kumimoji="1" lang="en-US" altLang="zh-CN" sz="2000" b="1" u="sng" dirty="0" smtClean="0">
                <a:solidFill>
                  <a:schemeClr val="bg1"/>
                </a:solidFill>
                <a:latin typeface="Microsoft YaHei" charset="0"/>
                <a:ea typeface="Microsoft YaHei" charset="0"/>
                <a:cs typeface="Microsoft YaHei" charset="0"/>
                <a:sym typeface="+mn-lt"/>
              </a:rPr>
              <a:t>d</a:t>
            </a:r>
            <a:r>
              <a:rPr kumimoji="1" lang="en-US" altLang="zh-CN" sz="2000" b="1" dirty="0" smtClean="0">
                <a:solidFill>
                  <a:schemeClr val="bg1"/>
                </a:solidFill>
                <a:latin typeface="Microsoft YaHei" charset="0"/>
                <a:ea typeface="Microsoft YaHei" charset="0"/>
                <a:cs typeface="Microsoft YaHei" charset="0"/>
                <a:sym typeface="+mn-lt"/>
              </a:rPr>
              <a:t>=13</a:t>
            </a:r>
          </a:p>
          <a:p>
            <a:pPr>
              <a:lnSpc>
                <a:spcPct val="130000"/>
              </a:lnSpc>
              <a:spcBef>
                <a:spcPts val="600"/>
              </a:spcBef>
            </a:pPr>
            <a:r>
              <a:rPr kumimoji="1" lang="en-US" altLang="zh-CN" sz="2000" b="1" dirty="0" smtClean="0">
                <a:solidFill>
                  <a:schemeClr val="bg1"/>
                </a:solidFill>
                <a:latin typeface="Microsoft YaHei" charset="0"/>
                <a:ea typeface="Microsoft YaHei" charset="0"/>
                <a:cs typeface="Microsoft YaHei" charset="0"/>
                <a:sym typeface="+mn-lt"/>
              </a:rPr>
              <a:t>pos1=(</a:t>
            </a:r>
            <a:r>
              <a:rPr kumimoji="1" lang="en-US" altLang="zh-CN" sz="2000" b="1" dirty="0" err="1" smtClean="0">
                <a:solidFill>
                  <a:schemeClr val="bg1"/>
                </a:solidFill>
                <a:latin typeface="Microsoft YaHei" charset="0"/>
                <a:ea typeface="Microsoft YaHei" charset="0"/>
                <a:cs typeface="Microsoft YaHei" charset="0"/>
                <a:sym typeface="+mn-lt"/>
              </a:rPr>
              <a:t>pos</a:t>
            </a:r>
            <a:r>
              <a:rPr kumimoji="1" lang="en-US" altLang="zh-CN" sz="2000" b="1" dirty="0" smtClean="0">
                <a:solidFill>
                  <a:schemeClr val="bg1"/>
                </a:solidFill>
                <a:latin typeface="Microsoft YaHei" charset="0"/>
                <a:ea typeface="Microsoft YaHei" charset="0"/>
                <a:cs typeface="Microsoft YaHei" charset="0"/>
                <a:sym typeface="+mn-lt"/>
              </a:rPr>
              <a:t>*d) mod (T2)</a:t>
            </a:r>
            <a:endParaRPr kumimoji="1" lang="zh-CN" altLang="en-US" sz="2000" b="1" dirty="0">
              <a:solidFill>
                <a:schemeClr val="bg1"/>
              </a:solidFill>
              <a:latin typeface="Microsoft YaHei" charset="0"/>
              <a:ea typeface="Microsoft YaHei" charset="0"/>
              <a:cs typeface="Microsoft YaHei" charset="0"/>
              <a:sym typeface="+mn-lt"/>
            </a:endParaRPr>
          </a:p>
        </p:txBody>
      </p:sp>
      <p:sp>
        <p:nvSpPr>
          <p:cNvPr id="84" name="TextBox 83"/>
          <p:cNvSpPr txBox="1"/>
          <p:nvPr/>
        </p:nvSpPr>
        <p:spPr>
          <a:xfrm>
            <a:off x="5208487" y="73828"/>
            <a:ext cx="1868031" cy="809452"/>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err="1" smtClean="0">
                <a:solidFill>
                  <a:schemeClr val="bg1"/>
                </a:solidFill>
                <a:latin typeface="Microsoft YaHei" charset="0"/>
                <a:ea typeface="Microsoft YaHei" charset="0"/>
                <a:cs typeface="Microsoft YaHei" charset="0"/>
                <a:sym typeface="+mn-lt"/>
              </a:rPr>
              <a:t>Z</a:t>
            </a:r>
            <a:r>
              <a:rPr kumimoji="1" lang="en-US" altLang="zh-CN" sz="1600" b="1" baseline="-25000" dirty="0" err="1" smtClean="0">
                <a:solidFill>
                  <a:schemeClr val="bg1"/>
                </a:solidFill>
                <a:latin typeface="Microsoft YaHei" charset="0"/>
                <a:ea typeface="Microsoft YaHei" charset="0"/>
                <a:cs typeface="Microsoft YaHei" charset="0"/>
                <a:sym typeface="+mn-lt"/>
              </a:rPr>
              <a:t>ɑ</a:t>
            </a:r>
            <a:r>
              <a:rPr kumimoji="1" lang="en-US" altLang="zh-CN" sz="1600" b="1" dirty="0" smtClean="0">
                <a:solidFill>
                  <a:schemeClr val="bg1"/>
                </a:solidFill>
                <a:latin typeface="Microsoft YaHei" charset="0"/>
                <a:ea typeface="Microsoft YaHei" charset="0"/>
                <a:cs typeface="Microsoft YaHei" charset="0"/>
                <a:sym typeface="+mn-lt"/>
              </a:rPr>
              <a:t>(n)=</a:t>
            </a:r>
            <a:r>
              <a:rPr kumimoji="1" lang="en-US" altLang="zh-CN" sz="1600" b="1" dirty="0" err="1" smtClean="0">
                <a:solidFill>
                  <a:schemeClr val="bg1"/>
                </a:solidFill>
                <a:latin typeface="Microsoft YaHei" charset="0"/>
                <a:ea typeface="Microsoft YaHei" charset="0"/>
                <a:cs typeface="Microsoft YaHei" charset="0"/>
                <a:sym typeface="+mn-lt"/>
              </a:rPr>
              <a:t>log</a:t>
            </a:r>
            <a:r>
              <a:rPr kumimoji="1" lang="en-US" altLang="zh-CN" sz="1600" b="1" baseline="-25000" dirty="0" err="1" smtClean="0">
                <a:solidFill>
                  <a:schemeClr val="bg1"/>
                </a:solidFill>
                <a:latin typeface="Microsoft YaHei" charset="0"/>
                <a:ea typeface="Microsoft YaHei" charset="0"/>
                <a:cs typeface="Microsoft YaHei" charset="0"/>
                <a:sym typeface="+mn-lt"/>
              </a:rPr>
              <a:t>ɑ</a:t>
            </a:r>
            <a:r>
              <a:rPr kumimoji="1" lang="en-US" altLang="zh-CN" sz="1600" b="1" dirty="0" smtClean="0">
                <a:solidFill>
                  <a:schemeClr val="bg1"/>
                </a:solidFill>
                <a:latin typeface="Microsoft YaHei" charset="0"/>
                <a:ea typeface="Microsoft YaHei" charset="0"/>
                <a:cs typeface="Microsoft YaHei" charset="0"/>
                <a:sym typeface="+mn-lt"/>
              </a:rPr>
              <a:t>(1+ɑ</a:t>
            </a:r>
            <a:r>
              <a:rPr kumimoji="1" lang="en-US" altLang="zh-CN" sz="1600" b="1" baseline="30000" dirty="0" smtClean="0">
                <a:solidFill>
                  <a:schemeClr val="bg1"/>
                </a:solidFill>
                <a:latin typeface="Microsoft YaHei" charset="0"/>
                <a:ea typeface="Microsoft YaHei" charset="0"/>
                <a:cs typeface="Microsoft YaHei" charset="0"/>
                <a:sym typeface="+mn-lt"/>
              </a:rPr>
              <a:t>n</a:t>
            </a:r>
            <a:r>
              <a:rPr kumimoji="1" lang="en-US" altLang="zh-CN" sz="1600" b="1" dirty="0" smtClean="0">
                <a:solidFill>
                  <a:schemeClr val="bg1"/>
                </a:solidFill>
                <a:latin typeface="Microsoft YaHei" charset="0"/>
                <a:ea typeface="Microsoft YaHei" charset="0"/>
                <a:cs typeface="Microsoft YaHei" charset="0"/>
                <a:sym typeface="+mn-lt"/>
              </a:rPr>
              <a:t>)</a:t>
            </a:r>
          </a:p>
          <a:p>
            <a:pPr>
              <a:lnSpc>
                <a:spcPct val="130000"/>
              </a:lnSpc>
              <a:spcBef>
                <a:spcPts val="600"/>
              </a:spcBef>
            </a:pPr>
            <a:r>
              <a:rPr kumimoji="1" lang="en-US" altLang="zh-CN" sz="1600" b="1" dirty="0" err="1" smtClean="0">
                <a:solidFill>
                  <a:schemeClr val="bg1"/>
                </a:solidFill>
                <a:latin typeface="Microsoft YaHei" charset="0"/>
                <a:ea typeface="Microsoft YaHei" charset="0"/>
                <a:cs typeface="Microsoft YaHei" charset="0"/>
                <a:sym typeface="+mn-lt"/>
              </a:rPr>
              <a:t>ɑ</a:t>
            </a:r>
            <a:r>
              <a:rPr kumimoji="1" lang="en-US" altLang="zh-CN" sz="1600" b="1" baseline="30000" dirty="0" err="1" smtClean="0">
                <a:solidFill>
                  <a:schemeClr val="bg1"/>
                </a:solidFill>
                <a:latin typeface="Microsoft YaHei" charset="0"/>
                <a:ea typeface="Microsoft YaHei" charset="0"/>
                <a:cs typeface="Microsoft YaHei" charset="0"/>
                <a:sym typeface="+mn-lt"/>
              </a:rPr>
              <a:t>Z</a:t>
            </a:r>
            <a:r>
              <a:rPr kumimoji="1" lang="en-US" altLang="zh-CN" sz="1600" b="1" baseline="30000" dirty="0" smtClean="0">
                <a:solidFill>
                  <a:schemeClr val="bg1"/>
                </a:solidFill>
                <a:latin typeface="Microsoft YaHei" charset="0"/>
                <a:ea typeface="Microsoft YaHei" charset="0"/>
                <a:cs typeface="Microsoft YaHei" charset="0"/>
                <a:sym typeface="+mn-lt"/>
              </a:rPr>
              <a:t>(n)</a:t>
            </a:r>
            <a:r>
              <a:rPr kumimoji="1" lang="en-US" altLang="zh-CN" sz="1600" b="1" dirty="0" smtClean="0">
                <a:solidFill>
                  <a:schemeClr val="bg1"/>
                </a:solidFill>
                <a:latin typeface="Microsoft YaHei" charset="0"/>
                <a:ea typeface="Microsoft YaHei" charset="0"/>
                <a:cs typeface="Microsoft YaHei" charset="0"/>
                <a:sym typeface="+mn-lt"/>
              </a:rPr>
              <a:t>=1+ɑ</a:t>
            </a:r>
            <a:r>
              <a:rPr kumimoji="1" lang="en-US" altLang="zh-CN" sz="1600" b="1" baseline="30000" dirty="0" smtClean="0">
                <a:solidFill>
                  <a:schemeClr val="bg1"/>
                </a:solidFill>
                <a:latin typeface="Microsoft YaHei" charset="0"/>
                <a:ea typeface="Microsoft YaHei" charset="0"/>
                <a:cs typeface="Microsoft YaHei" charset="0"/>
                <a:sym typeface="+mn-lt"/>
              </a:rPr>
              <a:t>n</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93" name="TextBox 92"/>
          <p:cNvSpPr txBox="1"/>
          <p:nvPr/>
        </p:nvSpPr>
        <p:spPr>
          <a:xfrm>
            <a:off x="5843922" y="3051078"/>
            <a:ext cx="1874610"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Intercepted bits:</a:t>
            </a:r>
            <a:endParaRPr kumimoji="1" lang="zh-CN" altLang="en-US" sz="1600" b="1" dirty="0">
              <a:solidFill>
                <a:schemeClr val="bg1"/>
              </a:solidFill>
              <a:latin typeface="Microsoft YaHei" charset="0"/>
              <a:ea typeface="Microsoft YaHei" charset="0"/>
              <a:cs typeface="Microsoft YaHei" charset="0"/>
              <a:sym typeface="+mn-lt"/>
            </a:endParaRPr>
          </a:p>
        </p:txBody>
      </p:sp>
      <p:grpSp>
        <p:nvGrpSpPr>
          <p:cNvPr id="126" name="组合 125"/>
          <p:cNvGrpSpPr/>
          <p:nvPr/>
        </p:nvGrpSpPr>
        <p:grpSpPr>
          <a:xfrm>
            <a:off x="7167773" y="262758"/>
            <a:ext cx="3868335" cy="422006"/>
            <a:chOff x="7167773" y="262758"/>
            <a:chExt cx="3868335" cy="422006"/>
          </a:xfrm>
        </p:grpSpPr>
        <p:sp>
          <p:nvSpPr>
            <p:cNvPr id="56" name="TextBox 55"/>
            <p:cNvSpPr txBox="1"/>
            <p:nvPr/>
          </p:nvSpPr>
          <p:spPr>
            <a:xfrm>
              <a:off x="7880629" y="262758"/>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57" name="TextBox 56"/>
            <p:cNvSpPr txBox="1"/>
            <p:nvPr/>
          </p:nvSpPr>
          <p:spPr>
            <a:xfrm>
              <a:off x="8167553" y="262758"/>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0</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58" name="TextBox 57"/>
            <p:cNvSpPr txBox="1"/>
            <p:nvPr/>
          </p:nvSpPr>
          <p:spPr>
            <a:xfrm>
              <a:off x="8456238" y="262758"/>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0</a:t>
              </a:r>
              <a:endParaRPr lang="zh-CN" altLang="en-US" dirty="0">
                <a:sym typeface="+mn-lt"/>
              </a:endParaRPr>
            </a:p>
          </p:txBody>
        </p:sp>
        <p:sp>
          <p:nvSpPr>
            <p:cNvPr id="59" name="TextBox 58"/>
            <p:cNvSpPr txBox="1"/>
            <p:nvPr/>
          </p:nvSpPr>
          <p:spPr>
            <a:xfrm>
              <a:off x="8743162" y="262758"/>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60" name="TextBox 59"/>
            <p:cNvSpPr txBox="1"/>
            <p:nvPr/>
          </p:nvSpPr>
          <p:spPr>
            <a:xfrm>
              <a:off x="9029589" y="262758"/>
              <a:ext cx="286924" cy="412421"/>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400" b="1">
                  <a:solidFill>
                    <a:schemeClr val="bg1"/>
                  </a:solidFill>
                  <a:latin typeface="Microsoft YaHei" charset="0"/>
                  <a:ea typeface="Microsoft YaHei" charset="0"/>
                  <a:cs typeface="Microsoft YaHei" charset="0"/>
                </a:defRPr>
              </a:lvl1pPr>
            </a:lstStyle>
            <a:p>
              <a:r>
                <a:rPr lang="en-US" altLang="zh-CN" sz="1600" dirty="0">
                  <a:sym typeface="+mn-lt"/>
                </a:rPr>
                <a:t>1</a:t>
              </a:r>
              <a:endParaRPr lang="zh-CN" altLang="en-US" sz="1600" dirty="0">
                <a:sym typeface="+mn-lt"/>
              </a:endParaRPr>
            </a:p>
          </p:txBody>
        </p:sp>
        <p:sp>
          <p:nvSpPr>
            <p:cNvPr id="61" name="TextBox 60"/>
            <p:cNvSpPr txBox="1"/>
            <p:nvPr/>
          </p:nvSpPr>
          <p:spPr>
            <a:xfrm>
              <a:off x="9316513" y="262758"/>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1</a:t>
              </a:r>
              <a:endParaRPr lang="zh-CN" altLang="en-US" dirty="0">
                <a:sym typeface="+mn-lt"/>
              </a:endParaRPr>
            </a:p>
          </p:txBody>
        </p:sp>
        <p:sp>
          <p:nvSpPr>
            <p:cNvPr id="62" name="TextBox 61"/>
            <p:cNvSpPr txBox="1"/>
            <p:nvPr/>
          </p:nvSpPr>
          <p:spPr>
            <a:xfrm>
              <a:off x="9605198" y="262758"/>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0</a:t>
              </a:r>
              <a:endParaRPr lang="zh-CN" altLang="en-US" dirty="0">
                <a:sym typeface="+mn-lt"/>
              </a:endParaRPr>
            </a:p>
          </p:txBody>
        </p:sp>
        <p:sp>
          <p:nvSpPr>
            <p:cNvPr id="92" name="TextBox 91"/>
            <p:cNvSpPr txBox="1"/>
            <p:nvPr/>
          </p:nvSpPr>
          <p:spPr>
            <a:xfrm>
              <a:off x="7167773" y="267166"/>
              <a:ext cx="523102"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R1: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01" name="TextBox 100"/>
            <p:cNvSpPr txBox="1"/>
            <p:nvPr/>
          </p:nvSpPr>
          <p:spPr>
            <a:xfrm>
              <a:off x="9886651" y="272343"/>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02" name="TextBox 101"/>
            <p:cNvSpPr txBox="1"/>
            <p:nvPr/>
          </p:nvSpPr>
          <p:spPr>
            <a:xfrm>
              <a:off x="10173575" y="272343"/>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0</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03" name="TextBox 102"/>
            <p:cNvSpPr txBox="1"/>
            <p:nvPr/>
          </p:nvSpPr>
          <p:spPr>
            <a:xfrm>
              <a:off x="10462260" y="272343"/>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0</a:t>
              </a:r>
              <a:endParaRPr lang="zh-CN" altLang="en-US" dirty="0">
                <a:sym typeface="+mn-lt"/>
              </a:endParaRPr>
            </a:p>
          </p:txBody>
        </p:sp>
        <p:sp>
          <p:nvSpPr>
            <p:cNvPr id="104" name="TextBox 103"/>
            <p:cNvSpPr txBox="1"/>
            <p:nvPr/>
          </p:nvSpPr>
          <p:spPr>
            <a:xfrm>
              <a:off x="10749184" y="272343"/>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grpSp>
      <p:grpSp>
        <p:nvGrpSpPr>
          <p:cNvPr id="127" name="组合 126"/>
          <p:cNvGrpSpPr/>
          <p:nvPr/>
        </p:nvGrpSpPr>
        <p:grpSpPr>
          <a:xfrm>
            <a:off x="7076767" y="768233"/>
            <a:ext cx="4073833" cy="424587"/>
            <a:chOff x="7076767" y="768233"/>
            <a:chExt cx="4073833" cy="424587"/>
          </a:xfrm>
        </p:grpSpPr>
        <p:sp>
          <p:nvSpPr>
            <p:cNvPr id="71" name="TextBox 70"/>
            <p:cNvSpPr txBox="1"/>
            <p:nvPr/>
          </p:nvSpPr>
          <p:spPr>
            <a:xfrm>
              <a:off x="7880629" y="780399"/>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a:solidFill>
                    <a:schemeClr val="bg1"/>
                  </a:solidFill>
                  <a:latin typeface="Microsoft YaHei" charset="0"/>
                  <a:ea typeface="Microsoft YaHei" charset="0"/>
                  <a:cs typeface="Microsoft YaHei" charset="0"/>
                  <a:sym typeface="+mn-lt"/>
                </a:rPr>
                <a:t>0</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73" name="TextBox 72"/>
            <p:cNvSpPr txBox="1"/>
            <p:nvPr/>
          </p:nvSpPr>
          <p:spPr>
            <a:xfrm>
              <a:off x="9318274" y="780399"/>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5</a:t>
              </a:r>
              <a:endParaRPr lang="zh-CN" altLang="en-US" dirty="0">
                <a:sym typeface="+mn-lt"/>
              </a:endParaRPr>
            </a:p>
          </p:txBody>
        </p:sp>
        <p:sp>
          <p:nvSpPr>
            <p:cNvPr id="74" name="TextBox 73"/>
            <p:cNvSpPr txBox="1"/>
            <p:nvPr/>
          </p:nvSpPr>
          <p:spPr>
            <a:xfrm>
              <a:off x="8743162" y="780399"/>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3</a:t>
              </a:r>
              <a:endParaRPr lang="zh-CN" altLang="en-US" dirty="0">
                <a:sym typeface="+mn-lt"/>
              </a:endParaRPr>
            </a:p>
          </p:txBody>
        </p:sp>
        <p:sp>
          <p:nvSpPr>
            <p:cNvPr id="75" name="TextBox 74"/>
            <p:cNvSpPr txBox="1"/>
            <p:nvPr/>
          </p:nvSpPr>
          <p:spPr>
            <a:xfrm>
              <a:off x="9029589" y="780399"/>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4</a:t>
              </a:r>
              <a:endParaRPr lang="zh-CN" altLang="en-US" dirty="0">
                <a:sym typeface="+mn-lt"/>
              </a:endParaRPr>
            </a:p>
          </p:txBody>
        </p:sp>
        <p:sp>
          <p:nvSpPr>
            <p:cNvPr id="94" name="TextBox 93"/>
            <p:cNvSpPr txBox="1"/>
            <p:nvPr/>
          </p:nvSpPr>
          <p:spPr>
            <a:xfrm>
              <a:off x="7076767" y="780399"/>
              <a:ext cx="624701" cy="381258"/>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err="1" smtClean="0">
                  <a:solidFill>
                    <a:schemeClr val="bg1"/>
                  </a:solidFill>
                  <a:latin typeface="Microsoft YaHei" charset="0"/>
                  <a:ea typeface="Microsoft YaHei" charset="0"/>
                  <a:cs typeface="Microsoft YaHei" charset="0"/>
                  <a:sym typeface="+mn-lt"/>
                </a:rPr>
                <a:t>pos</a:t>
              </a:r>
              <a:r>
                <a:rPr kumimoji="1" lang="en-US" altLang="zh-CN" sz="1600" b="1" dirty="0" smtClean="0">
                  <a:solidFill>
                    <a:schemeClr val="bg1"/>
                  </a:solidFill>
                  <a:latin typeface="Microsoft YaHei" charset="0"/>
                  <a:ea typeface="Microsoft YaHei" charset="0"/>
                  <a:cs typeface="Microsoft YaHei" charset="0"/>
                  <a:sym typeface="+mn-lt"/>
                </a:rPr>
                <a:t>:</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05" name="TextBox 104"/>
            <p:cNvSpPr txBox="1"/>
            <p:nvPr/>
          </p:nvSpPr>
          <p:spPr>
            <a:xfrm>
              <a:off x="9883806" y="780399"/>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7</a:t>
              </a:r>
              <a:endParaRPr lang="zh-CN" altLang="en-US" dirty="0">
                <a:sym typeface="+mn-lt"/>
              </a:endParaRPr>
            </a:p>
          </p:txBody>
        </p:sp>
        <p:sp>
          <p:nvSpPr>
            <p:cNvPr id="106" name="TextBox 105"/>
            <p:cNvSpPr txBox="1"/>
            <p:nvPr/>
          </p:nvSpPr>
          <p:spPr>
            <a:xfrm>
              <a:off x="10605722" y="768233"/>
              <a:ext cx="544878" cy="412421"/>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10</a:t>
              </a:r>
              <a:endParaRPr lang="zh-CN" altLang="en-US" dirty="0">
                <a:sym typeface="+mn-lt"/>
              </a:endParaRPr>
            </a:p>
          </p:txBody>
        </p:sp>
      </p:grpSp>
      <p:grpSp>
        <p:nvGrpSpPr>
          <p:cNvPr id="1024" name="组合 1023"/>
          <p:cNvGrpSpPr/>
          <p:nvPr/>
        </p:nvGrpSpPr>
        <p:grpSpPr>
          <a:xfrm>
            <a:off x="6835054" y="2569773"/>
            <a:ext cx="4315546" cy="412421"/>
            <a:chOff x="6835054" y="2569773"/>
            <a:chExt cx="4315546" cy="412421"/>
          </a:xfrm>
        </p:grpSpPr>
        <p:sp>
          <p:nvSpPr>
            <p:cNvPr id="95" name="TextBox 94"/>
            <p:cNvSpPr txBox="1"/>
            <p:nvPr/>
          </p:nvSpPr>
          <p:spPr>
            <a:xfrm>
              <a:off x="7852067" y="2569773"/>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a:solidFill>
                    <a:schemeClr val="bg1"/>
                  </a:solidFill>
                  <a:latin typeface="Microsoft YaHei" charset="0"/>
                  <a:ea typeface="Microsoft YaHei" charset="0"/>
                  <a:cs typeface="Microsoft YaHei" charset="0"/>
                  <a:sym typeface="+mn-lt"/>
                </a:rPr>
                <a:t>0</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96" name="TextBox 95"/>
            <p:cNvSpPr txBox="1"/>
            <p:nvPr/>
          </p:nvSpPr>
          <p:spPr>
            <a:xfrm>
              <a:off x="9289712" y="2569773"/>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5</a:t>
              </a:r>
              <a:endParaRPr lang="zh-CN" altLang="en-US" dirty="0">
                <a:sym typeface="+mn-lt"/>
              </a:endParaRPr>
            </a:p>
          </p:txBody>
        </p:sp>
        <p:sp>
          <p:nvSpPr>
            <p:cNvPr id="97" name="TextBox 96"/>
            <p:cNvSpPr txBox="1"/>
            <p:nvPr/>
          </p:nvSpPr>
          <p:spPr>
            <a:xfrm>
              <a:off x="8714600" y="2569773"/>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9</a:t>
              </a:r>
              <a:endParaRPr lang="zh-CN" altLang="en-US" dirty="0">
                <a:sym typeface="+mn-lt"/>
              </a:endParaRPr>
            </a:p>
          </p:txBody>
        </p:sp>
        <p:sp>
          <p:nvSpPr>
            <p:cNvPr id="98" name="TextBox 97"/>
            <p:cNvSpPr txBox="1"/>
            <p:nvPr/>
          </p:nvSpPr>
          <p:spPr>
            <a:xfrm>
              <a:off x="9001027" y="2569773"/>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7</a:t>
              </a:r>
              <a:endParaRPr lang="zh-CN" altLang="en-US" dirty="0">
                <a:sym typeface="+mn-lt"/>
              </a:endParaRPr>
            </a:p>
          </p:txBody>
        </p:sp>
        <p:sp>
          <p:nvSpPr>
            <p:cNvPr id="99" name="TextBox 98"/>
            <p:cNvSpPr txBox="1"/>
            <p:nvPr/>
          </p:nvSpPr>
          <p:spPr>
            <a:xfrm>
              <a:off x="6835054" y="2569773"/>
              <a:ext cx="787053"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pos1: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07" name="TextBox 106"/>
            <p:cNvSpPr txBox="1"/>
            <p:nvPr/>
          </p:nvSpPr>
          <p:spPr>
            <a:xfrm>
              <a:off x="9897979" y="2585354"/>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1</a:t>
              </a:r>
              <a:endParaRPr lang="zh-CN" altLang="en-US" dirty="0">
                <a:sym typeface="+mn-lt"/>
              </a:endParaRPr>
            </a:p>
          </p:txBody>
        </p:sp>
        <p:sp>
          <p:nvSpPr>
            <p:cNvPr id="108" name="TextBox 107"/>
            <p:cNvSpPr txBox="1"/>
            <p:nvPr/>
          </p:nvSpPr>
          <p:spPr>
            <a:xfrm>
              <a:off x="10605722" y="2569773"/>
              <a:ext cx="544878" cy="412421"/>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10</a:t>
              </a:r>
              <a:endParaRPr lang="zh-CN" altLang="en-US" dirty="0">
                <a:sym typeface="+mn-lt"/>
              </a:endParaRPr>
            </a:p>
          </p:txBody>
        </p:sp>
      </p:grpSp>
      <p:grpSp>
        <p:nvGrpSpPr>
          <p:cNvPr id="1026" name="组合 1025"/>
          <p:cNvGrpSpPr/>
          <p:nvPr/>
        </p:nvGrpSpPr>
        <p:grpSpPr>
          <a:xfrm>
            <a:off x="11268885" y="455721"/>
            <a:ext cx="703020" cy="5531549"/>
            <a:chOff x="11268885" y="455721"/>
            <a:chExt cx="703020" cy="5531549"/>
          </a:xfrm>
        </p:grpSpPr>
        <p:sp>
          <p:nvSpPr>
            <p:cNvPr id="3" name="TextBox 2"/>
            <p:cNvSpPr txBox="1"/>
            <p:nvPr/>
          </p:nvSpPr>
          <p:spPr>
            <a:xfrm>
              <a:off x="11555809" y="462972"/>
              <a:ext cx="414925" cy="372410"/>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0</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4" name="TextBox 3"/>
            <p:cNvSpPr txBox="1"/>
            <p:nvPr/>
          </p:nvSpPr>
          <p:spPr>
            <a:xfrm>
              <a:off x="11555809" y="808066"/>
              <a:ext cx="414925" cy="372410"/>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6" name="TextBox 5"/>
            <p:cNvSpPr txBox="1"/>
            <p:nvPr/>
          </p:nvSpPr>
          <p:spPr>
            <a:xfrm>
              <a:off x="11555809" y="1153160"/>
              <a:ext cx="414925" cy="372410"/>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2</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7" name="TextBox 6"/>
            <p:cNvSpPr txBox="1"/>
            <p:nvPr/>
          </p:nvSpPr>
          <p:spPr>
            <a:xfrm>
              <a:off x="11555809" y="1498254"/>
              <a:ext cx="414925" cy="372410"/>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3</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8" name="TextBox 7"/>
            <p:cNvSpPr txBox="1"/>
            <p:nvPr/>
          </p:nvSpPr>
          <p:spPr>
            <a:xfrm>
              <a:off x="11555809" y="1843348"/>
              <a:ext cx="414925" cy="372410"/>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4</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9" name="TextBox 8"/>
            <p:cNvSpPr txBox="1"/>
            <p:nvPr/>
          </p:nvSpPr>
          <p:spPr>
            <a:xfrm>
              <a:off x="11555809" y="2188442"/>
              <a:ext cx="414925" cy="345094"/>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5</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10" name="TextBox 9"/>
            <p:cNvSpPr txBox="1"/>
            <p:nvPr/>
          </p:nvSpPr>
          <p:spPr>
            <a:xfrm>
              <a:off x="11555808" y="2533536"/>
              <a:ext cx="414925" cy="345094"/>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6</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11" name="TextBox 10"/>
            <p:cNvSpPr txBox="1"/>
            <p:nvPr/>
          </p:nvSpPr>
          <p:spPr>
            <a:xfrm>
              <a:off x="11555808" y="2878630"/>
              <a:ext cx="414925" cy="345094"/>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7</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12" name="TextBox 11"/>
            <p:cNvSpPr txBox="1"/>
            <p:nvPr/>
          </p:nvSpPr>
          <p:spPr>
            <a:xfrm>
              <a:off x="11555808" y="3223724"/>
              <a:ext cx="414925" cy="345094"/>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8</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13" name="TextBox 12"/>
            <p:cNvSpPr txBox="1"/>
            <p:nvPr/>
          </p:nvSpPr>
          <p:spPr>
            <a:xfrm>
              <a:off x="11555808" y="3568818"/>
              <a:ext cx="414925" cy="345094"/>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9</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14" name="TextBox 13"/>
            <p:cNvSpPr txBox="1"/>
            <p:nvPr/>
          </p:nvSpPr>
          <p:spPr>
            <a:xfrm>
              <a:off x="11555808" y="3913912"/>
              <a:ext cx="414925" cy="372410"/>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10</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15" name="TextBox 14"/>
            <p:cNvSpPr txBox="1"/>
            <p:nvPr/>
          </p:nvSpPr>
          <p:spPr>
            <a:xfrm>
              <a:off x="11555808" y="4259006"/>
              <a:ext cx="414925" cy="345094"/>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11</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16" name="TextBox 15"/>
            <p:cNvSpPr txBox="1"/>
            <p:nvPr/>
          </p:nvSpPr>
          <p:spPr>
            <a:xfrm>
              <a:off x="11555808" y="4614145"/>
              <a:ext cx="414925" cy="345094"/>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12</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17" name="TextBox 16"/>
            <p:cNvSpPr txBox="1"/>
            <p:nvPr/>
          </p:nvSpPr>
          <p:spPr>
            <a:xfrm>
              <a:off x="11556980" y="5295695"/>
              <a:ext cx="414925" cy="372410"/>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14</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18" name="TextBox 17"/>
            <p:cNvSpPr txBox="1"/>
            <p:nvPr/>
          </p:nvSpPr>
          <p:spPr>
            <a:xfrm>
              <a:off x="11556980" y="5640789"/>
              <a:ext cx="414925" cy="345094"/>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15</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24" name="TextBox 23"/>
            <p:cNvSpPr txBox="1"/>
            <p:nvPr/>
          </p:nvSpPr>
          <p:spPr>
            <a:xfrm>
              <a:off x="11270056" y="455721"/>
              <a:ext cx="286924" cy="345094"/>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25" name="TextBox 24"/>
            <p:cNvSpPr txBox="1"/>
            <p:nvPr/>
          </p:nvSpPr>
          <p:spPr>
            <a:xfrm>
              <a:off x="11270056" y="800815"/>
              <a:ext cx="286924" cy="345094"/>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26" name="TextBox 25"/>
            <p:cNvSpPr txBox="1"/>
            <p:nvPr/>
          </p:nvSpPr>
          <p:spPr>
            <a:xfrm>
              <a:off x="11270056" y="1145909"/>
              <a:ext cx="286924" cy="345094"/>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27" name="TextBox 26"/>
            <p:cNvSpPr txBox="1"/>
            <p:nvPr/>
          </p:nvSpPr>
          <p:spPr>
            <a:xfrm>
              <a:off x="11270056" y="1491003"/>
              <a:ext cx="286924" cy="345094"/>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28" name="TextBox 27"/>
            <p:cNvSpPr txBox="1"/>
            <p:nvPr/>
          </p:nvSpPr>
          <p:spPr>
            <a:xfrm>
              <a:off x="11270056" y="1836097"/>
              <a:ext cx="286924" cy="345094"/>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29" name="TextBox 28"/>
            <p:cNvSpPr txBox="1"/>
            <p:nvPr/>
          </p:nvSpPr>
          <p:spPr>
            <a:xfrm>
              <a:off x="11270056" y="2181191"/>
              <a:ext cx="286924" cy="345094"/>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30" name="TextBox 29"/>
            <p:cNvSpPr txBox="1"/>
            <p:nvPr/>
          </p:nvSpPr>
          <p:spPr>
            <a:xfrm>
              <a:off x="11268885" y="2526285"/>
              <a:ext cx="286924" cy="345094"/>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31" name="TextBox 30"/>
            <p:cNvSpPr txBox="1"/>
            <p:nvPr/>
          </p:nvSpPr>
          <p:spPr>
            <a:xfrm>
              <a:off x="11268885" y="2871379"/>
              <a:ext cx="286924" cy="345094"/>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32" name="TextBox 31"/>
            <p:cNvSpPr txBox="1"/>
            <p:nvPr/>
          </p:nvSpPr>
          <p:spPr>
            <a:xfrm>
              <a:off x="11268885" y="3216473"/>
              <a:ext cx="286924" cy="345094"/>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33" name="TextBox 32"/>
            <p:cNvSpPr txBox="1"/>
            <p:nvPr/>
          </p:nvSpPr>
          <p:spPr>
            <a:xfrm>
              <a:off x="11268885" y="3561567"/>
              <a:ext cx="286924" cy="345094"/>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34" name="TextBox 33"/>
            <p:cNvSpPr txBox="1"/>
            <p:nvPr/>
          </p:nvSpPr>
          <p:spPr>
            <a:xfrm>
              <a:off x="11268885" y="3906661"/>
              <a:ext cx="286924" cy="345094"/>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35" name="TextBox 34"/>
            <p:cNvSpPr txBox="1"/>
            <p:nvPr/>
          </p:nvSpPr>
          <p:spPr>
            <a:xfrm>
              <a:off x="11268885" y="4262318"/>
              <a:ext cx="286924" cy="345094"/>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36" name="TextBox 35"/>
            <p:cNvSpPr txBox="1"/>
            <p:nvPr/>
          </p:nvSpPr>
          <p:spPr>
            <a:xfrm>
              <a:off x="11268885" y="4606894"/>
              <a:ext cx="286924" cy="345094"/>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37" name="TextBox 36"/>
            <p:cNvSpPr txBox="1"/>
            <p:nvPr/>
          </p:nvSpPr>
          <p:spPr>
            <a:xfrm>
              <a:off x="11268885" y="4951988"/>
              <a:ext cx="286924" cy="345094"/>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38" name="TextBox 37"/>
            <p:cNvSpPr txBox="1"/>
            <p:nvPr/>
          </p:nvSpPr>
          <p:spPr>
            <a:xfrm>
              <a:off x="11268885" y="5297082"/>
              <a:ext cx="286924" cy="345094"/>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100" name="TextBox 99"/>
            <p:cNvSpPr txBox="1"/>
            <p:nvPr/>
          </p:nvSpPr>
          <p:spPr>
            <a:xfrm>
              <a:off x="11268885" y="5642176"/>
              <a:ext cx="286924" cy="345094"/>
            </a:xfrm>
            <a:prstGeom prst="rect">
              <a:avLst/>
            </a:prstGeom>
            <a:solidFill>
              <a:schemeClr val="accent2">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109" name="TextBox 108"/>
            <p:cNvSpPr txBox="1"/>
            <p:nvPr/>
          </p:nvSpPr>
          <p:spPr>
            <a:xfrm>
              <a:off x="11556980" y="4950601"/>
              <a:ext cx="414925" cy="345094"/>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13</a:t>
              </a:r>
              <a:endParaRPr kumimoji="1" lang="zh-CN" altLang="en-US" sz="1400" b="1" dirty="0">
                <a:solidFill>
                  <a:schemeClr val="bg1"/>
                </a:solidFill>
                <a:latin typeface="Microsoft YaHei" charset="0"/>
                <a:ea typeface="Microsoft YaHei" charset="0"/>
                <a:cs typeface="Microsoft YaHei" charset="0"/>
                <a:sym typeface="+mn-lt"/>
              </a:endParaRPr>
            </a:p>
          </p:txBody>
        </p:sp>
      </p:grpSp>
      <p:sp>
        <p:nvSpPr>
          <p:cNvPr id="85" name="TextBox 84"/>
          <p:cNvSpPr txBox="1"/>
          <p:nvPr/>
        </p:nvSpPr>
        <p:spPr>
          <a:xfrm>
            <a:off x="7886486" y="3019915"/>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86" name="TextBox 85"/>
          <p:cNvSpPr txBox="1"/>
          <p:nvPr/>
        </p:nvSpPr>
        <p:spPr>
          <a:xfrm>
            <a:off x="8743162" y="3004333"/>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0</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87" name="TextBox 86"/>
          <p:cNvSpPr txBox="1"/>
          <p:nvPr/>
        </p:nvSpPr>
        <p:spPr>
          <a:xfrm>
            <a:off x="9031847" y="3004333"/>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0</a:t>
            </a:r>
            <a:endParaRPr lang="zh-CN" altLang="en-US" dirty="0">
              <a:sym typeface="+mn-lt"/>
            </a:endParaRPr>
          </a:p>
        </p:txBody>
      </p:sp>
      <p:sp>
        <p:nvSpPr>
          <p:cNvPr id="88" name="TextBox 87"/>
          <p:cNvSpPr txBox="1"/>
          <p:nvPr/>
        </p:nvSpPr>
        <p:spPr>
          <a:xfrm>
            <a:off x="9318771" y="3004333"/>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89" name="TextBox 88"/>
          <p:cNvSpPr txBox="1"/>
          <p:nvPr/>
        </p:nvSpPr>
        <p:spPr>
          <a:xfrm>
            <a:off x="9892122" y="3004333"/>
            <a:ext cx="286924" cy="412421"/>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400" b="1">
                <a:solidFill>
                  <a:schemeClr val="bg1"/>
                </a:solidFill>
                <a:latin typeface="Microsoft YaHei" charset="0"/>
                <a:ea typeface="Microsoft YaHei" charset="0"/>
                <a:cs typeface="Microsoft YaHei" charset="0"/>
              </a:defRPr>
            </a:lvl1pPr>
          </a:lstStyle>
          <a:p>
            <a:r>
              <a:rPr lang="en-US" altLang="zh-CN" sz="1600" dirty="0">
                <a:sym typeface="+mn-lt"/>
              </a:rPr>
              <a:t>1</a:t>
            </a:r>
            <a:endParaRPr lang="zh-CN" altLang="en-US" sz="1600" dirty="0">
              <a:sym typeface="+mn-lt"/>
            </a:endParaRPr>
          </a:p>
        </p:txBody>
      </p:sp>
      <p:sp>
        <p:nvSpPr>
          <p:cNvPr id="90" name="TextBox 89"/>
          <p:cNvSpPr txBox="1"/>
          <p:nvPr/>
        </p:nvSpPr>
        <p:spPr>
          <a:xfrm>
            <a:off x="10605722" y="3047884"/>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0</a:t>
            </a:r>
            <a:endParaRPr lang="zh-CN" altLang="en-US" dirty="0">
              <a:sym typeface="+mn-lt"/>
            </a:endParaRPr>
          </a:p>
        </p:txBody>
      </p:sp>
      <p:sp>
        <p:nvSpPr>
          <p:cNvPr id="110" name="TextBox 109"/>
          <p:cNvSpPr txBox="1"/>
          <p:nvPr/>
        </p:nvSpPr>
        <p:spPr>
          <a:xfrm>
            <a:off x="7895424" y="3016721"/>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11" name="TextBox 110"/>
          <p:cNvSpPr txBox="1"/>
          <p:nvPr/>
        </p:nvSpPr>
        <p:spPr>
          <a:xfrm>
            <a:off x="8752100" y="3001139"/>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0</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13" name="TextBox 112"/>
          <p:cNvSpPr txBox="1"/>
          <p:nvPr/>
        </p:nvSpPr>
        <p:spPr>
          <a:xfrm>
            <a:off x="9327709" y="3001139"/>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14" name="TextBox 113"/>
          <p:cNvSpPr txBox="1"/>
          <p:nvPr/>
        </p:nvSpPr>
        <p:spPr>
          <a:xfrm>
            <a:off x="9901060" y="3001139"/>
            <a:ext cx="286924" cy="412421"/>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400" b="1">
                <a:solidFill>
                  <a:schemeClr val="bg1"/>
                </a:solidFill>
                <a:latin typeface="Microsoft YaHei" charset="0"/>
                <a:ea typeface="Microsoft YaHei" charset="0"/>
                <a:cs typeface="Microsoft YaHei" charset="0"/>
              </a:defRPr>
            </a:lvl1pPr>
          </a:lstStyle>
          <a:p>
            <a:r>
              <a:rPr lang="en-US" altLang="zh-CN" sz="1600" dirty="0">
                <a:sym typeface="+mn-lt"/>
              </a:rPr>
              <a:t>1</a:t>
            </a:r>
            <a:endParaRPr lang="zh-CN" altLang="en-US" sz="1600" dirty="0">
              <a:sym typeface="+mn-lt"/>
            </a:endParaRPr>
          </a:p>
        </p:txBody>
      </p:sp>
      <p:sp>
        <p:nvSpPr>
          <p:cNvPr id="115" name="TextBox 114"/>
          <p:cNvSpPr txBox="1"/>
          <p:nvPr/>
        </p:nvSpPr>
        <p:spPr>
          <a:xfrm>
            <a:off x="10614660" y="3044690"/>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0</a:t>
            </a:r>
            <a:endParaRPr lang="zh-CN" altLang="en-US" dirty="0">
              <a:sym typeface="+mn-lt"/>
            </a:endParaRPr>
          </a:p>
        </p:txBody>
      </p:sp>
      <p:sp>
        <p:nvSpPr>
          <p:cNvPr id="116" name="TextBox 115"/>
          <p:cNvSpPr txBox="1"/>
          <p:nvPr/>
        </p:nvSpPr>
        <p:spPr>
          <a:xfrm>
            <a:off x="7852067" y="3579818"/>
            <a:ext cx="286924" cy="381258"/>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7</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18" name="TextBox 117"/>
          <p:cNvSpPr txBox="1"/>
          <p:nvPr/>
        </p:nvSpPr>
        <p:spPr>
          <a:xfrm>
            <a:off x="8456238" y="3568818"/>
            <a:ext cx="545286"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15</a:t>
            </a:r>
            <a:endParaRPr lang="zh-CN" altLang="en-US" dirty="0">
              <a:sym typeface="+mn-lt"/>
            </a:endParaRPr>
          </a:p>
        </p:txBody>
      </p:sp>
      <p:sp>
        <p:nvSpPr>
          <p:cNvPr id="119" name="TextBox 118"/>
          <p:cNvSpPr txBox="1"/>
          <p:nvPr/>
        </p:nvSpPr>
        <p:spPr>
          <a:xfrm>
            <a:off x="8895562" y="3568818"/>
            <a:ext cx="537612"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13</a:t>
            </a:r>
            <a:endParaRPr lang="zh-CN" altLang="en-US" sz="1400" dirty="0">
              <a:sym typeface="+mn-lt"/>
            </a:endParaRPr>
          </a:p>
        </p:txBody>
      </p:sp>
      <p:sp>
        <p:nvSpPr>
          <p:cNvPr id="120" name="TextBox 119"/>
          <p:cNvSpPr txBox="1"/>
          <p:nvPr/>
        </p:nvSpPr>
        <p:spPr>
          <a:xfrm>
            <a:off x="6835054" y="3568818"/>
            <a:ext cx="787053" cy="381258"/>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pos2:</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21" name="TextBox 120"/>
          <p:cNvSpPr txBox="1"/>
          <p:nvPr/>
        </p:nvSpPr>
        <p:spPr>
          <a:xfrm>
            <a:off x="9897979" y="3584399"/>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8</a:t>
            </a:r>
            <a:endParaRPr lang="zh-CN" altLang="en-US" dirty="0">
              <a:sym typeface="+mn-lt"/>
            </a:endParaRPr>
          </a:p>
        </p:txBody>
      </p:sp>
      <p:sp>
        <p:nvSpPr>
          <p:cNvPr id="123" name="TextBox 122"/>
          <p:cNvSpPr txBox="1"/>
          <p:nvPr/>
        </p:nvSpPr>
        <p:spPr>
          <a:xfrm>
            <a:off x="5897749" y="3981239"/>
            <a:ext cx="1874610" cy="2717667"/>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rPr>
              <a:t>Z</a:t>
            </a:r>
            <a:r>
              <a:rPr lang="zh-CN" altLang="zh-CN" sz="1600" b="1" baseline="-25000" dirty="0" smtClean="0">
                <a:solidFill>
                  <a:schemeClr val="bg1"/>
                </a:solidFill>
              </a:rPr>
              <a:t>ɑ</a:t>
            </a:r>
            <a:r>
              <a:rPr kumimoji="1" lang="en-US" altLang="zh-CN" sz="1600" b="1" dirty="0" smtClean="0">
                <a:solidFill>
                  <a:schemeClr val="bg1"/>
                </a:solidFill>
                <a:latin typeface="Microsoft YaHei" charset="0"/>
                <a:ea typeface="Microsoft YaHei" charset="0"/>
                <a:cs typeface="Microsoft YaHei" charset="0"/>
              </a:rPr>
              <a:t>(0−9)+9=</a:t>
            </a:r>
          </a:p>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rPr>
              <a:t>Z</a:t>
            </a:r>
            <a:r>
              <a:rPr lang="zh-CN" altLang="zh-CN" sz="1600" b="1" baseline="-25000" dirty="0">
                <a:solidFill>
                  <a:schemeClr val="bg1"/>
                </a:solidFill>
              </a:rPr>
              <a:t>ɑ</a:t>
            </a:r>
            <a:r>
              <a:rPr kumimoji="1" lang="en-US" altLang="zh-CN" sz="1600" b="1" dirty="0" smtClean="0">
                <a:solidFill>
                  <a:schemeClr val="bg1"/>
                </a:solidFill>
                <a:latin typeface="Microsoft YaHei" charset="0"/>
                <a:ea typeface="Microsoft YaHei" charset="0"/>
                <a:cs typeface="Microsoft YaHei" charset="0"/>
              </a:rPr>
              <a:t>(-9+15)+9=</a:t>
            </a:r>
            <a:endParaRPr kumimoji="1" lang="zh-CN" altLang="en-US" sz="1600" b="1" dirty="0">
              <a:solidFill>
                <a:schemeClr val="bg1"/>
              </a:solidFill>
              <a:latin typeface="Microsoft YaHei" charset="0"/>
              <a:ea typeface="Microsoft YaHei" charset="0"/>
              <a:cs typeface="Microsoft YaHei" charset="0"/>
              <a:sym typeface="+mn-lt"/>
            </a:endParaRPr>
          </a:p>
          <a:p>
            <a:pPr>
              <a:lnSpc>
                <a:spcPct val="130000"/>
              </a:lnSpc>
              <a:spcBef>
                <a:spcPts val="600"/>
              </a:spcBef>
            </a:pPr>
            <a:r>
              <a:rPr kumimoji="1" lang="en-US" altLang="zh-CN" sz="1600" b="1" dirty="0">
                <a:solidFill>
                  <a:schemeClr val="bg1"/>
                </a:solidFill>
                <a:latin typeface="Microsoft YaHei" charset="0"/>
                <a:ea typeface="Microsoft YaHei" charset="0"/>
                <a:cs typeface="Microsoft YaHei" charset="0"/>
              </a:rPr>
              <a:t>Z</a:t>
            </a:r>
            <a:r>
              <a:rPr lang="zh-CN" altLang="zh-CN" sz="1600" b="1" baseline="-25000" dirty="0">
                <a:solidFill>
                  <a:schemeClr val="bg1"/>
                </a:solidFill>
              </a:rPr>
              <a:t>ɑ</a:t>
            </a:r>
            <a:r>
              <a:rPr kumimoji="1" lang="en-US" altLang="zh-CN" sz="1600" b="1" dirty="0" smtClean="0">
                <a:solidFill>
                  <a:schemeClr val="bg1"/>
                </a:solidFill>
                <a:latin typeface="Microsoft YaHei" charset="0"/>
                <a:ea typeface="Microsoft YaHei" charset="0"/>
                <a:cs typeface="Microsoft YaHei" charset="0"/>
                <a:sym typeface="+mn-lt"/>
              </a:rPr>
              <a:t>(1+</a:t>
            </a:r>
            <a:r>
              <a:rPr lang="zh-CN" altLang="zh-CN" sz="1600" b="1" dirty="0">
                <a:solidFill>
                  <a:schemeClr val="bg1"/>
                </a:solidFill>
              </a:rPr>
              <a:t>ɑ</a:t>
            </a:r>
            <a:r>
              <a:rPr lang="en-US" altLang="zh-CN" sz="1600" b="1" baseline="30000" dirty="0" smtClean="0">
                <a:solidFill>
                  <a:schemeClr val="bg1"/>
                </a:solidFill>
              </a:rPr>
              <a:t>6</a:t>
            </a:r>
            <a:r>
              <a:rPr lang="zh-CN" altLang="en-US" sz="1600" b="1" dirty="0" smtClean="0">
                <a:solidFill>
                  <a:schemeClr val="bg1"/>
                </a:solidFill>
              </a:rPr>
              <a:t>）</a:t>
            </a:r>
            <a:r>
              <a:rPr lang="en-US" altLang="zh-CN" sz="1600" b="1" dirty="0" smtClean="0">
                <a:solidFill>
                  <a:schemeClr val="bg1"/>
                </a:solidFill>
              </a:rPr>
              <a:t>+9=</a:t>
            </a:r>
          </a:p>
          <a:p>
            <a:pPr>
              <a:lnSpc>
                <a:spcPct val="130000"/>
              </a:lnSpc>
              <a:spcBef>
                <a:spcPts val="600"/>
              </a:spcBef>
            </a:pPr>
            <a:r>
              <a:rPr kumimoji="1" lang="en-US" altLang="zh-CN" sz="1600" b="1" dirty="0">
                <a:solidFill>
                  <a:schemeClr val="bg1"/>
                </a:solidFill>
                <a:latin typeface="Microsoft YaHei" charset="0"/>
                <a:ea typeface="Microsoft YaHei" charset="0"/>
                <a:cs typeface="Microsoft YaHei" charset="0"/>
              </a:rPr>
              <a:t>Z</a:t>
            </a:r>
            <a:r>
              <a:rPr lang="zh-CN" altLang="zh-CN" sz="1600" b="1" baseline="-25000" dirty="0">
                <a:solidFill>
                  <a:schemeClr val="bg1"/>
                </a:solidFill>
              </a:rPr>
              <a:t>ɑ</a:t>
            </a:r>
            <a:r>
              <a:rPr lang="en-US" altLang="zh-CN" sz="1600" b="1" dirty="0" smtClean="0">
                <a:solidFill>
                  <a:schemeClr val="bg1"/>
                </a:solidFill>
              </a:rPr>
              <a:t>(</a:t>
            </a:r>
            <a:r>
              <a:rPr lang="zh-CN" altLang="zh-CN" sz="1600" b="1" dirty="0" smtClean="0">
                <a:solidFill>
                  <a:schemeClr val="bg1"/>
                </a:solidFill>
              </a:rPr>
              <a:t>ɑ</a:t>
            </a:r>
            <a:r>
              <a:rPr lang="en-US" altLang="zh-CN" sz="1600" b="1" baseline="30000" dirty="0">
                <a:solidFill>
                  <a:schemeClr val="bg1"/>
                </a:solidFill>
              </a:rPr>
              <a:t>3</a:t>
            </a:r>
            <a:r>
              <a:rPr lang="en-US" altLang="zh-CN" sz="1600" b="1" dirty="0">
                <a:solidFill>
                  <a:schemeClr val="bg1"/>
                </a:solidFill>
              </a:rPr>
              <a:t>+</a:t>
            </a:r>
            <a:r>
              <a:rPr lang="zh-CN" altLang="zh-CN" sz="1600" b="1" dirty="0">
                <a:solidFill>
                  <a:schemeClr val="bg1"/>
                </a:solidFill>
              </a:rPr>
              <a:t>ɑ</a:t>
            </a:r>
            <a:r>
              <a:rPr lang="en-US" altLang="zh-CN" sz="1600" b="1" baseline="30000" dirty="0" smtClean="0">
                <a:solidFill>
                  <a:schemeClr val="bg1"/>
                </a:solidFill>
              </a:rPr>
              <a:t>2</a:t>
            </a:r>
            <a:r>
              <a:rPr lang="en-US" altLang="zh-CN" sz="1600" b="1" dirty="0" smtClean="0">
                <a:solidFill>
                  <a:schemeClr val="bg1"/>
                </a:solidFill>
              </a:rPr>
              <a:t>+1)+9=</a:t>
            </a:r>
          </a:p>
          <a:p>
            <a:pPr>
              <a:lnSpc>
                <a:spcPct val="130000"/>
              </a:lnSpc>
              <a:spcBef>
                <a:spcPts val="600"/>
              </a:spcBef>
            </a:pPr>
            <a:r>
              <a:rPr lang="en-US" altLang="zh-CN" sz="1600" b="1" dirty="0" smtClean="0">
                <a:solidFill>
                  <a:schemeClr val="bg1"/>
                </a:solidFill>
              </a:rPr>
              <a:t>13+9=22=</a:t>
            </a:r>
          </a:p>
          <a:p>
            <a:pPr>
              <a:lnSpc>
                <a:spcPct val="130000"/>
              </a:lnSpc>
              <a:spcBef>
                <a:spcPts val="600"/>
              </a:spcBef>
            </a:pPr>
            <a:r>
              <a:rPr lang="en-US" altLang="zh-CN" sz="1600" b="1" dirty="0" smtClean="0">
                <a:solidFill>
                  <a:schemeClr val="bg1"/>
                </a:solidFill>
              </a:rPr>
              <a:t>22-15=7</a:t>
            </a:r>
            <a:endParaRPr lang="zh-CN" altLang="zh-CN" sz="1600" b="1" dirty="0">
              <a:solidFill>
                <a:schemeClr val="bg1"/>
              </a:solidFill>
            </a:endParaRPr>
          </a:p>
        </p:txBody>
      </p:sp>
      <p:sp>
        <p:nvSpPr>
          <p:cNvPr id="125" name="TextBox 124"/>
          <p:cNvSpPr txBox="1"/>
          <p:nvPr/>
        </p:nvSpPr>
        <p:spPr>
          <a:xfrm>
            <a:off x="5897749" y="3950076"/>
            <a:ext cx="1874610" cy="279461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rPr>
              <a:t>Z</a:t>
            </a:r>
            <a:r>
              <a:rPr lang="zh-CN" altLang="zh-CN" sz="1600" b="1" baseline="-25000" dirty="0" smtClean="0">
                <a:solidFill>
                  <a:schemeClr val="bg1"/>
                </a:solidFill>
              </a:rPr>
              <a:t>ɑ</a:t>
            </a:r>
            <a:r>
              <a:rPr kumimoji="1" lang="en-US" altLang="zh-CN" sz="1600" b="1" dirty="0" smtClean="0">
                <a:solidFill>
                  <a:schemeClr val="bg1"/>
                </a:solidFill>
                <a:latin typeface="Microsoft YaHei" charset="0"/>
                <a:ea typeface="Microsoft YaHei" charset="0"/>
                <a:cs typeface="Microsoft YaHei" charset="0"/>
              </a:rPr>
              <a:t>(9−7)+7=</a:t>
            </a:r>
          </a:p>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rPr>
              <a:t>Z</a:t>
            </a:r>
            <a:r>
              <a:rPr lang="zh-CN" altLang="zh-CN" sz="1600" b="1" baseline="-25000" dirty="0" smtClean="0">
                <a:solidFill>
                  <a:schemeClr val="bg1"/>
                </a:solidFill>
              </a:rPr>
              <a:t>ɑ</a:t>
            </a:r>
            <a:r>
              <a:rPr lang="en-US" altLang="zh-CN" sz="1600" b="1" dirty="0" smtClean="0">
                <a:solidFill>
                  <a:schemeClr val="bg1"/>
                </a:solidFill>
              </a:rPr>
              <a:t>(</a:t>
            </a:r>
            <a:r>
              <a:rPr kumimoji="1" lang="en-US" altLang="zh-CN" sz="1600" b="1" dirty="0" smtClean="0">
                <a:solidFill>
                  <a:schemeClr val="bg1"/>
                </a:solidFill>
                <a:latin typeface="Microsoft YaHei" charset="0"/>
                <a:ea typeface="Microsoft YaHei" charset="0"/>
                <a:cs typeface="Microsoft YaHei" charset="0"/>
              </a:rPr>
              <a:t>2)+7=</a:t>
            </a:r>
            <a:endParaRPr kumimoji="1" lang="zh-CN" altLang="en-US" sz="1600" b="1" dirty="0">
              <a:solidFill>
                <a:schemeClr val="bg1"/>
              </a:solidFill>
              <a:latin typeface="Microsoft YaHei" charset="0"/>
              <a:ea typeface="Microsoft YaHei" charset="0"/>
              <a:cs typeface="Microsoft YaHei" charset="0"/>
              <a:sym typeface="+mn-lt"/>
            </a:endParaRPr>
          </a:p>
          <a:p>
            <a:pPr>
              <a:lnSpc>
                <a:spcPct val="130000"/>
              </a:lnSpc>
              <a:spcBef>
                <a:spcPts val="600"/>
              </a:spcBef>
            </a:pPr>
            <a:r>
              <a:rPr kumimoji="1" lang="en-US" altLang="zh-CN" sz="1600" b="1" dirty="0">
                <a:solidFill>
                  <a:schemeClr val="bg1"/>
                </a:solidFill>
                <a:latin typeface="Microsoft YaHei" charset="0"/>
                <a:ea typeface="Microsoft YaHei" charset="0"/>
                <a:cs typeface="Microsoft YaHei" charset="0"/>
              </a:rPr>
              <a:t>Z</a:t>
            </a:r>
            <a:r>
              <a:rPr lang="zh-CN" altLang="zh-CN" sz="1600" b="1" baseline="-25000" dirty="0">
                <a:solidFill>
                  <a:schemeClr val="bg1"/>
                </a:solidFill>
              </a:rPr>
              <a:t>ɑ</a:t>
            </a:r>
            <a:r>
              <a:rPr kumimoji="1" lang="en-US" altLang="zh-CN" sz="1600" b="1" dirty="0" smtClean="0">
                <a:solidFill>
                  <a:schemeClr val="bg1"/>
                </a:solidFill>
                <a:latin typeface="Microsoft YaHei" charset="0"/>
                <a:ea typeface="Microsoft YaHei" charset="0"/>
                <a:cs typeface="Microsoft YaHei" charset="0"/>
                <a:sym typeface="+mn-lt"/>
              </a:rPr>
              <a:t>(1+</a:t>
            </a:r>
            <a:r>
              <a:rPr lang="zh-CN" altLang="zh-CN" sz="1600" b="1" dirty="0" smtClean="0">
                <a:solidFill>
                  <a:schemeClr val="bg1"/>
                </a:solidFill>
              </a:rPr>
              <a:t>ɑ</a:t>
            </a:r>
            <a:r>
              <a:rPr lang="en-US" altLang="zh-CN" sz="1600" b="1" baseline="30000" dirty="0" smtClean="0">
                <a:solidFill>
                  <a:schemeClr val="bg1"/>
                </a:solidFill>
              </a:rPr>
              <a:t>2</a:t>
            </a:r>
            <a:r>
              <a:rPr lang="zh-CN" altLang="en-US" sz="1600" b="1" dirty="0" smtClean="0">
                <a:solidFill>
                  <a:schemeClr val="bg1"/>
                </a:solidFill>
              </a:rPr>
              <a:t>）</a:t>
            </a:r>
            <a:r>
              <a:rPr lang="en-US" altLang="zh-CN" sz="1600" b="1" dirty="0" smtClean="0">
                <a:solidFill>
                  <a:schemeClr val="bg1"/>
                </a:solidFill>
              </a:rPr>
              <a:t>+7=</a:t>
            </a:r>
          </a:p>
          <a:p>
            <a:pPr>
              <a:lnSpc>
                <a:spcPct val="130000"/>
              </a:lnSpc>
              <a:spcBef>
                <a:spcPts val="600"/>
              </a:spcBef>
            </a:pPr>
            <a:r>
              <a:rPr lang="en-US" altLang="zh-CN" sz="1600" b="1" dirty="0">
                <a:solidFill>
                  <a:schemeClr val="bg1"/>
                </a:solidFill>
              </a:rPr>
              <a:t>8</a:t>
            </a:r>
            <a:r>
              <a:rPr lang="en-US" altLang="zh-CN" sz="1600" b="1" dirty="0" smtClean="0">
                <a:solidFill>
                  <a:schemeClr val="bg1"/>
                </a:solidFill>
              </a:rPr>
              <a:t>+7=</a:t>
            </a:r>
          </a:p>
          <a:p>
            <a:pPr>
              <a:lnSpc>
                <a:spcPct val="130000"/>
              </a:lnSpc>
              <a:spcBef>
                <a:spcPts val="600"/>
              </a:spcBef>
            </a:pPr>
            <a:r>
              <a:rPr lang="en-US" altLang="zh-CN" sz="1600" b="1" dirty="0" smtClean="0">
                <a:solidFill>
                  <a:schemeClr val="bg1"/>
                </a:solidFill>
              </a:rPr>
              <a:t>15</a:t>
            </a:r>
          </a:p>
          <a:p>
            <a:pPr>
              <a:lnSpc>
                <a:spcPct val="130000"/>
              </a:lnSpc>
              <a:spcBef>
                <a:spcPts val="600"/>
              </a:spcBef>
            </a:pPr>
            <a:endParaRPr lang="en-US" altLang="zh-CN" sz="1600" b="1" dirty="0" smtClean="0">
              <a:solidFill>
                <a:schemeClr val="bg1"/>
              </a:solidFill>
            </a:endParaRPr>
          </a:p>
          <a:p>
            <a:pPr>
              <a:lnSpc>
                <a:spcPct val="130000"/>
              </a:lnSpc>
              <a:spcBef>
                <a:spcPts val="600"/>
              </a:spcBef>
            </a:pPr>
            <a:endParaRPr lang="en-US" altLang="zh-CN" sz="1600" b="1" dirty="0" smtClean="0">
              <a:solidFill>
                <a:schemeClr val="bg1"/>
              </a:solidFill>
            </a:endParaRPr>
          </a:p>
        </p:txBody>
      </p:sp>
      <p:sp>
        <p:nvSpPr>
          <p:cNvPr id="117" name="TextBox 116"/>
          <p:cNvSpPr txBox="1"/>
          <p:nvPr/>
        </p:nvSpPr>
        <p:spPr>
          <a:xfrm>
            <a:off x="9289712" y="3568818"/>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2</a:t>
            </a:r>
            <a:endParaRPr lang="zh-CN" altLang="en-US" dirty="0">
              <a:sym typeface="+mn-lt"/>
            </a:endParaRPr>
          </a:p>
        </p:txBody>
      </p:sp>
      <p:sp>
        <p:nvSpPr>
          <p:cNvPr id="131" name="TextBox 130"/>
          <p:cNvSpPr txBox="1"/>
          <p:nvPr/>
        </p:nvSpPr>
        <p:spPr>
          <a:xfrm>
            <a:off x="5897749" y="3950076"/>
            <a:ext cx="1874610"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Intercepted bits:</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32" name="TextBox 131"/>
          <p:cNvSpPr txBox="1"/>
          <p:nvPr/>
        </p:nvSpPr>
        <p:spPr>
          <a:xfrm>
            <a:off x="7828801" y="3979852"/>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34" name="TextBox 133"/>
          <p:cNvSpPr txBox="1"/>
          <p:nvPr/>
        </p:nvSpPr>
        <p:spPr>
          <a:xfrm>
            <a:off x="8974162" y="3964270"/>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1</a:t>
            </a:r>
            <a:endParaRPr lang="zh-CN" altLang="en-US" dirty="0">
              <a:sym typeface="+mn-lt"/>
            </a:endParaRPr>
          </a:p>
        </p:txBody>
      </p:sp>
      <p:sp>
        <p:nvSpPr>
          <p:cNvPr id="135" name="TextBox 134"/>
          <p:cNvSpPr txBox="1"/>
          <p:nvPr/>
        </p:nvSpPr>
        <p:spPr>
          <a:xfrm>
            <a:off x="9261086" y="3964270"/>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36" name="TextBox 135"/>
          <p:cNvSpPr txBox="1"/>
          <p:nvPr/>
        </p:nvSpPr>
        <p:spPr>
          <a:xfrm>
            <a:off x="9901060" y="3976658"/>
            <a:ext cx="286924" cy="412421"/>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400" b="1">
                <a:solidFill>
                  <a:schemeClr val="bg1"/>
                </a:solidFill>
                <a:latin typeface="Microsoft YaHei" charset="0"/>
                <a:ea typeface="Microsoft YaHei" charset="0"/>
                <a:cs typeface="Microsoft YaHei" charset="0"/>
              </a:defRPr>
            </a:lvl1pPr>
          </a:lstStyle>
          <a:p>
            <a:r>
              <a:rPr lang="en-US" altLang="zh-CN" sz="1600" dirty="0">
                <a:sym typeface="+mn-lt"/>
              </a:rPr>
              <a:t>1</a:t>
            </a:r>
            <a:endParaRPr lang="zh-CN" altLang="en-US" sz="1600" dirty="0">
              <a:sym typeface="+mn-lt"/>
            </a:endParaRPr>
          </a:p>
        </p:txBody>
      </p:sp>
      <p:sp>
        <p:nvSpPr>
          <p:cNvPr id="137" name="TextBox 136"/>
          <p:cNvSpPr txBox="1"/>
          <p:nvPr/>
        </p:nvSpPr>
        <p:spPr>
          <a:xfrm>
            <a:off x="7837739" y="3976658"/>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38" name="TextBox 137"/>
          <p:cNvSpPr txBox="1"/>
          <p:nvPr/>
        </p:nvSpPr>
        <p:spPr>
          <a:xfrm>
            <a:off x="8692581" y="3974410"/>
            <a:ext cx="286924" cy="381258"/>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0</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39" name="TextBox 138"/>
          <p:cNvSpPr txBox="1"/>
          <p:nvPr/>
        </p:nvSpPr>
        <p:spPr>
          <a:xfrm>
            <a:off x="8983100" y="3961076"/>
            <a:ext cx="286924" cy="381258"/>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1</a:t>
            </a:r>
            <a:endParaRPr lang="zh-CN" altLang="en-US" dirty="0">
              <a:sym typeface="+mn-lt"/>
            </a:endParaRPr>
          </a:p>
        </p:txBody>
      </p:sp>
      <p:sp>
        <p:nvSpPr>
          <p:cNvPr id="140" name="TextBox 139"/>
          <p:cNvSpPr txBox="1"/>
          <p:nvPr/>
        </p:nvSpPr>
        <p:spPr>
          <a:xfrm>
            <a:off x="9270024" y="3961076"/>
            <a:ext cx="286924"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a:solidFill>
                  <a:schemeClr val="bg1"/>
                </a:solidFill>
                <a:latin typeface="Microsoft YaHei" charset="0"/>
                <a:ea typeface="Microsoft YaHei" charset="0"/>
                <a:cs typeface="Microsoft YaHei" charset="0"/>
                <a:sym typeface="+mn-lt"/>
              </a:rPr>
              <a:t>0</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41" name="TextBox 140"/>
          <p:cNvSpPr txBox="1"/>
          <p:nvPr/>
        </p:nvSpPr>
        <p:spPr>
          <a:xfrm>
            <a:off x="9892122" y="3961076"/>
            <a:ext cx="286924" cy="412421"/>
          </a:xfrm>
          <a:prstGeom prst="rect">
            <a:avLst/>
          </a:prstGeom>
          <a:solidFill>
            <a:schemeClr val="accent2">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400" b="1">
                <a:solidFill>
                  <a:schemeClr val="bg1"/>
                </a:solidFill>
                <a:latin typeface="Microsoft YaHei" charset="0"/>
                <a:ea typeface="Microsoft YaHei" charset="0"/>
                <a:cs typeface="Microsoft YaHei" charset="0"/>
              </a:defRPr>
            </a:lvl1pPr>
          </a:lstStyle>
          <a:p>
            <a:r>
              <a:rPr lang="en-US" altLang="zh-CN" sz="1600" dirty="0">
                <a:sym typeface="+mn-lt"/>
              </a:rPr>
              <a:t>1</a:t>
            </a:r>
            <a:endParaRPr lang="zh-CN" altLang="en-US" sz="1600" dirty="0">
              <a:sym typeface="+mn-lt"/>
            </a:endParaRPr>
          </a:p>
        </p:txBody>
      </p:sp>
      <p:sp>
        <p:nvSpPr>
          <p:cNvPr id="142" name="TextBox 141"/>
          <p:cNvSpPr txBox="1"/>
          <p:nvPr/>
        </p:nvSpPr>
        <p:spPr>
          <a:xfrm>
            <a:off x="7921513" y="4779441"/>
            <a:ext cx="2466731" cy="412421"/>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Contradiction found</a:t>
            </a:r>
            <a:endParaRPr kumimoji="1" lang="zh-CN" altLang="en-US" sz="1600" b="1" dirty="0">
              <a:solidFill>
                <a:schemeClr val="bg1"/>
              </a:solidFill>
              <a:latin typeface="Microsoft YaHei" charset="0"/>
              <a:ea typeface="Microsoft YaHei" charset="0"/>
              <a:cs typeface="Microsoft YaHei" charset="0"/>
              <a:sym typeface="+mn-lt"/>
            </a:endParaRPr>
          </a:p>
        </p:txBody>
      </p:sp>
      <p:grpSp>
        <p:nvGrpSpPr>
          <p:cNvPr id="53" name="组合 52"/>
          <p:cNvGrpSpPr/>
          <p:nvPr/>
        </p:nvGrpSpPr>
        <p:grpSpPr>
          <a:xfrm>
            <a:off x="9576636" y="1629144"/>
            <a:ext cx="467886" cy="506363"/>
            <a:chOff x="9576636" y="1611997"/>
            <a:chExt cx="467886" cy="506363"/>
          </a:xfrm>
        </p:grpSpPr>
        <p:cxnSp>
          <p:nvCxnSpPr>
            <p:cNvPr id="42" name="直接连接符 41"/>
            <p:cNvCxnSpPr/>
            <p:nvPr/>
          </p:nvCxnSpPr>
          <p:spPr>
            <a:xfrm>
              <a:off x="9892122" y="1611997"/>
              <a:ext cx="152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035584" y="1611997"/>
              <a:ext cx="0" cy="50636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a:off x="9576636" y="2118360"/>
              <a:ext cx="467886"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
        <p:nvSpPr>
          <p:cNvPr id="55" name="矩形 54"/>
          <p:cNvSpPr/>
          <p:nvPr/>
        </p:nvSpPr>
        <p:spPr>
          <a:xfrm>
            <a:off x="7828801" y="235062"/>
            <a:ext cx="985520" cy="449702"/>
          </a:xfrm>
          <a:prstGeom prst="rect">
            <a:avLst/>
          </a:prstGeom>
          <a:noFill/>
          <a:ln w="28575">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nvGrpSpPr>
          <p:cNvPr id="40" name="组合 39"/>
          <p:cNvGrpSpPr/>
          <p:nvPr/>
        </p:nvGrpSpPr>
        <p:grpSpPr>
          <a:xfrm>
            <a:off x="7862225" y="235062"/>
            <a:ext cx="866656" cy="428214"/>
            <a:chOff x="114833" y="4151705"/>
            <a:chExt cx="866656" cy="577458"/>
          </a:xfrm>
        </p:grpSpPr>
        <p:cxnSp>
          <p:nvCxnSpPr>
            <p:cNvPr id="19" name="直接连接符 18"/>
            <p:cNvCxnSpPr/>
            <p:nvPr/>
          </p:nvCxnSpPr>
          <p:spPr>
            <a:xfrm>
              <a:off x="114833" y="4151705"/>
              <a:ext cx="866656" cy="5774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128588" y="4151705"/>
              <a:ext cx="852901" cy="5774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8" name="TextBox 127"/>
          <p:cNvSpPr txBox="1"/>
          <p:nvPr/>
        </p:nvSpPr>
        <p:spPr>
          <a:xfrm>
            <a:off x="7895424" y="5347381"/>
            <a:ext cx="2466731" cy="381258"/>
          </a:xfrm>
          <a:prstGeom prst="rect">
            <a:avLst/>
          </a:prstGeom>
          <a:solidFill>
            <a:schemeClr val="accent2">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Higher Degrees?</a:t>
            </a:r>
            <a:endParaRPr kumimoji="1" lang="zh-CN" altLang="en-US" sz="1600" b="1" dirty="0">
              <a:solidFill>
                <a:schemeClr val="bg1"/>
              </a:solidFill>
              <a:latin typeface="Microsoft YaHei" charset="0"/>
              <a:ea typeface="Microsoft YaHei" charset="0"/>
              <a:cs typeface="Microsoft YaHei" charset="0"/>
              <a:sym typeface="+mn-lt"/>
            </a:endParaRPr>
          </a:p>
        </p:txBody>
      </p:sp>
    </p:spTree>
    <p:extLst>
      <p:ext uri="{BB962C8B-B14F-4D97-AF65-F5344CB8AC3E}">
        <p14:creationId xmlns:p14="http://schemas.microsoft.com/office/powerpoint/2010/main" val="1118324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fade">
                                      <p:cBhvr>
                                        <p:cTn id="22" dur="5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6"/>
                                        </p:tgtEl>
                                        <p:attrNameLst>
                                          <p:attrName>style.visibility</p:attrName>
                                        </p:attrNameLst>
                                      </p:cBhvr>
                                      <p:to>
                                        <p:strVal val="visible"/>
                                      </p:to>
                                    </p:set>
                                    <p:animEffect transition="in" filter="fade">
                                      <p:cBhvr>
                                        <p:cTn id="32" dur="500"/>
                                        <p:tgtEl>
                                          <p:spTgt spid="1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7"/>
                                        </p:tgtEl>
                                        <p:attrNameLst>
                                          <p:attrName>style.visibility</p:attrName>
                                        </p:attrNameLst>
                                      </p:cBhvr>
                                      <p:to>
                                        <p:strVal val="visible"/>
                                      </p:to>
                                    </p:set>
                                    <p:animEffect transition="in" filter="fade">
                                      <p:cBhvr>
                                        <p:cTn id="42" dur="500"/>
                                        <p:tgtEl>
                                          <p:spTgt spid="1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fade">
                                      <p:cBhvr>
                                        <p:cTn id="47" dur="500"/>
                                        <p:tgtEl>
                                          <p:spTgt spid="7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24"/>
                                        </p:tgtEl>
                                        <p:attrNameLst>
                                          <p:attrName>style.visibility</p:attrName>
                                        </p:attrNameLst>
                                      </p:cBhvr>
                                      <p:to>
                                        <p:strVal val="visible"/>
                                      </p:to>
                                    </p:set>
                                    <p:animEffect transition="in" filter="fade">
                                      <p:cBhvr>
                                        <p:cTn id="57" dur="500"/>
                                        <p:tgtEl>
                                          <p:spTgt spid="10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1" nodeType="clickEffect">
                                  <p:stCondLst>
                                    <p:cond delay="0"/>
                                  </p:stCondLst>
                                  <p:childTnLst>
                                    <p:set>
                                      <p:cBhvr>
                                        <p:cTn id="61" dur="1" fill="hold">
                                          <p:stCondLst>
                                            <p:cond delay="0"/>
                                          </p:stCondLst>
                                        </p:cTn>
                                        <p:tgtEl>
                                          <p:spTgt spid="85"/>
                                        </p:tgtEl>
                                        <p:attrNameLst>
                                          <p:attrName>style.visibility</p:attrName>
                                        </p:attrNameLst>
                                      </p:cBhvr>
                                      <p:to>
                                        <p:strVal val="visible"/>
                                      </p:to>
                                    </p:set>
                                    <p:animEffect transition="in" filter="fade">
                                      <p:cBhvr>
                                        <p:cTn id="62" dur="500"/>
                                        <p:tgtEl>
                                          <p:spTgt spid="85"/>
                                        </p:tgtEl>
                                      </p:cBhvr>
                                    </p:animEffect>
                                  </p:childTnLst>
                                </p:cTn>
                              </p:par>
                              <p:par>
                                <p:cTn id="63" presetID="10" presetClass="entr" presetSubtype="0" fill="hold" grpId="1" nodeType="withEffect">
                                  <p:stCondLst>
                                    <p:cond delay="0"/>
                                  </p:stCondLst>
                                  <p:childTnLst>
                                    <p:set>
                                      <p:cBhvr>
                                        <p:cTn id="64" dur="1" fill="hold">
                                          <p:stCondLst>
                                            <p:cond delay="0"/>
                                          </p:stCondLst>
                                        </p:cTn>
                                        <p:tgtEl>
                                          <p:spTgt spid="86"/>
                                        </p:tgtEl>
                                        <p:attrNameLst>
                                          <p:attrName>style.visibility</p:attrName>
                                        </p:attrNameLst>
                                      </p:cBhvr>
                                      <p:to>
                                        <p:strVal val="visible"/>
                                      </p:to>
                                    </p:set>
                                    <p:animEffect transition="in" filter="fade">
                                      <p:cBhvr>
                                        <p:cTn id="65" dur="500"/>
                                        <p:tgtEl>
                                          <p:spTgt spid="86"/>
                                        </p:tgtEl>
                                      </p:cBhvr>
                                    </p:animEffect>
                                  </p:childTnLst>
                                </p:cTn>
                              </p:par>
                              <p:par>
                                <p:cTn id="66" presetID="10" presetClass="entr" presetSubtype="0" fill="hold" grpId="1" nodeType="withEffect">
                                  <p:stCondLst>
                                    <p:cond delay="0"/>
                                  </p:stCondLst>
                                  <p:childTnLst>
                                    <p:set>
                                      <p:cBhvr>
                                        <p:cTn id="67" dur="1" fill="hold">
                                          <p:stCondLst>
                                            <p:cond delay="0"/>
                                          </p:stCondLst>
                                        </p:cTn>
                                        <p:tgtEl>
                                          <p:spTgt spid="87"/>
                                        </p:tgtEl>
                                        <p:attrNameLst>
                                          <p:attrName>style.visibility</p:attrName>
                                        </p:attrNameLst>
                                      </p:cBhvr>
                                      <p:to>
                                        <p:strVal val="visible"/>
                                      </p:to>
                                    </p:set>
                                    <p:animEffect transition="in" filter="fade">
                                      <p:cBhvr>
                                        <p:cTn id="68" dur="500"/>
                                        <p:tgtEl>
                                          <p:spTgt spid="87"/>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88"/>
                                        </p:tgtEl>
                                        <p:attrNameLst>
                                          <p:attrName>style.visibility</p:attrName>
                                        </p:attrNameLst>
                                      </p:cBhvr>
                                      <p:to>
                                        <p:strVal val="visible"/>
                                      </p:to>
                                    </p:set>
                                    <p:animEffect transition="in" filter="fade">
                                      <p:cBhvr>
                                        <p:cTn id="71" dur="500"/>
                                        <p:tgtEl>
                                          <p:spTgt spid="88"/>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89"/>
                                        </p:tgtEl>
                                        <p:attrNameLst>
                                          <p:attrName>style.visibility</p:attrName>
                                        </p:attrNameLst>
                                      </p:cBhvr>
                                      <p:to>
                                        <p:strVal val="visible"/>
                                      </p:to>
                                    </p:set>
                                    <p:animEffect transition="in" filter="fade">
                                      <p:cBhvr>
                                        <p:cTn id="74" dur="500"/>
                                        <p:tgtEl>
                                          <p:spTgt spid="89"/>
                                        </p:tgtEl>
                                      </p:cBhvr>
                                    </p:animEffect>
                                  </p:childTnLst>
                                </p:cTn>
                              </p:par>
                              <p:par>
                                <p:cTn id="75" presetID="10" presetClass="entr" presetSubtype="0" fill="hold" grpId="2" nodeType="withEffect">
                                  <p:stCondLst>
                                    <p:cond delay="0"/>
                                  </p:stCondLst>
                                  <p:childTnLst>
                                    <p:set>
                                      <p:cBhvr>
                                        <p:cTn id="76" dur="1" fill="hold">
                                          <p:stCondLst>
                                            <p:cond delay="0"/>
                                          </p:stCondLst>
                                        </p:cTn>
                                        <p:tgtEl>
                                          <p:spTgt spid="90"/>
                                        </p:tgtEl>
                                        <p:attrNameLst>
                                          <p:attrName>style.visibility</p:attrName>
                                        </p:attrNameLst>
                                      </p:cBhvr>
                                      <p:to>
                                        <p:strVal val="visible"/>
                                      </p:to>
                                    </p:set>
                                    <p:animEffect transition="in" filter="fade">
                                      <p:cBhvr>
                                        <p:cTn id="77" dur="500"/>
                                        <p:tgtEl>
                                          <p:spTgt spid="9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3"/>
                                        </p:tgtEl>
                                        <p:attrNameLst>
                                          <p:attrName>style.visibility</p:attrName>
                                        </p:attrNameLst>
                                      </p:cBhvr>
                                      <p:to>
                                        <p:strVal val="visible"/>
                                      </p:to>
                                    </p:set>
                                    <p:animEffect transition="in" filter="fade">
                                      <p:cBhvr>
                                        <p:cTn id="80" dur="500"/>
                                        <p:tgtEl>
                                          <p:spTgt spid="9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10"/>
                                        </p:tgtEl>
                                        <p:attrNameLst>
                                          <p:attrName>style.visibility</p:attrName>
                                        </p:attrNameLst>
                                      </p:cBhvr>
                                      <p:to>
                                        <p:strVal val="visible"/>
                                      </p:to>
                                    </p:set>
                                    <p:animEffect transition="in" filter="fade">
                                      <p:cBhvr>
                                        <p:cTn id="83" dur="500"/>
                                        <p:tgtEl>
                                          <p:spTgt spid="11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11"/>
                                        </p:tgtEl>
                                        <p:attrNameLst>
                                          <p:attrName>style.visibility</p:attrName>
                                        </p:attrNameLst>
                                      </p:cBhvr>
                                      <p:to>
                                        <p:strVal val="visible"/>
                                      </p:to>
                                    </p:set>
                                    <p:animEffect transition="in" filter="fade">
                                      <p:cBhvr>
                                        <p:cTn id="86" dur="500"/>
                                        <p:tgtEl>
                                          <p:spTgt spid="11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12"/>
                                        </p:tgtEl>
                                        <p:attrNameLst>
                                          <p:attrName>style.visibility</p:attrName>
                                        </p:attrNameLst>
                                      </p:cBhvr>
                                      <p:to>
                                        <p:strVal val="visible"/>
                                      </p:to>
                                    </p:set>
                                    <p:animEffect transition="in" filter="fade">
                                      <p:cBhvr>
                                        <p:cTn id="89" dur="500"/>
                                        <p:tgtEl>
                                          <p:spTgt spid="11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13"/>
                                        </p:tgtEl>
                                        <p:attrNameLst>
                                          <p:attrName>style.visibility</p:attrName>
                                        </p:attrNameLst>
                                      </p:cBhvr>
                                      <p:to>
                                        <p:strVal val="visible"/>
                                      </p:to>
                                    </p:set>
                                    <p:animEffect transition="in" filter="fade">
                                      <p:cBhvr>
                                        <p:cTn id="92" dur="500"/>
                                        <p:tgtEl>
                                          <p:spTgt spid="1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14"/>
                                        </p:tgtEl>
                                        <p:attrNameLst>
                                          <p:attrName>style.visibility</p:attrName>
                                        </p:attrNameLst>
                                      </p:cBhvr>
                                      <p:to>
                                        <p:strVal val="visible"/>
                                      </p:to>
                                    </p:set>
                                    <p:animEffect transition="in" filter="fade">
                                      <p:cBhvr>
                                        <p:cTn id="95" dur="500"/>
                                        <p:tgtEl>
                                          <p:spTgt spid="11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5"/>
                                        </p:tgtEl>
                                        <p:attrNameLst>
                                          <p:attrName>style.visibility</p:attrName>
                                        </p:attrNameLst>
                                      </p:cBhvr>
                                      <p:to>
                                        <p:strVal val="visible"/>
                                      </p:to>
                                    </p:set>
                                    <p:animEffect transition="in" filter="fade">
                                      <p:cBhvr>
                                        <p:cTn id="98" dur="500"/>
                                        <p:tgtEl>
                                          <p:spTgt spid="11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1026"/>
                                        </p:tgtEl>
                                        <p:attrNameLst>
                                          <p:attrName>style.visibility</p:attrName>
                                        </p:attrNameLst>
                                      </p:cBhvr>
                                      <p:to>
                                        <p:strVal val="visible"/>
                                      </p:to>
                                    </p:set>
                                    <p:animEffect transition="in" filter="fade">
                                      <p:cBhvr>
                                        <p:cTn id="103" dur="500"/>
                                        <p:tgtEl>
                                          <p:spTgt spid="1026"/>
                                        </p:tgtEl>
                                      </p:cBhvr>
                                    </p:animEffec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grpId="0" nodeType="clickEffect">
                                  <p:stCondLst>
                                    <p:cond delay="0"/>
                                  </p:stCondLst>
                                  <p:childTnLst>
                                    <p:animMotion origin="layout" path="M -1.11372E-6 -3.7037E-7 L 0.27902 -0.37454 " pathEditMode="relative" rAng="0" ptsTypes="AA">
                                      <p:cBhvr>
                                        <p:cTn id="107" dur="500" fill="hold"/>
                                        <p:tgtEl>
                                          <p:spTgt spid="85"/>
                                        </p:tgtEl>
                                        <p:attrNameLst>
                                          <p:attrName>ppt_x</p:attrName>
                                          <p:attrName>ppt_y</p:attrName>
                                        </p:attrNameLst>
                                      </p:cBhvr>
                                      <p:rCtr x="13951" y="-18727"/>
                                    </p:animMotion>
                                  </p:childTnLst>
                                </p:cTn>
                              </p:par>
                            </p:childTnLst>
                          </p:cTn>
                        </p:par>
                      </p:childTnLst>
                    </p:cTn>
                  </p:par>
                  <p:par>
                    <p:cTn id="108" fill="hold">
                      <p:stCondLst>
                        <p:cond delay="indefinite"/>
                      </p:stCondLst>
                      <p:childTnLst>
                        <p:par>
                          <p:cTn id="109" fill="hold">
                            <p:stCondLst>
                              <p:cond delay="0"/>
                            </p:stCondLst>
                            <p:childTnLst>
                              <p:par>
                                <p:cTn id="110" presetID="42" presetClass="path" presetSubtype="0" accel="50000" decel="50000" fill="hold" grpId="0" nodeType="clickEffect">
                                  <p:stCondLst>
                                    <p:cond delay="0"/>
                                  </p:stCondLst>
                                  <p:childTnLst>
                                    <p:animMotion origin="layout" path="M -1.09027E-6 4.44444E-6 L 0.20868 0.07569 " pathEditMode="relative" rAng="0" ptsTypes="AA">
                                      <p:cBhvr>
                                        <p:cTn id="111" dur="500" fill="hold"/>
                                        <p:tgtEl>
                                          <p:spTgt spid="86"/>
                                        </p:tgtEl>
                                        <p:attrNameLst>
                                          <p:attrName>ppt_x</p:attrName>
                                          <p:attrName>ppt_y</p:attrName>
                                        </p:attrNameLst>
                                      </p:cBhvr>
                                      <p:rCtr x="10434" y="3773"/>
                                    </p:animMotion>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grpId="0" nodeType="clickEffect">
                                  <p:stCondLst>
                                    <p:cond delay="0"/>
                                  </p:stCondLst>
                                  <p:childTnLst>
                                    <p:animMotion origin="layout" path="M 1.99166E-6 -7.40741E-7 L 0.1851 -0.02616 " pathEditMode="relative" rAng="0" ptsTypes="AA">
                                      <p:cBhvr>
                                        <p:cTn id="115" dur="600" fill="hold"/>
                                        <p:tgtEl>
                                          <p:spTgt spid="87"/>
                                        </p:tgtEl>
                                        <p:attrNameLst>
                                          <p:attrName>ppt_x</p:attrName>
                                          <p:attrName>ppt_y</p:attrName>
                                        </p:attrNameLst>
                                      </p:cBhvr>
                                      <p:rCtr x="9248" y="-1319"/>
                                    </p:animMotion>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0" nodeType="clickEffect">
                                  <p:stCondLst>
                                    <p:cond delay="0"/>
                                  </p:stCondLst>
                                  <p:childTnLst>
                                    <p:animMotion origin="layout" path="M -4.9264E-6 4.44444E-6 L 0.16153 -0.12223 " pathEditMode="relative" rAng="0" ptsTypes="AA">
                                      <p:cBhvr>
                                        <p:cTn id="119" dur="500" fill="hold"/>
                                        <p:tgtEl>
                                          <p:spTgt spid="88"/>
                                        </p:tgtEl>
                                        <p:attrNameLst>
                                          <p:attrName>ppt_x</p:attrName>
                                          <p:attrName>ppt_y</p:attrName>
                                        </p:attrNameLst>
                                      </p:cBhvr>
                                      <p:rCtr x="8076" y="-6111"/>
                                    </p:animMotion>
                                  </p:childTnLst>
                                </p:cTn>
                              </p:par>
                            </p:childTnLst>
                          </p:cTn>
                        </p:par>
                      </p:childTnLst>
                    </p:cTn>
                  </p:par>
                  <p:par>
                    <p:cTn id="120" fill="hold">
                      <p:stCondLst>
                        <p:cond delay="indefinite"/>
                      </p:stCondLst>
                      <p:childTnLst>
                        <p:par>
                          <p:cTn id="121" fill="hold">
                            <p:stCondLst>
                              <p:cond delay="0"/>
                            </p:stCondLst>
                            <p:childTnLst>
                              <p:par>
                                <p:cTn id="122" presetID="42" presetClass="path" presetSubtype="0" accel="50000" decel="50000" fill="hold" grpId="0" nodeType="clickEffect">
                                  <p:stCondLst>
                                    <p:cond delay="0"/>
                                  </p:stCondLst>
                                  <p:childTnLst>
                                    <p:animMotion origin="layout" path="M 1.49668E-6 4.44444E-6 L 0.1145 -0.32639 " pathEditMode="relative" rAng="0" ptsTypes="AA">
                                      <p:cBhvr>
                                        <p:cTn id="123" dur="500" fill="hold"/>
                                        <p:tgtEl>
                                          <p:spTgt spid="89"/>
                                        </p:tgtEl>
                                        <p:attrNameLst>
                                          <p:attrName>ppt_x</p:attrName>
                                          <p:attrName>ppt_y</p:attrName>
                                        </p:attrNameLst>
                                      </p:cBhvr>
                                      <p:rCtr x="5718" y="-16319"/>
                                    </p:animMotion>
                                  </p:childTnLst>
                                </p:cTn>
                              </p:par>
                            </p:childTnLst>
                          </p:cTn>
                        </p:par>
                      </p:childTnLst>
                    </p:cTn>
                  </p:par>
                  <p:par>
                    <p:cTn id="124" fill="hold">
                      <p:stCondLst>
                        <p:cond delay="indefinite"/>
                      </p:stCondLst>
                      <p:childTnLst>
                        <p:par>
                          <p:cTn id="125" fill="hold">
                            <p:stCondLst>
                              <p:cond delay="0"/>
                            </p:stCondLst>
                            <p:childTnLst>
                              <p:par>
                                <p:cTn id="126" presetID="42" presetClass="path" presetSubtype="0" accel="50000" decel="50000" fill="hold" grpId="1" nodeType="clickEffect">
                                  <p:stCondLst>
                                    <p:cond delay="0"/>
                                  </p:stCondLst>
                                  <p:childTnLst>
                                    <p:animMotion origin="layout" path="M 4.84955E-6 -2.22222E-6 L 0.05588 0.12778 " pathEditMode="relative" rAng="0" ptsTypes="AA">
                                      <p:cBhvr>
                                        <p:cTn id="127" dur="500" fill="hold"/>
                                        <p:tgtEl>
                                          <p:spTgt spid="90"/>
                                        </p:tgtEl>
                                        <p:attrNameLst>
                                          <p:attrName>ppt_x</p:attrName>
                                          <p:attrName>ppt_y</p:attrName>
                                        </p:attrNameLst>
                                      </p:cBhvr>
                                      <p:rCtr x="2788" y="6389"/>
                                    </p:animMotion>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120"/>
                                        </p:tgtEl>
                                        <p:attrNameLst>
                                          <p:attrName>style.visibility</p:attrName>
                                        </p:attrNameLst>
                                      </p:cBhvr>
                                      <p:to>
                                        <p:strVal val="visible"/>
                                      </p:to>
                                    </p:set>
                                    <p:animEffect transition="in" filter="fade">
                                      <p:cBhvr>
                                        <p:cTn id="132" dur="500"/>
                                        <p:tgtEl>
                                          <p:spTgt spid="120"/>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124"/>
                                        </p:tgtEl>
                                        <p:attrNameLst>
                                          <p:attrName>style.visibility</p:attrName>
                                        </p:attrNameLst>
                                      </p:cBhvr>
                                      <p:to>
                                        <p:strVal val="visible"/>
                                      </p:to>
                                    </p:set>
                                    <p:animEffect transition="in" filter="fade">
                                      <p:cBhvr>
                                        <p:cTn id="137" dur="500"/>
                                        <p:tgtEl>
                                          <p:spTgt spid="124"/>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123"/>
                                        </p:tgtEl>
                                        <p:attrNameLst>
                                          <p:attrName>style.visibility</p:attrName>
                                        </p:attrNameLst>
                                      </p:cBhvr>
                                      <p:to>
                                        <p:strVal val="visible"/>
                                      </p:to>
                                    </p:set>
                                    <p:animEffect transition="in" filter="fade">
                                      <p:cBhvr>
                                        <p:cTn id="142" dur="500"/>
                                        <p:tgtEl>
                                          <p:spTgt spid="123"/>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116"/>
                                        </p:tgtEl>
                                        <p:attrNameLst>
                                          <p:attrName>style.visibility</p:attrName>
                                        </p:attrNameLst>
                                      </p:cBhvr>
                                      <p:to>
                                        <p:strVal val="visible"/>
                                      </p:to>
                                    </p:set>
                                    <p:animEffect transition="in" filter="fade">
                                      <p:cBhvr>
                                        <p:cTn id="147" dur="500"/>
                                        <p:tgtEl>
                                          <p:spTgt spid="11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125"/>
                                        </p:tgtEl>
                                        <p:attrNameLst>
                                          <p:attrName>style.visibility</p:attrName>
                                        </p:attrNameLst>
                                      </p:cBhvr>
                                      <p:to>
                                        <p:strVal val="visible"/>
                                      </p:to>
                                    </p:set>
                                    <p:animEffect transition="in" filter="fade">
                                      <p:cBhvr>
                                        <p:cTn id="152" dur="500"/>
                                        <p:tgtEl>
                                          <p:spTgt spid="125"/>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118"/>
                                        </p:tgtEl>
                                        <p:attrNameLst>
                                          <p:attrName>style.visibility</p:attrName>
                                        </p:attrNameLst>
                                      </p:cBhvr>
                                      <p:to>
                                        <p:strVal val="visible"/>
                                      </p:to>
                                    </p:set>
                                    <p:animEffect transition="in" filter="fade">
                                      <p:cBhvr>
                                        <p:cTn id="157" dur="500"/>
                                        <p:tgtEl>
                                          <p:spTgt spid="118"/>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119"/>
                                        </p:tgtEl>
                                        <p:attrNameLst>
                                          <p:attrName>style.visibility</p:attrName>
                                        </p:attrNameLst>
                                      </p:cBhvr>
                                      <p:to>
                                        <p:strVal val="visible"/>
                                      </p:to>
                                    </p:set>
                                    <p:animEffect transition="in" filter="fade">
                                      <p:cBhvr>
                                        <p:cTn id="162" dur="500"/>
                                        <p:tgtEl>
                                          <p:spTgt spid="119"/>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21"/>
                                        </p:tgtEl>
                                        <p:attrNameLst>
                                          <p:attrName>style.visibility</p:attrName>
                                        </p:attrNameLst>
                                      </p:cBhvr>
                                      <p:to>
                                        <p:strVal val="visible"/>
                                      </p:to>
                                    </p:set>
                                    <p:animEffect transition="in" filter="fade">
                                      <p:cBhvr>
                                        <p:cTn id="165" dur="500"/>
                                        <p:tgtEl>
                                          <p:spTgt spid="121"/>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17"/>
                                        </p:tgtEl>
                                        <p:attrNameLst>
                                          <p:attrName>style.visibility</p:attrName>
                                        </p:attrNameLst>
                                      </p:cBhvr>
                                      <p:to>
                                        <p:strVal val="visible"/>
                                      </p:to>
                                    </p:set>
                                    <p:animEffect transition="in" filter="fade">
                                      <p:cBhvr>
                                        <p:cTn id="168" dur="500"/>
                                        <p:tgtEl>
                                          <p:spTgt spid="117"/>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xit" presetSubtype="0" fill="hold" grpId="1" nodeType="clickEffect">
                                  <p:stCondLst>
                                    <p:cond delay="0"/>
                                  </p:stCondLst>
                                  <p:childTnLst>
                                    <p:animEffect transition="out" filter="fade">
                                      <p:cBhvr>
                                        <p:cTn id="172" dur="500"/>
                                        <p:tgtEl>
                                          <p:spTgt spid="123"/>
                                        </p:tgtEl>
                                      </p:cBhvr>
                                    </p:animEffect>
                                    <p:set>
                                      <p:cBhvr>
                                        <p:cTn id="173" dur="1" fill="hold">
                                          <p:stCondLst>
                                            <p:cond delay="499"/>
                                          </p:stCondLst>
                                        </p:cTn>
                                        <p:tgtEl>
                                          <p:spTgt spid="123"/>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125"/>
                                        </p:tgtEl>
                                      </p:cBhvr>
                                    </p:animEffect>
                                    <p:set>
                                      <p:cBhvr>
                                        <p:cTn id="176" dur="1" fill="hold">
                                          <p:stCondLst>
                                            <p:cond delay="499"/>
                                          </p:stCondLst>
                                        </p:cTn>
                                        <p:tgtEl>
                                          <p:spTgt spid="125"/>
                                        </p:tgtEl>
                                        <p:attrNameLst>
                                          <p:attrName>style.visibility</p:attrName>
                                        </p:attrNameLst>
                                      </p:cBhvr>
                                      <p:to>
                                        <p:strVal val="hidden"/>
                                      </p:to>
                                    </p:set>
                                  </p:childTnLst>
                                </p:cTn>
                              </p:par>
                              <p:par>
                                <p:cTn id="177" presetID="10" presetClass="entr" presetSubtype="0" fill="hold" grpId="0" nodeType="withEffect">
                                  <p:stCondLst>
                                    <p:cond delay="0"/>
                                  </p:stCondLst>
                                  <p:childTnLst>
                                    <p:set>
                                      <p:cBhvr>
                                        <p:cTn id="178" dur="1" fill="hold">
                                          <p:stCondLst>
                                            <p:cond delay="0"/>
                                          </p:stCondLst>
                                        </p:cTn>
                                        <p:tgtEl>
                                          <p:spTgt spid="131"/>
                                        </p:tgtEl>
                                        <p:attrNameLst>
                                          <p:attrName>style.visibility</p:attrName>
                                        </p:attrNameLst>
                                      </p:cBhvr>
                                      <p:to>
                                        <p:strVal val="visible"/>
                                      </p:to>
                                    </p:set>
                                    <p:animEffect transition="in" filter="fade">
                                      <p:cBhvr>
                                        <p:cTn id="179" dur="500"/>
                                        <p:tgtEl>
                                          <p:spTgt spid="131"/>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grpId="0" nodeType="clickEffect">
                                  <p:stCondLst>
                                    <p:cond delay="0"/>
                                  </p:stCondLst>
                                  <p:childTnLst>
                                    <p:set>
                                      <p:cBhvr>
                                        <p:cTn id="183" dur="1" fill="hold">
                                          <p:stCondLst>
                                            <p:cond delay="0"/>
                                          </p:stCondLst>
                                        </p:cTn>
                                        <p:tgtEl>
                                          <p:spTgt spid="132"/>
                                        </p:tgtEl>
                                        <p:attrNameLst>
                                          <p:attrName>style.visibility</p:attrName>
                                        </p:attrNameLst>
                                      </p:cBhvr>
                                      <p:to>
                                        <p:strVal val="visible"/>
                                      </p:to>
                                    </p:set>
                                    <p:animEffect transition="in" filter="fade">
                                      <p:cBhvr>
                                        <p:cTn id="184" dur="500"/>
                                        <p:tgtEl>
                                          <p:spTgt spid="132"/>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34"/>
                                        </p:tgtEl>
                                        <p:attrNameLst>
                                          <p:attrName>style.visibility</p:attrName>
                                        </p:attrNameLst>
                                      </p:cBhvr>
                                      <p:to>
                                        <p:strVal val="visible"/>
                                      </p:to>
                                    </p:set>
                                    <p:animEffect transition="in" filter="fade">
                                      <p:cBhvr>
                                        <p:cTn id="187" dur="500"/>
                                        <p:tgtEl>
                                          <p:spTgt spid="13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35"/>
                                        </p:tgtEl>
                                        <p:attrNameLst>
                                          <p:attrName>style.visibility</p:attrName>
                                        </p:attrNameLst>
                                      </p:cBhvr>
                                      <p:to>
                                        <p:strVal val="visible"/>
                                      </p:to>
                                    </p:set>
                                    <p:animEffect transition="in" filter="fade">
                                      <p:cBhvr>
                                        <p:cTn id="190" dur="500"/>
                                        <p:tgtEl>
                                          <p:spTgt spid="135"/>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36"/>
                                        </p:tgtEl>
                                        <p:attrNameLst>
                                          <p:attrName>style.visibility</p:attrName>
                                        </p:attrNameLst>
                                      </p:cBhvr>
                                      <p:to>
                                        <p:strVal val="visible"/>
                                      </p:to>
                                    </p:set>
                                    <p:animEffect transition="in" filter="fade">
                                      <p:cBhvr>
                                        <p:cTn id="193" dur="500"/>
                                        <p:tgtEl>
                                          <p:spTgt spid="13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37"/>
                                        </p:tgtEl>
                                        <p:attrNameLst>
                                          <p:attrName>style.visibility</p:attrName>
                                        </p:attrNameLst>
                                      </p:cBhvr>
                                      <p:to>
                                        <p:strVal val="visible"/>
                                      </p:to>
                                    </p:set>
                                    <p:animEffect transition="in" filter="fade">
                                      <p:cBhvr>
                                        <p:cTn id="196" dur="500"/>
                                        <p:tgtEl>
                                          <p:spTgt spid="137"/>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38"/>
                                        </p:tgtEl>
                                        <p:attrNameLst>
                                          <p:attrName>style.visibility</p:attrName>
                                        </p:attrNameLst>
                                      </p:cBhvr>
                                      <p:to>
                                        <p:strVal val="visible"/>
                                      </p:to>
                                    </p:set>
                                    <p:animEffect transition="in" filter="fade">
                                      <p:cBhvr>
                                        <p:cTn id="199" dur="500"/>
                                        <p:tgtEl>
                                          <p:spTgt spid="138"/>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39"/>
                                        </p:tgtEl>
                                        <p:attrNameLst>
                                          <p:attrName>style.visibility</p:attrName>
                                        </p:attrNameLst>
                                      </p:cBhvr>
                                      <p:to>
                                        <p:strVal val="visible"/>
                                      </p:to>
                                    </p:set>
                                    <p:animEffect transition="in" filter="fade">
                                      <p:cBhvr>
                                        <p:cTn id="202" dur="500"/>
                                        <p:tgtEl>
                                          <p:spTgt spid="139"/>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40"/>
                                        </p:tgtEl>
                                        <p:attrNameLst>
                                          <p:attrName>style.visibility</p:attrName>
                                        </p:attrNameLst>
                                      </p:cBhvr>
                                      <p:to>
                                        <p:strVal val="visible"/>
                                      </p:to>
                                    </p:set>
                                    <p:animEffect transition="in" filter="fade">
                                      <p:cBhvr>
                                        <p:cTn id="205" dur="500"/>
                                        <p:tgtEl>
                                          <p:spTgt spid="140"/>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41"/>
                                        </p:tgtEl>
                                        <p:attrNameLst>
                                          <p:attrName>style.visibility</p:attrName>
                                        </p:attrNameLst>
                                      </p:cBhvr>
                                      <p:to>
                                        <p:strVal val="visible"/>
                                      </p:to>
                                    </p:set>
                                    <p:animEffect transition="in" filter="fade">
                                      <p:cBhvr>
                                        <p:cTn id="208" dur="500"/>
                                        <p:tgtEl>
                                          <p:spTgt spid="141"/>
                                        </p:tgtEl>
                                      </p:cBhvr>
                                    </p:animEffect>
                                  </p:childTnLst>
                                </p:cTn>
                              </p:par>
                            </p:childTnLst>
                          </p:cTn>
                        </p:par>
                      </p:childTnLst>
                    </p:cTn>
                  </p:par>
                  <p:par>
                    <p:cTn id="209" fill="hold">
                      <p:stCondLst>
                        <p:cond delay="indefinite"/>
                      </p:stCondLst>
                      <p:childTnLst>
                        <p:par>
                          <p:cTn id="210" fill="hold">
                            <p:stCondLst>
                              <p:cond delay="0"/>
                            </p:stCondLst>
                            <p:childTnLst>
                              <p:par>
                                <p:cTn id="211" presetID="42" presetClass="path" presetSubtype="0" accel="50000" decel="50000" fill="hold" grpId="1" nodeType="clickEffect">
                                  <p:stCondLst>
                                    <p:cond delay="0"/>
                                  </p:stCondLst>
                                  <p:childTnLst>
                                    <p:animMotion origin="layout" path="M 2.70833E-6 -3.7037E-6 L 0.26172 -0.17037 " pathEditMode="relative" rAng="0" ptsTypes="AA">
                                      <p:cBhvr>
                                        <p:cTn id="212" dur="600" fill="hold"/>
                                        <p:tgtEl>
                                          <p:spTgt spid="137"/>
                                        </p:tgtEl>
                                        <p:attrNameLst>
                                          <p:attrName>ppt_x</p:attrName>
                                          <p:attrName>ppt_y</p:attrName>
                                        </p:attrNameLst>
                                      </p:cBhvr>
                                      <p:rCtr x="13086" y="-8519"/>
                                    </p:animMotion>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142"/>
                                        </p:tgtEl>
                                        <p:attrNameLst>
                                          <p:attrName>style.visibility</p:attrName>
                                        </p:attrNameLst>
                                      </p:cBhvr>
                                      <p:to>
                                        <p:strVal val="visible"/>
                                      </p:to>
                                    </p:set>
                                    <p:animEffect transition="in" filter="fade">
                                      <p:cBhvr>
                                        <p:cTn id="217" dur="500"/>
                                        <p:tgtEl>
                                          <p:spTgt spid="142"/>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nodeType="clickEffect">
                                  <p:stCondLst>
                                    <p:cond delay="0"/>
                                  </p:stCondLst>
                                  <p:childTnLst>
                                    <p:set>
                                      <p:cBhvr>
                                        <p:cTn id="221" dur="1" fill="hold">
                                          <p:stCondLst>
                                            <p:cond delay="0"/>
                                          </p:stCondLst>
                                        </p:cTn>
                                        <p:tgtEl>
                                          <p:spTgt spid="40"/>
                                        </p:tgtEl>
                                        <p:attrNameLst>
                                          <p:attrName>style.visibility</p:attrName>
                                        </p:attrNameLst>
                                      </p:cBhvr>
                                      <p:to>
                                        <p:strVal val="visible"/>
                                      </p:to>
                                    </p:set>
                                    <p:animEffect transition="in" filter="fade">
                                      <p:cBhvr>
                                        <p:cTn id="222" dur="500"/>
                                        <p:tgtEl>
                                          <p:spTgt spid="40"/>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128"/>
                                        </p:tgtEl>
                                        <p:attrNameLst>
                                          <p:attrName>style.visibility</p:attrName>
                                        </p:attrNameLst>
                                      </p:cBhvr>
                                      <p:to>
                                        <p:strVal val="visible"/>
                                      </p:to>
                                    </p:set>
                                    <p:animEffect transition="in" filter="fade">
                                      <p:cBhvr>
                                        <p:cTn id="22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24" grpId="0" animBg="1"/>
      <p:bldP spid="68" grpId="0" animBg="1"/>
      <p:bldP spid="69" grpId="0" animBg="1"/>
      <p:bldP spid="70" grpId="0" animBg="1"/>
      <p:bldP spid="78" grpId="0" animBg="1"/>
      <p:bldP spid="93" grpId="0"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1" animBg="1"/>
      <p:bldP spid="90" grpId="2" animBg="1"/>
      <p:bldP spid="110" grpId="0" animBg="1"/>
      <p:bldP spid="111" grpId="0" animBg="1"/>
      <p:bldP spid="113" grpId="0" animBg="1"/>
      <p:bldP spid="114" grpId="0" animBg="1"/>
      <p:bldP spid="115" grpId="0" animBg="1"/>
      <p:bldP spid="116" grpId="0" animBg="1"/>
      <p:bldP spid="118" grpId="0" animBg="1"/>
      <p:bldP spid="119" grpId="0" animBg="1"/>
      <p:bldP spid="120" grpId="0" animBg="1"/>
      <p:bldP spid="121" grpId="0" animBg="1"/>
      <p:bldP spid="123" grpId="0" animBg="1"/>
      <p:bldP spid="123" grpId="1" animBg="1"/>
      <p:bldP spid="125" grpId="0" animBg="1"/>
      <p:bldP spid="125" grpId="1" animBg="1"/>
      <p:bldP spid="117" grpId="0" animBg="1"/>
      <p:bldP spid="131" grpId="0" animBg="1"/>
      <p:bldP spid="132" grpId="0" animBg="1"/>
      <p:bldP spid="134" grpId="0" animBg="1"/>
      <p:bldP spid="135" grpId="0" animBg="1"/>
      <p:bldP spid="136" grpId="0" animBg="1"/>
      <p:bldP spid="137" grpId="0" animBg="1"/>
      <p:bldP spid="137" grpId="1" animBg="1"/>
      <p:bldP spid="138" grpId="0" animBg="1"/>
      <p:bldP spid="139" grpId="0" animBg="1"/>
      <p:bldP spid="140" grpId="0" animBg="1"/>
      <p:bldP spid="141" grpId="0" animBg="1"/>
      <p:bldP spid="142" grpId="0" animBg="1"/>
      <p:bldP spid="55" grpId="0" animBg="1"/>
      <p:bldP spid="1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2289" y="258233"/>
            <a:ext cx="6746168" cy="721395"/>
          </a:xfrm>
        </p:spPr>
        <p:txBody>
          <a:bodyPr/>
          <a:lstStyle/>
          <a:p>
            <a:r>
              <a:rPr kumimoji="1" lang="en-US" altLang="zh-CN" dirty="0"/>
              <a:t>Cryptanalysis ( Shrinking Generators )</a:t>
            </a:r>
            <a:endParaRPr kumimoji="1" lang="zh-CN" altLang="en-US" dirty="0"/>
          </a:p>
        </p:txBody>
      </p:sp>
      <p:sp>
        <p:nvSpPr>
          <p:cNvPr id="6" name="文本框 8"/>
          <p:cNvSpPr txBox="1"/>
          <p:nvPr/>
        </p:nvSpPr>
        <p:spPr>
          <a:xfrm>
            <a:off x="322289" y="2116016"/>
            <a:ext cx="6823881" cy="23329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pPr>
            <a:r>
              <a:rPr lang="en-US" altLang="zh-CN" sz="1600" b="1" dirty="0" smtClean="0">
                <a:solidFill>
                  <a:srgbClr val="000000"/>
                </a:solidFill>
                <a:latin typeface="+mn-ea"/>
              </a:rPr>
              <a:t>The most time consuming part is the computation of Zech logarithm.  With the increase of the degrees of polynomials, the number of Zech logarithm set will increase exponentially. If the degree of polynomial p(x) is 20, the number of the set will be 2</a:t>
            </a:r>
            <a:r>
              <a:rPr lang="en-US" altLang="zh-CN" sz="1600" b="1" baseline="30000" dirty="0" smtClean="0">
                <a:solidFill>
                  <a:srgbClr val="000000"/>
                </a:solidFill>
                <a:latin typeface="+mn-ea"/>
              </a:rPr>
              <a:t>20</a:t>
            </a:r>
            <a:r>
              <a:rPr lang="en-US" altLang="zh-CN" sz="1600" b="1" dirty="0" smtClean="0">
                <a:solidFill>
                  <a:srgbClr val="000000"/>
                </a:solidFill>
                <a:latin typeface="+mn-ea"/>
              </a:rPr>
              <a:t>, which is 1048576. That is to say Zech logarithm has to do exhaustive search for 10</a:t>
            </a:r>
            <a:r>
              <a:rPr lang="en-US" altLang="zh-CN" sz="1600" b="1" baseline="30000" dirty="0" smtClean="0">
                <a:solidFill>
                  <a:srgbClr val="000000"/>
                </a:solidFill>
                <a:latin typeface="+mn-ea"/>
              </a:rPr>
              <a:t>6</a:t>
            </a:r>
            <a:r>
              <a:rPr lang="en-US" altLang="zh-CN" sz="1600" b="1" dirty="0" smtClean="0">
                <a:solidFill>
                  <a:srgbClr val="000000"/>
                </a:solidFill>
                <a:latin typeface="+mn-ea"/>
              </a:rPr>
              <a:t> times in average to get one assigning position.</a:t>
            </a:r>
            <a:endParaRPr lang="zh-CN" altLang="en-US" sz="1600" b="1" normalizeH="1" dirty="0">
              <a:solidFill>
                <a:srgbClr val="000000"/>
              </a:solidFill>
              <a:latin typeface="+mn-ea"/>
            </a:endParaRPr>
          </a:p>
        </p:txBody>
      </p:sp>
      <p:sp>
        <p:nvSpPr>
          <p:cNvPr id="5" name="TextBox 4"/>
          <p:cNvSpPr txBox="1"/>
          <p:nvPr/>
        </p:nvSpPr>
        <p:spPr>
          <a:xfrm>
            <a:off x="8928515" y="1138316"/>
            <a:ext cx="1034351" cy="5914440"/>
          </a:xfrm>
          <a:prstGeom prst="rect">
            <a:avLst/>
          </a:prstGeom>
          <a:solidFill>
            <a:schemeClr val="accent2">
              <a:lumMod val="75000"/>
            </a:schemeClr>
          </a:solidFill>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Zech Log of p(x):</a:t>
            </a:r>
          </a:p>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ɑ</a:t>
            </a:r>
            <a:r>
              <a:rPr kumimoji="1" lang="en-US" altLang="zh-CN" sz="1400" b="1" baseline="30000" dirty="0" smtClean="0">
                <a:solidFill>
                  <a:schemeClr val="bg1"/>
                </a:solidFill>
                <a:latin typeface="Microsoft YaHei" charset="0"/>
                <a:ea typeface="Microsoft YaHei" charset="0"/>
                <a:cs typeface="Microsoft YaHei" charset="0"/>
                <a:sym typeface="+mn-lt"/>
              </a:rPr>
              <a:t>(0)</a:t>
            </a:r>
          </a:p>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ɑ</a:t>
            </a:r>
            <a:r>
              <a:rPr kumimoji="1" lang="en-US" altLang="zh-CN" sz="1400" b="1" baseline="30000" dirty="0" smtClean="0">
                <a:solidFill>
                  <a:schemeClr val="bg1"/>
                </a:solidFill>
                <a:latin typeface="Microsoft YaHei" charset="0"/>
                <a:ea typeface="Microsoft YaHei" charset="0"/>
                <a:cs typeface="Microsoft YaHei" charset="0"/>
                <a:sym typeface="+mn-lt"/>
              </a:rPr>
              <a:t>(1)</a:t>
            </a:r>
            <a:endParaRPr kumimoji="1" lang="zh-CN" altLang="en-US" sz="1400" b="1" baseline="30000" dirty="0">
              <a:solidFill>
                <a:schemeClr val="bg1"/>
              </a:solidFill>
              <a:latin typeface="Microsoft YaHei" charset="0"/>
              <a:ea typeface="Microsoft YaHei" charset="0"/>
              <a:cs typeface="Microsoft YaHei" charset="0"/>
              <a:sym typeface="+mn-lt"/>
            </a:endParaRPr>
          </a:p>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ɑ</a:t>
            </a:r>
            <a:r>
              <a:rPr kumimoji="1" lang="en-US" altLang="zh-CN" sz="1400" b="1" baseline="30000" dirty="0" smtClean="0">
                <a:solidFill>
                  <a:schemeClr val="bg1"/>
                </a:solidFill>
                <a:latin typeface="Microsoft YaHei" charset="0"/>
                <a:ea typeface="Microsoft YaHei" charset="0"/>
                <a:cs typeface="Microsoft YaHei" charset="0"/>
                <a:sym typeface="+mn-lt"/>
              </a:rPr>
              <a:t>(2)</a:t>
            </a:r>
            <a:endParaRPr kumimoji="1" lang="zh-CN" altLang="en-US" sz="1400" b="1" baseline="30000" dirty="0">
              <a:solidFill>
                <a:schemeClr val="bg1"/>
              </a:solidFill>
              <a:latin typeface="Microsoft YaHei" charset="0"/>
              <a:ea typeface="Microsoft YaHei" charset="0"/>
              <a:cs typeface="Microsoft YaHei" charset="0"/>
              <a:sym typeface="+mn-lt"/>
            </a:endParaRPr>
          </a:p>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ɑ</a:t>
            </a:r>
            <a:r>
              <a:rPr kumimoji="1" lang="en-US" altLang="zh-CN" sz="1400" b="1" baseline="30000" dirty="0" smtClean="0">
                <a:solidFill>
                  <a:schemeClr val="bg1"/>
                </a:solidFill>
                <a:latin typeface="Microsoft YaHei" charset="0"/>
                <a:ea typeface="Microsoft YaHei" charset="0"/>
                <a:cs typeface="Microsoft YaHei" charset="0"/>
                <a:sym typeface="+mn-lt"/>
              </a:rPr>
              <a:t>(3)</a:t>
            </a:r>
          </a:p>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a:t>
            </a:r>
          </a:p>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a:t>
            </a:r>
          </a:p>
          <a:p>
            <a:pPr>
              <a:lnSpc>
                <a:spcPct val="130000"/>
              </a:lnSpc>
              <a:spcBef>
                <a:spcPts val="600"/>
              </a:spcBef>
            </a:pPr>
            <a:r>
              <a:rPr kumimoji="1" lang="en-US" altLang="zh-CN" sz="1400" b="1" dirty="0">
                <a:solidFill>
                  <a:schemeClr val="bg1"/>
                </a:solidFill>
                <a:latin typeface="Microsoft YaHei" charset="0"/>
                <a:ea typeface="Microsoft YaHei" charset="0"/>
                <a:cs typeface="Microsoft YaHei" charset="0"/>
                <a:sym typeface="+mn-lt"/>
              </a:rPr>
              <a:t>.</a:t>
            </a:r>
            <a:endParaRPr kumimoji="1" lang="zh-CN" altLang="en-US" sz="1400" b="1" dirty="0">
              <a:solidFill>
                <a:schemeClr val="bg1"/>
              </a:solidFill>
              <a:latin typeface="Microsoft YaHei" charset="0"/>
              <a:ea typeface="Microsoft YaHei" charset="0"/>
              <a:cs typeface="Microsoft YaHei" charset="0"/>
              <a:sym typeface="+mn-lt"/>
            </a:endParaRPr>
          </a:p>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ɑ</a:t>
            </a:r>
            <a:r>
              <a:rPr kumimoji="1" lang="en-US" altLang="zh-CN" sz="1400" b="1" baseline="30000" dirty="0" smtClean="0">
                <a:solidFill>
                  <a:schemeClr val="bg1"/>
                </a:solidFill>
                <a:latin typeface="Microsoft YaHei" charset="0"/>
                <a:ea typeface="Microsoft YaHei" charset="0"/>
                <a:cs typeface="Microsoft YaHei" charset="0"/>
                <a:sym typeface="+mn-lt"/>
              </a:rPr>
              <a:t>(n)</a:t>
            </a:r>
            <a:endParaRPr kumimoji="1" lang="zh-CN" altLang="en-US" sz="1400" b="1" baseline="30000" dirty="0">
              <a:solidFill>
                <a:schemeClr val="bg1"/>
              </a:solidFill>
              <a:latin typeface="Microsoft YaHei" charset="0"/>
              <a:ea typeface="Microsoft YaHei" charset="0"/>
              <a:cs typeface="Microsoft YaHei" charset="0"/>
              <a:sym typeface="+mn-lt"/>
            </a:endParaRPr>
          </a:p>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ɑ</a:t>
            </a:r>
            <a:r>
              <a:rPr kumimoji="1" lang="en-US" altLang="zh-CN" sz="1400" b="1" baseline="30000" dirty="0" smtClean="0">
                <a:solidFill>
                  <a:schemeClr val="bg1"/>
                </a:solidFill>
                <a:latin typeface="Microsoft YaHei" charset="0"/>
                <a:ea typeface="Microsoft YaHei" charset="0"/>
                <a:cs typeface="Microsoft YaHei" charset="0"/>
                <a:sym typeface="+mn-lt"/>
              </a:rPr>
              <a:t>(n+1)</a:t>
            </a:r>
            <a:endParaRPr kumimoji="1" lang="zh-CN" altLang="en-US" sz="1400" b="1" baseline="30000" dirty="0">
              <a:solidFill>
                <a:schemeClr val="bg1"/>
              </a:solidFill>
              <a:latin typeface="Microsoft YaHei" charset="0"/>
              <a:ea typeface="Microsoft YaHei" charset="0"/>
              <a:cs typeface="Microsoft YaHei" charset="0"/>
              <a:sym typeface="+mn-lt"/>
            </a:endParaRPr>
          </a:p>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a:t>
            </a:r>
          </a:p>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a:t>
            </a:r>
          </a:p>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a:t>
            </a:r>
          </a:p>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ɑ</a:t>
            </a:r>
            <a:r>
              <a:rPr kumimoji="1" lang="en-US" altLang="zh-CN" sz="1400" b="1" baseline="30000" dirty="0" smtClean="0">
                <a:solidFill>
                  <a:schemeClr val="bg1"/>
                </a:solidFill>
                <a:latin typeface="Microsoft YaHei" charset="0"/>
                <a:ea typeface="Microsoft YaHei" charset="0"/>
                <a:cs typeface="Microsoft YaHei" charset="0"/>
                <a:sym typeface="+mn-lt"/>
              </a:rPr>
              <a:t>(1048575)</a:t>
            </a:r>
            <a:endParaRPr kumimoji="1" lang="zh-CN" altLang="en-US" sz="1400" b="1" baseline="30000" dirty="0">
              <a:solidFill>
                <a:schemeClr val="bg1"/>
              </a:solidFill>
              <a:latin typeface="Microsoft YaHei" charset="0"/>
              <a:ea typeface="Microsoft YaHei" charset="0"/>
              <a:cs typeface="Microsoft YaHei" charset="0"/>
              <a:sym typeface="+mn-lt"/>
            </a:endParaRPr>
          </a:p>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ɑ</a:t>
            </a:r>
            <a:r>
              <a:rPr kumimoji="1" lang="en-US" altLang="zh-CN" sz="1400" b="1" baseline="30000" dirty="0" smtClean="0">
                <a:solidFill>
                  <a:schemeClr val="bg1"/>
                </a:solidFill>
                <a:latin typeface="Microsoft YaHei" charset="0"/>
                <a:ea typeface="Microsoft YaHei" charset="0"/>
                <a:cs typeface="Microsoft YaHei" charset="0"/>
                <a:sym typeface="+mn-lt"/>
              </a:rPr>
              <a:t>(1048576)</a:t>
            </a:r>
            <a:endParaRPr kumimoji="1" lang="en-US" altLang="zh-CN" sz="1400" b="1" dirty="0">
              <a:solidFill>
                <a:schemeClr val="bg1"/>
              </a:solidFill>
              <a:latin typeface="Microsoft YaHei" charset="0"/>
              <a:ea typeface="Microsoft YaHei" charset="0"/>
              <a:cs typeface="Microsoft YaHei" charset="0"/>
              <a:sym typeface="+mn-lt"/>
            </a:endParaRPr>
          </a:p>
          <a:p>
            <a:pPr>
              <a:lnSpc>
                <a:spcPct val="130000"/>
              </a:lnSpc>
              <a:spcBef>
                <a:spcPts val="600"/>
              </a:spcBef>
            </a:pPr>
            <a:endParaRPr kumimoji="1" lang="zh-CN" altLang="en-US" sz="1400" b="1" baseline="30000" dirty="0">
              <a:solidFill>
                <a:schemeClr val="bg1"/>
              </a:solidFill>
              <a:latin typeface="Microsoft YaHei" charset="0"/>
              <a:ea typeface="Microsoft YaHei" charset="0"/>
              <a:cs typeface="Microsoft YaHei" charset="0"/>
              <a:sym typeface="+mn-lt"/>
            </a:endParaRPr>
          </a:p>
        </p:txBody>
      </p:sp>
      <p:sp>
        <p:nvSpPr>
          <p:cNvPr id="3" name="TextBox 2"/>
          <p:cNvSpPr txBox="1"/>
          <p:nvPr/>
        </p:nvSpPr>
        <p:spPr>
          <a:xfrm>
            <a:off x="638629" y="4775200"/>
            <a:ext cx="4876800" cy="1206484"/>
          </a:xfrm>
          <a:prstGeom prst="rect">
            <a:avLst/>
          </a:prstGeom>
          <a:noFill/>
        </p:spPr>
        <p:txBody>
          <a:bodyPr wrap="square" rtlCol="0">
            <a:spAutoFit/>
          </a:bodyPr>
          <a:lstStyle/>
          <a:p>
            <a:pPr>
              <a:lnSpc>
                <a:spcPct val="130000"/>
              </a:lnSpc>
              <a:spcBef>
                <a:spcPts val="600"/>
              </a:spcBef>
            </a:pPr>
            <a:r>
              <a:rPr lang="en-US" altLang="zh-CN" sz="1600" b="1" kern="0" dirty="0" smtClean="0">
                <a:latin typeface="微软雅黑" panose="020B0503020204020204" pitchFamily="34" charset="-122"/>
                <a:ea typeface="微软雅黑" panose="020B0503020204020204" pitchFamily="34" charset="-122"/>
                <a:cs typeface="+mn-ea"/>
                <a:sym typeface="+mn-lt"/>
              </a:rPr>
              <a:t>2</a:t>
            </a:r>
            <a:r>
              <a:rPr lang="en-US" altLang="zh-CN" sz="1600" b="1" kern="0" baseline="30000" dirty="0" smtClean="0">
                <a:latin typeface="微软雅黑" panose="020B0503020204020204" pitchFamily="34" charset="-122"/>
                <a:ea typeface="微软雅黑" panose="020B0503020204020204" pitchFamily="34" charset="-122"/>
                <a:cs typeface="+mn-ea"/>
                <a:sym typeface="+mn-lt"/>
              </a:rPr>
              <a:t>16</a:t>
            </a:r>
            <a:r>
              <a:rPr lang="en-US" altLang="zh-CN" sz="1600" b="1" kern="0" dirty="0" smtClean="0">
                <a:latin typeface="微软雅黑" panose="020B0503020204020204" pitchFamily="34" charset="-122"/>
                <a:ea typeface="微软雅黑" panose="020B0503020204020204" pitchFamily="34" charset="-122"/>
                <a:cs typeface="+mn-ea"/>
                <a:sym typeface="+mn-lt"/>
              </a:rPr>
              <a:t>-1=65535</a:t>
            </a:r>
          </a:p>
          <a:p>
            <a:pPr>
              <a:lnSpc>
                <a:spcPct val="130000"/>
              </a:lnSpc>
              <a:spcBef>
                <a:spcPts val="600"/>
              </a:spcBef>
            </a:pPr>
            <a:r>
              <a:rPr lang="en-US" altLang="zh-CN" sz="1600" b="1" kern="0" dirty="0" smtClean="0">
                <a:latin typeface="微软雅黑" panose="020B0503020204020204" pitchFamily="34" charset="-122"/>
                <a:ea typeface="微软雅黑" panose="020B0503020204020204" pitchFamily="34" charset="-122"/>
                <a:cs typeface="+mn-ea"/>
                <a:sym typeface="+mn-lt"/>
              </a:rPr>
              <a:t>&gt;&gt;ZechLog_16_17(14093 , 17843</a:t>
            </a:r>
            <a:r>
              <a:rPr lang="en-US" altLang="zh-CN" sz="1600" b="1" kern="0" dirty="0">
                <a:latin typeface="微软雅黑" panose="020B0503020204020204" pitchFamily="34" charset="-122"/>
                <a:ea typeface="微软雅黑" panose="020B0503020204020204" pitchFamily="34" charset="-122"/>
                <a:cs typeface="+mn-ea"/>
                <a:sym typeface="+mn-lt"/>
              </a:rPr>
              <a:t>)</a:t>
            </a:r>
          </a:p>
          <a:p>
            <a:pPr>
              <a:lnSpc>
                <a:spcPct val="130000"/>
              </a:lnSpc>
              <a:spcBef>
                <a:spcPts val="600"/>
              </a:spcBef>
            </a:pPr>
            <a:r>
              <a:rPr lang="en-US" altLang="zh-CN" sz="1600" b="1" dirty="0"/>
              <a:t>Elapsed time </a:t>
            </a:r>
            <a:r>
              <a:rPr lang="en-US" altLang="zh-CN" sz="1600" b="1" dirty="0" smtClean="0"/>
              <a:t>is </a:t>
            </a:r>
            <a:r>
              <a:rPr lang="en-US" altLang="zh-CN" sz="1600" b="1" kern="0" dirty="0" smtClean="0">
                <a:latin typeface="微软雅黑" panose="020B0503020204020204" pitchFamily="34" charset="-122"/>
                <a:ea typeface="微软雅黑" panose="020B0503020204020204" pitchFamily="34" charset="-122"/>
                <a:cs typeface="+mn-ea"/>
                <a:sym typeface="+mn-lt"/>
              </a:rPr>
              <a:t>9.846393 seconds</a:t>
            </a:r>
            <a:r>
              <a:rPr lang="en-US" altLang="zh-CN" sz="1600" b="1" kern="0" dirty="0">
                <a:latin typeface="微软雅黑" panose="020B0503020204020204" pitchFamily="34" charset="-122"/>
                <a:ea typeface="微软雅黑" panose="020B0503020204020204" pitchFamily="34" charset="-122"/>
                <a:cs typeface="+mn-ea"/>
                <a:sym typeface="+mn-lt"/>
              </a:rPr>
              <a:t>.</a:t>
            </a:r>
            <a:endParaRPr lang="zh-CN" altLang="en-US" sz="1600" b="1" kern="0" dirty="0">
              <a:latin typeface="微软雅黑" panose="020B0503020204020204" pitchFamily="34" charset="-122"/>
              <a:ea typeface="微软雅黑" panose="020B0503020204020204" pitchFamily="34" charset="-122"/>
              <a:cs typeface="+mn-ea"/>
              <a:sym typeface="+mn-lt"/>
            </a:endParaRPr>
          </a:p>
        </p:txBody>
      </p:sp>
      <p:sp>
        <p:nvSpPr>
          <p:cNvPr id="4" name="TextBox 3"/>
          <p:cNvSpPr txBox="1"/>
          <p:nvPr/>
        </p:nvSpPr>
        <p:spPr>
          <a:xfrm>
            <a:off x="2591254" y="4856370"/>
            <a:ext cx="971550" cy="345094"/>
          </a:xfrm>
          <a:prstGeom prst="rect">
            <a:avLst/>
          </a:prstGeom>
          <a:solidFill>
            <a:schemeClr val="bg1"/>
          </a:solidFill>
        </p:spPr>
        <p:txBody>
          <a:bodyPr wrap="square" rtlCol="0">
            <a:spAutoFit/>
          </a:bodyPr>
          <a:lstStyle/>
          <a:p>
            <a:pPr>
              <a:lnSpc>
                <a:spcPct val="130000"/>
              </a:lnSpc>
              <a:spcBef>
                <a:spcPts val="600"/>
              </a:spcBef>
            </a:pPr>
            <a:r>
              <a:rPr lang="en-US" altLang="zh-CN" sz="1400" b="1" kern="0" dirty="0" smtClean="0">
                <a:latin typeface="微软雅黑" panose="020B0503020204020204" pitchFamily="34" charset="-122"/>
                <a:ea typeface="微软雅黑" panose="020B0503020204020204" pitchFamily="34" charset="-122"/>
                <a:cs typeface="+mn-ea"/>
                <a:sym typeface="+mn-lt"/>
              </a:rPr>
              <a:t>input1 </a:t>
            </a:r>
            <a:endParaRPr lang="zh-CN" altLang="en-US" sz="1400" b="1" kern="0" dirty="0">
              <a:latin typeface="微软雅黑" panose="020B0503020204020204" pitchFamily="34" charset="-122"/>
              <a:ea typeface="微软雅黑" panose="020B0503020204020204" pitchFamily="34" charset="-122"/>
              <a:cs typeface="+mn-ea"/>
              <a:sym typeface="+mn-lt"/>
            </a:endParaRPr>
          </a:p>
        </p:txBody>
      </p:sp>
      <p:sp>
        <p:nvSpPr>
          <p:cNvPr id="7" name="TextBox 6"/>
          <p:cNvSpPr txBox="1"/>
          <p:nvPr/>
        </p:nvSpPr>
        <p:spPr>
          <a:xfrm>
            <a:off x="3495303" y="4855022"/>
            <a:ext cx="799243" cy="345094"/>
          </a:xfrm>
          <a:prstGeom prst="rect">
            <a:avLst/>
          </a:prstGeom>
          <a:solidFill>
            <a:schemeClr val="bg1"/>
          </a:solidFill>
        </p:spPr>
        <p:txBody>
          <a:bodyPr wrap="square" rtlCol="0">
            <a:spAutoFit/>
          </a:bodyPr>
          <a:lstStyle/>
          <a:p>
            <a:pPr>
              <a:lnSpc>
                <a:spcPct val="130000"/>
              </a:lnSpc>
              <a:spcBef>
                <a:spcPts val="600"/>
              </a:spcBef>
            </a:pPr>
            <a:r>
              <a:rPr lang="en-US" altLang="zh-CN" sz="1400" b="1" kern="0" dirty="0" smtClean="0">
                <a:latin typeface="微软雅黑" panose="020B0503020204020204" pitchFamily="34" charset="-122"/>
                <a:ea typeface="微软雅黑" panose="020B0503020204020204" pitchFamily="34" charset="-122"/>
                <a:cs typeface="+mn-ea"/>
                <a:sym typeface="+mn-lt"/>
              </a:rPr>
              <a:t>input2</a:t>
            </a:r>
            <a:endParaRPr lang="zh-CN" altLang="en-US" sz="1400" b="1"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616757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4" grpId="1" animBg="1"/>
      <p:bldP spid="7" grpId="0" animBg="1"/>
      <p:bldP spid="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6"/>
          </p:nvPr>
        </p:nvSpPr>
        <p:spPr/>
        <p:txBody>
          <a:bodyPr/>
          <a:lstStyle/>
          <a:p>
            <a:r>
              <a:rPr lang="en-US" altLang="zh-CN" dirty="0"/>
              <a:t>TECHNICAL CONTRIBUTIONS</a:t>
            </a:r>
            <a:endParaRPr kumimoji="1" lang="zh-CN" altLang="en-US" dirty="0"/>
          </a:p>
        </p:txBody>
      </p:sp>
    </p:spTree>
    <p:extLst>
      <p:ext uri="{BB962C8B-B14F-4D97-AF65-F5344CB8AC3E}">
        <p14:creationId xmlns:p14="http://schemas.microsoft.com/office/powerpoint/2010/main" val="193152534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Initial States Selection</a:t>
            </a:r>
            <a:endParaRPr lang="zh-CN" altLang="en-US" dirty="0"/>
          </a:p>
        </p:txBody>
      </p:sp>
      <p:sp>
        <p:nvSpPr>
          <p:cNvPr id="4" name="TextBox 3"/>
          <p:cNvSpPr txBox="1"/>
          <p:nvPr/>
        </p:nvSpPr>
        <p:spPr>
          <a:xfrm>
            <a:off x="3750541" y="1706809"/>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5" name="TextBox 4"/>
          <p:cNvSpPr txBox="1"/>
          <p:nvPr/>
        </p:nvSpPr>
        <p:spPr>
          <a:xfrm>
            <a:off x="4037465" y="1706809"/>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0</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6" name="TextBox 5"/>
          <p:cNvSpPr txBox="1"/>
          <p:nvPr/>
        </p:nvSpPr>
        <p:spPr>
          <a:xfrm>
            <a:off x="4326150" y="1706809"/>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0</a:t>
            </a:r>
            <a:endParaRPr lang="zh-CN" altLang="en-US" dirty="0">
              <a:sym typeface="+mn-lt"/>
            </a:endParaRPr>
          </a:p>
        </p:txBody>
      </p:sp>
      <p:sp>
        <p:nvSpPr>
          <p:cNvPr id="7" name="TextBox 6"/>
          <p:cNvSpPr txBox="1"/>
          <p:nvPr/>
        </p:nvSpPr>
        <p:spPr>
          <a:xfrm>
            <a:off x="4613074" y="1706809"/>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8" name="TextBox 7"/>
          <p:cNvSpPr txBox="1"/>
          <p:nvPr/>
        </p:nvSpPr>
        <p:spPr>
          <a:xfrm>
            <a:off x="4899501" y="1706809"/>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400" b="1">
                <a:solidFill>
                  <a:schemeClr val="bg1"/>
                </a:solidFill>
                <a:latin typeface="Microsoft YaHei" charset="0"/>
                <a:ea typeface="Microsoft YaHei" charset="0"/>
                <a:cs typeface="Microsoft YaHei" charset="0"/>
              </a:defRPr>
            </a:lvl1pPr>
          </a:lstStyle>
          <a:p>
            <a:r>
              <a:rPr lang="en-US" altLang="zh-CN" sz="1600" dirty="0">
                <a:sym typeface="+mn-lt"/>
              </a:rPr>
              <a:t>1</a:t>
            </a:r>
            <a:endParaRPr lang="zh-CN" altLang="en-US" sz="1600" dirty="0">
              <a:sym typeface="+mn-lt"/>
            </a:endParaRPr>
          </a:p>
        </p:txBody>
      </p:sp>
      <p:sp>
        <p:nvSpPr>
          <p:cNvPr id="9" name="TextBox 8"/>
          <p:cNvSpPr txBox="1"/>
          <p:nvPr/>
        </p:nvSpPr>
        <p:spPr>
          <a:xfrm>
            <a:off x="5186425" y="1706809"/>
            <a:ext cx="286924" cy="4173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1</a:t>
            </a:r>
            <a:endParaRPr lang="zh-CN" altLang="en-US" dirty="0">
              <a:sym typeface="+mn-lt"/>
            </a:endParaRPr>
          </a:p>
        </p:txBody>
      </p:sp>
      <p:sp>
        <p:nvSpPr>
          <p:cNvPr id="10" name="TextBox 9"/>
          <p:cNvSpPr txBox="1"/>
          <p:nvPr/>
        </p:nvSpPr>
        <p:spPr>
          <a:xfrm>
            <a:off x="5475110" y="1706809"/>
            <a:ext cx="286924" cy="4173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0</a:t>
            </a:r>
            <a:endParaRPr lang="zh-CN" altLang="en-US" dirty="0">
              <a:sym typeface="+mn-lt"/>
            </a:endParaRPr>
          </a:p>
        </p:txBody>
      </p:sp>
      <p:sp>
        <p:nvSpPr>
          <p:cNvPr id="11" name="TextBox 10"/>
          <p:cNvSpPr txBox="1"/>
          <p:nvPr/>
        </p:nvSpPr>
        <p:spPr>
          <a:xfrm>
            <a:off x="3037685" y="1711217"/>
            <a:ext cx="523102"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R1: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2" name="TextBox 11"/>
          <p:cNvSpPr txBox="1"/>
          <p:nvPr/>
        </p:nvSpPr>
        <p:spPr>
          <a:xfrm>
            <a:off x="5756563" y="1716394"/>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3" name="TextBox 12"/>
          <p:cNvSpPr txBox="1"/>
          <p:nvPr/>
        </p:nvSpPr>
        <p:spPr>
          <a:xfrm>
            <a:off x="6043487" y="1716394"/>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0</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4" name="TextBox 13"/>
          <p:cNvSpPr txBox="1"/>
          <p:nvPr/>
        </p:nvSpPr>
        <p:spPr>
          <a:xfrm>
            <a:off x="6332172" y="1716394"/>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0</a:t>
            </a:r>
            <a:endParaRPr lang="zh-CN" altLang="en-US" dirty="0">
              <a:sym typeface="+mn-lt"/>
            </a:endParaRPr>
          </a:p>
        </p:txBody>
      </p:sp>
      <p:sp>
        <p:nvSpPr>
          <p:cNvPr id="15" name="TextBox 14"/>
          <p:cNvSpPr txBox="1"/>
          <p:nvPr/>
        </p:nvSpPr>
        <p:spPr>
          <a:xfrm>
            <a:off x="6619096" y="1716394"/>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6" name="TextBox 15"/>
          <p:cNvSpPr txBox="1"/>
          <p:nvPr/>
        </p:nvSpPr>
        <p:spPr>
          <a:xfrm>
            <a:off x="3726310" y="2152909"/>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a:solidFill>
                  <a:schemeClr val="bg1"/>
                </a:solidFill>
                <a:latin typeface="Microsoft YaHei" charset="0"/>
                <a:ea typeface="Microsoft YaHei" charset="0"/>
                <a:cs typeface="Microsoft YaHei" charset="0"/>
                <a:sym typeface="+mn-lt"/>
              </a:rPr>
              <a:t>0</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17" name="TextBox 16"/>
          <p:cNvSpPr txBox="1"/>
          <p:nvPr/>
        </p:nvSpPr>
        <p:spPr>
          <a:xfrm>
            <a:off x="5163955" y="2152909"/>
            <a:ext cx="286924" cy="3812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5</a:t>
            </a:r>
            <a:endParaRPr lang="zh-CN" altLang="en-US" dirty="0">
              <a:sym typeface="+mn-lt"/>
            </a:endParaRPr>
          </a:p>
        </p:txBody>
      </p:sp>
      <p:sp>
        <p:nvSpPr>
          <p:cNvPr id="18" name="TextBox 17"/>
          <p:cNvSpPr txBox="1"/>
          <p:nvPr/>
        </p:nvSpPr>
        <p:spPr>
          <a:xfrm>
            <a:off x="4588843" y="2152909"/>
            <a:ext cx="286924" cy="3812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3</a:t>
            </a:r>
            <a:endParaRPr lang="zh-CN" altLang="en-US" dirty="0">
              <a:sym typeface="+mn-lt"/>
            </a:endParaRPr>
          </a:p>
        </p:txBody>
      </p:sp>
      <p:sp>
        <p:nvSpPr>
          <p:cNvPr id="19" name="TextBox 18"/>
          <p:cNvSpPr txBox="1"/>
          <p:nvPr/>
        </p:nvSpPr>
        <p:spPr>
          <a:xfrm>
            <a:off x="4875270" y="2152909"/>
            <a:ext cx="286924" cy="3812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4</a:t>
            </a:r>
            <a:endParaRPr lang="zh-CN" altLang="en-US" dirty="0">
              <a:sym typeface="+mn-lt"/>
            </a:endParaRPr>
          </a:p>
        </p:txBody>
      </p:sp>
      <p:sp>
        <p:nvSpPr>
          <p:cNvPr id="20" name="TextBox 19"/>
          <p:cNvSpPr txBox="1"/>
          <p:nvPr/>
        </p:nvSpPr>
        <p:spPr>
          <a:xfrm>
            <a:off x="2922448" y="2152909"/>
            <a:ext cx="624701" cy="381258"/>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err="1" smtClean="0">
                <a:solidFill>
                  <a:schemeClr val="bg1"/>
                </a:solidFill>
                <a:latin typeface="Microsoft YaHei" charset="0"/>
                <a:ea typeface="Microsoft YaHei" charset="0"/>
                <a:cs typeface="Microsoft YaHei" charset="0"/>
                <a:sym typeface="+mn-lt"/>
              </a:rPr>
              <a:t>pos</a:t>
            </a:r>
            <a:r>
              <a:rPr kumimoji="1" lang="en-US" altLang="zh-CN" sz="1600" b="1" dirty="0" smtClean="0">
                <a:solidFill>
                  <a:schemeClr val="bg1"/>
                </a:solidFill>
                <a:latin typeface="Microsoft YaHei" charset="0"/>
                <a:ea typeface="Microsoft YaHei" charset="0"/>
                <a:cs typeface="Microsoft YaHei" charset="0"/>
                <a:sym typeface="+mn-lt"/>
              </a:rPr>
              <a:t>:</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21" name="TextBox 20"/>
          <p:cNvSpPr txBox="1"/>
          <p:nvPr/>
        </p:nvSpPr>
        <p:spPr>
          <a:xfrm>
            <a:off x="5729487" y="2152909"/>
            <a:ext cx="286924" cy="3812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7</a:t>
            </a:r>
            <a:endParaRPr lang="zh-CN" altLang="en-US" dirty="0">
              <a:sym typeface="+mn-lt"/>
            </a:endParaRPr>
          </a:p>
        </p:txBody>
      </p:sp>
      <p:sp>
        <p:nvSpPr>
          <p:cNvPr id="22" name="TextBox 21"/>
          <p:cNvSpPr txBox="1"/>
          <p:nvPr/>
        </p:nvSpPr>
        <p:spPr>
          <a:xfrm>
            <a:off x="7749373" y="3447335"/>
            <a:ext cx="425324" cy="372410"/>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sz="1400" dirty="0" smtClean="0">
                <a:sym typeface="+mn-lt"/>
              </a:rPr>
              <a:t>11</a:t>
            </a:r>
            <a:endParaRPr lang="zh-CN" altLang="en-US" sz="1400" dirty="0">
              <a:sym typeface="+mn-lt"/>
            </a:endParaRPr>
          </a:p>
        </p:txBody>
      </p:sp>
      <p:sp>
        <p:nvSpPr>
          <p:cNvPr id="23" name="TextBox 22"/>
          <p:cNvSpPr txBox="1"/>
          <p:nvPr/>
        </p:nvSpPr>
        <p:spPr>
          <a:xfrm>
            <a:off x="4599364" y="2953863"/>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24" name="TextBox 23"/>
          <p:cNvSpPr txBox="1"/>
          <p:nvPr/>
        </p:nvSpPr>
        <p:spPr>
          <a:xfrm>
            <a:off x="4885791" y="2953863"/>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400" b="1">
                <a:solidFill>
                  <a:schemeClr val="bg1"/>
                </a:solidFill>
                <a:latin typeface="Microsoft YaHei" charset="0"/>
                <a:ea typeface="Microsoft YaHei" charset="0"/>
                <a:cs typeface="Microsoft YaHei" charset="0"/>
              </a:defRPr>
            </a:lvl1pPr>
          </a:lstStyle>
          <a:p>
            <a:r>
              <a:rPr lang="en-US" altLang="zh-CN" sz="1600" dirty="0">
                <a:sym typeface="+mn-lt"/>
              </a:rPr>
              <a:t>1</a:t>
            </a:r>
            <a:endParaRPr lang="zh-CN" altLang="en-US" sz="1600" dirty="0">
              <a:sym typeface="+mn-lt"/>
            </a:endParaRPr>
          </a:p>
        </p:txBody>
      </p:sp>
      <p:sp>
        <p:nvSpPr>
          <p:cNvPr id="25" name="TextBox 24"/>
          <p:cNvSpPr txBox="1"/>
          <p:nvPr/>
        </p:nvSpPr>
        <p:spPr>
          <a:xfrm>
            <a:off x="5172715" y="2953863"/>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1</a:t>
            </a:r>
            <a:endParaRPr lang="zh-CN" altLang="en-US" dirty="0">
              <a:sym typeface="+mn-lt"/>
            </a:endParaRPr>
          </a:p>
        </p:txBody>
      </p:sp>
      <p:sp>
        <p:nvSpPr>
          <p:cNvPr id="26" name="TextBox 25"/>
          <p:cNvSpPr txBox="1"/>
          <p:nvPr/>
        </p:nvSpPr>
        <p:spPr>
          <a:xfrm>
            <a:off x="5461400" y="2953863"/>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0</a:t>
            </a:r>
            <a:endParaRPr lang="zh-CN" altLang="en-US" dirty="0">
              <a:sym typeface="+mn-lt"/>
            </a:endParaRPr>
          </a:p>
        </p:txBody>
      </p:sp>
      <p:sp>
        <p:nvSpPr>
          <p:cNvPr id="27" name="TextBox 26"/>
          <p:cNvSpPr txBox="1"/>
          <p:nvPr/>
        </p:nvSpPr>
        <p:spPr>
          <a:xfrm>
            <a:off x="3007729" y="3007250"/>
            <a:ext cx="523102"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R1: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28" name="TextBox 27"/>
          <p:cNvSpPr txBox="1"/>
          <p:nvPr/>
        </p:nvSpPr>
        <p:spPr>
          <a:xfrm>
            <a:off x="5742853" y="2963448"/>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1</a:t>
            </a:r>
            <a:endParaRPr lang="zh-CN" altLang="en-US" dirty="0">
              <a:sym typeface="+mn-lt"/>
            </a:endParaRPr>
          </a:p>
        </p:txBody>
      </p:sp>
      <p:sp>
        <p:nvSpPr>
          <p:cNvPr id="29" name="TextBox 28"/>
          <p:cNvSpPr txBox="1"/>
          <p:nvPr/>
        </p:nvSpPr>
        <p:spPr>
          <a:xfrm>
            <a:off x="6029777" y="2963448"/>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0</a:t>
            </a:r>
            <a:endParaRPr lang="zh-CN" altLang="en-US" dirty="0">
              <a:sym typeface="+mn-lt"/>
            </a:endParaRPr>
          </a:p>
        </p:txBody>
      </p:sp>
      <p:sp>
        <p:nvSpPr>
          <p:cNvPr id="30" name="TextBox 29"/>
          <p:cNvSpPr txBox="1"/>
          <p:nvPr/>
        </p:nvSpPr>
        <p:spPr>
          <a:xfrm>
            <a:off x="6318462" y="2963448"/>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0</a:t>
            </a:r>
            <a:endParaRPr lang="zh-CN" altLang="en-US" dirty="0">
              <a:sym typeface="+mn-lt"/>
            </a:endParaRPr>
          </a:p>
        </p:txBody>
      </p:sp>
      <p:sp>
        <p:nvSpPr>
          <p:cNvPr id="31" name="TextBox 30"/>
          <p:cNvSpPr txBox="1"/>
          <p:nvPr/>
        </p:nvSpPr>
        <p:spPr>
          <a:xfrm>
            <a:off x="6605386" y="2963448"/>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32" name="TextBox 31"/>
          <p:cNvSpPr txBox="1"/>
          <p:nvPr/>
        </p:nvSpPr>
        <p:spPr>
          <a:xfrm>
            <a:off x="4599364" y="3439356"/>
            <a:ext cx="286924" cy="381258"/>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a:solidFill>
                  <a:schemeClr val="bg1"/>
                </a:solidFill>
                <a:latin typeface="Microsoft YaHei" charset="0"/>
                <a:ea typeface="Microsoft YaHei" charset="0"/>
                <a:cs typeface="Microsoft YaHei" charset="0"/>
                <a:sym typeface="+mn-lt"/>
              </a:rPr>
              <a:t>0</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33" name="TextBox 32"/>
          <p:cNvSpPr txBox="1"/>
          <p:nvPr/>
        </p:nvSpPr>
        <p:spPr>
          <a:xfrm>
            <a:off x="5748324" y="3439356"/>
            <a:ext cx="286924" cy="3812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4</a:t>
            </a:r>
            <a:endParaRPr lang="zh-CN" altLang="en-US" dirty="0">
              <a:sym typeface="+mn-lt"/>
            </a:endParaRPr>
          </a:p>
        </p:txBody>
      </p:sp>
      <p:sp>
        <p:nvSpPr>
          <p:cNvPr id="34" name="TextBox 33"/>
          <p:cNvSpPr txBox="1"/>
          <p:nvPr/>
        </p:nvSpPr>
        <p:spPr>
          <a:xfrm>
            <a:off x="4888049" y="3439356"/>
            <a:ext cx="286924" cy="3812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1</a:t>
            </a:r>
            <a:endParaRPr lang="zh-CN" altLang="en-US" dirty="0">
              <a:sym typeface="+mn-lt"/>
            </a:endParaRPr>
          </a:p>
        </p:txBody>
      </p:sp>
      <p:sp>
        <p:nvSpPr>
          <p:cNvPr id="35" name="TextBox 34"/>
          <p:cNvSpPr txBox="1"/>
          <p:nvPr/>
        </p:nvSpPr>
        <p:spPr>
          <a:xfrm>
            <a:off x="5174476" y="3439356"/>
            <a:ext cx="286924" cy="3812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2</a:t>
            </a:r>
            <a:endParaRPr lang="zh-CN" altLang="en-US" dirty="0">
              <a:sym typeface="+mn-lt"/>
            </a:endParaRPr>
          </a:p>
        </p:txBody>
      </p:sp>
      <p:sp>
        <p:nvSpPr>
          <p:cNvPr id="36" name="TextBox 35"/>
          <p:cNvSpPr txBox="1"/>
          <p:nvPr/>
        </p:nvSpPr>
        <p:spPr>
          <a:xfrm>
            <a:off x="2892492" y="3448942"/>
            <a:ext cx="624701" cy="381258"/>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err="1" smtClean="0">
                <a:solidFill>
                  <a:schemeClr val="bg1"/>
                </a:solidFill>
                <a:latin typeface="Microsoft YaHei" charset="0"/>
                <a:ea typeface="Microsoft YaHei" charset="0"/>
                <a:cs typeface="Microsoft YaHei" charset="0"/>
                <a:sym typeface="+mn-lt"/>
              </a:rPr>
              <a:t>pos</a:t>
            </a:r>
            <a:r>
              <a:rPr kumimoji="1" lang="en-US" altLang="zh-CN" sz="1600" b="1" dirty="0" smtClean="0">
                <a:solidFill>
                  <a:schemeClr val="bg1"/>
                </a:solidFill>
                <a:latin typeface="Microsoft YaHei" charset="0"/>
                <a:ea typeface="Microsoft YaHei" charset="0"/>
                <a:cs typeface="Microsoft YaHei" charset="0"/>
                <a:sym typeface="+mn-lt"/>
              </a:rPr>
              <a:t>:</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37" name="TextBox 36"/>
          <p:cNvSpPr txBox="1"/>
          <p:nvPr/>
        </p:nvSpPr>
        <p:spPr>
          <a:xfrm>
            <a:off x="6607632" y="3445926"/>
            <a:ext cx="286924" cy="3812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7</a:t>
            </a:r>
            <a:endParaRPr lang="zh-CN" altLang="en-US" dirty="0">
              <a:sym typeface="+mn-lt"/>
            </a:endParaRPr>
          </a:p>
        </p:txBody>
      </p:sp>
      <p:sp>
        <p:nvSpPr>
          <p:cNvPr id="38" name="TextBox 37"/>
          <p:cNvSpPr txBox="1"/>
          <p:nvPr/>
        </p:nvSpPr>
        <p:spPr>
          <a:xfrm>
            <a:off x="6903085" y="3442641"/>
            <a:ext cx="272439" cy="3812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8</a:t>
            </a:r>
            <a:endParaRPr lang="zh-CN" altLang="en-US" dirty="0">
              <a:sym typeface="+mn-lt"/>
            </a:endParaRPr>
          </a:p>
        </p:txBody>
      </p:sp>
      <p:sp>
        <p:nvSpPr>
          <p:cNvPr id="39" name="TextBox 38"/>
          <p:cNvSpPr txBox="1"/>
          <p:nvPr/>
        </p:nvSpPr>
        <p:spPr>
          <a:xfrm>
            <a:off x="6879265" y="2965805"/>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400" b="1">
                <a:solidFill>
                  <a:schemeClr val="bg1"/>
                </a:solidFill>
                <a:latin typeface="Microsoft YaHei" charset="0"/>
                <a:ea typeface="Microsoft YaHei" charset="0"/>
                <a:cs typeface="Microsoft YaHei" charset="0"/>
              </a:defRPr>
            </a:lvl1pPr>
          </a:lstStyle>
          <a:p>
            <a:r>
              <a:rPr lang="en-US" altLang="zh-CN" sz="1600" dirty="0">
                <a:sym typeface="+mn-lt"/>
              </a:rPr>
              <a:t>1</a:t>
            </a:r>
            <a:endParaRPr lang="zh-CN" altLang="en-US" sz="1600" dirty="0">
              <a:sym typeface="+mn-lt"/>
            </a:endParaRPr>
          </a:p>
        </p:txBody>
      </p:sp>
      <p:sp>
        <p:nvSpPr>
          <p:cNvPr id="40" name="TextBox 39"/>
          <p:cNvSpPr txBox="1"/>
          <p:nvPr/>
        </p:nvSpPr>
        <p:spPr>
          <a:xfrm>
            <a:off x="7166189" y="2965805"/>
            <a:ext cx="286924" cy="4173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sz="1800" dirty="0">
                <a:sym typeface="+mn-lt"/>
              </a:rPr>
              <a:t>1</a:t>
            </a:r>
            <a:endParaRPr lang="zh-CN" altLang="en-US" sz="1800" dirty="0">
              <a:sym typeface="+mn-lt"/>
            </a:endParaRPr>
          </a:p>
        </p:txBody>
      </p:sp>
      <p:sp>
        <p:nvSpPr>
          <p:cNvPr id="41" name="TextBox 40"/>
          <p:cNvSpPr txBox="1"/>
          <p:nvPr/>
        </p:nvSpPr>
        <p:spPr>
          <a:xfrm>
            <a:off x="7454874" y="2965805"/>
            <a:ext cx="286924" cy="4173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sz="1800" dirty="0">
                <a:sym typeface="+mn-lt"/>
              </a:rPr>
              <a:t>0</a:t>
            </a:r>
            <a:endParaRPr lang="zh-CN" altLang="en-US" sz="1800" dirty="0">
              <a:sym typeface="+mn-lt"/>
            </a:endParaRPr>
          </a:p>
        </p:txBody>
      </p:sp>
      <p:sp>
        <p:nvSpPr>
          <p:cNvPr id="42" name="TextBox 41"/>
          <p:cNvSpPr txBox="1"/>
          <p:nvPr/>
        </p:nvSpPr>
        <p:spPr>
          <a:xfrm>
            <a:off x="7749372" y="2963447"/>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43" name="TextBox 42"/>
          <p:cNvSpPr txBox="1"/>
          <p:nvPr/>
        </p:nvSpPr>
        <p:spPr>
          <a:xfrm>
            <a:off x="7175524" y="3445926"/>
            <a:ext cx="272439" cy="3812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9</a:t>
            </a:r>
            <a:endParaRPr lang="zh-CN" altLang="en-US" dirty="0">
              <a:sym typeface="+mn-lt"/>
            </a:endParaRPr>
          </a:p>
        </p:txBody>
      </p:sp>
      <p:sp>
        <p:nvSpPr>
          <p:cNvPr id="44" name="TextBox 43"/>
          <p:cNvSpPr txBox="1"/>
          <p:nvPr/>
        </p:nvSpPr>
        <p:spPr>
          <a:xfrm>
            <a:off x="3750541" y="2953862"/>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45" name="TextBox 44"/>
          <p:cNvSpPr txBox="1"/>
          <p:nvPr/>
        </p:nvSpPr>
        <p:spPr>
          <a:xfrm>
            <a:off x="4037465" y="2953862"/>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0</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46" name="TextBox 45"/>
          <p:cNvSpPr txBox="1"/>
          <p:nvPr/>
        </p:nvSpPr>
        <p:spPr>
          <a:xfrm>
            <a:off x="4326150" y="2953862"/>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0</a:t>
            </a:r>
            <a:endParaRPr lang="zh-CN" altLang="en-US" dirty="0">
              <a:sym typeface="+mn-lt"/>
            </a:endParaRPr>
          </a:p>
        </p:txBody>
      </p:sp>
      <p:sp>
        <p:nvSpPr>
          <p:cNvPr id="47" name="TextBox 46"/>
          <p:cNvSpPr txBox="1"/>
          <p:nvPr/>
        </p:nvSpPr>
        <p:spPr>
          <a:xfrm>
            <a:off x="6909221" y="1716394"/>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400" b="1">
                <a:solidFill>
                  <a:schemeClr val="bg1"/>
                </a:solidFill>
                <a:latin typeface="Microsoft YaHei" charset="0"/>
                <a:ea typeface="Microsoft YaHei" charset="0"/>
                <a:cs typeface="Microsoft YaHei" charset="0"/>
              </a:defRPr>
            </a:lvl1pPr>
          </a:lstStyle>
          <a:p>
            <a:r>
              <a:rPr lang="en-US" altLang="zh-CN" sz="1600" dirty="0">
                <a:sym typeface="+mn-lt"/>
              </a:rPr>
              <a:t>1</a:t>
            </a:r>
            <a:endParaRPr lang="zh-CN" altLang="en-US" sz="1600" dirty="0">
              <a:sym typeface="+mn-lt"/>
            </a:endParaRPr>
          </a:p>
        </p:txBody>
      </p:sp>
      <p:sp>
        <p:nvSpPr>
          <p:cNvPr id="48" name="TextBox 47"/>
          <p:cNvSpPr txBox="1"/>
          <p:nvPr/>
        </p:nvSpPr>
        <p:spPr>
          <a:xfrm>
            <a:off x="7196145" y="1716394"/>
            <a:ext cx="286924" cy="4173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sz="1800" dirty="0">
                <a:sym typeface="+mn-lt"/>
              </a:rPr>
              <a:t>1</a:t>
            </a:r>
            <a:endParaRPr lang="zh-CN" altLang="en-US" sz="1800" dirty="0">
              <a:sym typeface="+mn-lt"/>
            </a:endParaRPr>
          </a:p>
        </p:txBody>
      </p:sp>
      <p:sp>
        <p:nvSpPr>
          <p:cNvPr id="49" name="TextBox 48"/>
          <p:cNvSpPr txBox="1"/>
          <p:nvPr/>
        </p:nvSpPr>
        <p:spPr>
          <a:xfrm>
            <a:off x="7484830" y="1716394"/>
            <a:ext cx="286924" cy="4173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sz="1800" dirty="0">
                <a:sym typeface="+mn-lt"/>
              </a:rPr>
              <a:t>0</a:t>
            </a:r>
            <a:endParaRPr lang="zh-CN" altLang="en-US" sz="1800" dirty="0">
              <a:sym typeface="+mn-lt"/>
            </a:endParaRPr>
          </a:p>
        </p:txBody>
      </p:sp>
      <p:sp>
        <p:nvSpPr>
          <p:cNvPr id="50" name="TextBox 49"/>
          <p:cNvSpPr txBox="1"/>
          <p:nvPr/>
        </p:nvSpPr>
        <p:spPr>
          <a:xfrm>
            <a:off x="7779328" y="1714036"/>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51" name="TextBox 50"/>
          <p:cNvSpPr txBox="1"/>
          <p:nvPr/>
        </p:nvSpPr>
        <p:spPr>
          <a:xfrm>
            <a:off x="7749373" y="4900810"/>
            <a:ext cx="425324" cy="372410"/>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sz="1400" dirty="0" smtClean="0">
                <a:sym typeface="+mn-lt"/>
              </a:rPr>
              <a:t>10</a:t>
            </a:r>
            <a:endParaRPr lang="zh-CN" altLang="en-US" sz="1400" dirty="0">
              <a:sym typeface="+mn-lt"/>
            </a:endParaRPr>
          </a:p>
        </p:txBody>
      </p:sp>
      <p:sp>
        <p:nvSpPr>
          <p:cNvPr id="52" name="TextBox 51"/>
          <p:cNvSpPr txBox="1"/>
          <p:nvPr/>
        </p:nvSpPr>
        <p:spPr>
          <a:xfrm>
            <a:off x="4599364" y="4405291"/>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53" name="TextBox 52"/>
          <p:cNvSpPr txBox="1"/>
          <p:nvPr/>
        </p:nvSpPr>
        <p:spPr>
          <a:xfrm>
            <a:off x="4885791" y="4405291"/>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400" b="1">
                <a:solidFill>
                  <a:schemeClr val="bg1"/>
                </a:solidFill>
                <a:latin typeface="Microsoft YaHei" charset="0"/>
                <a:ea typeface="Microsoft YaHei" charset="0"/>
                <a:cs typeface="Microsoft YaHei" charset="0"/>
              </a:defRPr>
            </a:lvl1pPr>
          </a:lstStyle>
          <a:p>
            <a:r>
              <a:rPr lang="en-US" altLang="zh-CN" sz="1600" dirty="0">
                <a:sym typeface="+mn-lt"/>
              </a:rPr>
              <a:t>1</a:t>
            </a:r>
            <a:endParaRPr lang="zh-CN" altLang="en-US" sz="1600" dirty="0">
              <a:sym typeface="+mn-lt"/>
            </a:endParaRPr>
          </a:p>
        </p:txBody>
      </p:sp>
      <p:sp>
        <p:nvSpPr>
          <p:cNvPr id="54" name="TextBox 53"/>
          <p:cNvSpPr txBox="1"/>
          <p:nvPr/>
        </p:nvSpPr>
        <p:spPr>
          <a:xfrm>
            <a:off x="5172715" y="4405291"/>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1</a:t>
            </a:r>
            <a:endParaRPr lang="zh-CN" altLang="en-US" dirty="0">
              <a:sym typeface="+mn-lt"/>
            </a:endParaRPr>
          </a:p>
        </p:txBody>
      </p:sp>
      <p:sp>
        <p:nvSpPr>
          <p:cNvPr id="55" name="TextBox 54"/>
          <p:cNvSpPr txBox="1"/>
          <p:nvPr/>
        </p:nvSpPr>
        <p:spPr>
          <a:xfrm>
            <a:off x="5461400" y="4405291"/>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0</a:t>
            </a:r>
            <a:endParaRPr lang="zh-CN" altLang="en-US" dirty="0">
              <a:sym typeface="+mn-lt"/>
            </a:endParaRPr>
          </a:p>
        </p:txBody>
      </p:sp>
      <p:sp>
        <p:nvSpPr>
          <p:cNvPr id="56" name="TextBox 55"/>
          <p:cNvSpPr txBox="1"/>
          <p:nvPr/>
        </p:nvSpPr>
        <p:spPr>
          <a:xfrm>
            <a:off x="3007729" y="4458678"/>
            <a:ext cx="523102"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R1: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57" name="TextBox 56"/>
          <p:cNvSpPr txBox="1"/>
          <p:nvPr/>
        </p:nvSpPr>
        <p:spPr>
          <a:xfrm>
            <a:off x="5742853" y="4414876"/>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1</a:t>
            </a:r>
            <a:endParaRPr lang="zh-CN" altLang="en-US" dirty="0">
              <a:sym typeface="+mn-lt"/>
            </a:endParaRPr>
          </a:p>
        </p:txBody>
      </p:sp>
      <p:sp>
        <p:nvSpPr>
          <p:cNvPr id="58" name="TextBox 57"/>
          <p:cNvSpPr txBox="1"/>
          <p:nvPr/>
        </p:nvSpPr>
        <p:spPr>
          <a:xfrm>
            <a:off x="6029777" y="4414876"/>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0</a:t>
            </a:r>
            <a:endParaRPr lang="zh-CN" altLang="en-US" dirty="0">
              <a:sym typeface="+mn-lt"/>
            </a:endParaRPr>
          </a:p>
        </p:txBody>
      </p:sp>
      <p:sp>
        <p:nvSpPr>
          <p:cNvPr id="59" name="TextBox 58"/>
          <p:cNvSpPr txBox="1"/>
          <p:nvPr/>
        </p:nvSpPr>
        <p:spPr>
          <a:xfrm>
            <a:off x="6318462" y="4414876"/>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0</a:t>
            </a:r>
            <a:endParaRPr lang="zh-CN" altLang="en-US" dirty="0">
              <a:sym typeface="+mn-lt"/>
            </a:endParaRPr>
          </a:p>
        </p:txBody>
      </p:sp>
      <p:sp>
        <p:nvSpPr>
          <p:cNvPr id="60" name="TextBox 59"/>
          <p:cNvSpPr txBox="1"/>
          <p:nvPr/>
        </p:nvSpPr>
        <p:spPr>
          <a:xfrm>
            <a:off x="6605386" y="4414876"/>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61" name="TextBox 60"/>
          <p:cNvSpPr txBox="1"/>
          <p:nvPr/>
        </p:nvSpPr>
        <p:spPr>
          <a:xfrm>
            <a:off x="4900344" y="4874021"/>
            <a:ext cx="286924" cy="381258"/>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a:solidFill>
                  <a:schemeClr val="bg1"/>
                </a:solidFill>
                <a:latin typeface="Microsoft YaHei" charset="0"/>
                <a:ea typeface="Microsoft YaHei" charset="0"/>
                <a:cs typeface="Microsoft YaHei" charset="0"/>
                <a:sym typeface="+mn-lt"/>
              </a:rPr>
              <a:t>0</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62" name="TextBox 61"/>
          <p:cNvSpPr txBox="1"/>
          <p:nvPr/>
        </p:nvSpPr>
        <p:spPr>
          <a:xfrm>
            <a:off x="6619096" y="4871099"/>
            <a:ext cx="286924" cy="3812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6</a:t>
            </a:r>
            <a:endParaRPr lang="zh-CN" altLang="en-US" dirty="0">
              <a:sym typeface="+mn-lt"/>
            </a:endParaRPr>
          </a:p>
        </p:txBody>
      </p:sp>
      <p:sp>
        <p:nvSpPr>
          <p:cNvPr id="63" name="TextBox 62"/>
          <p:cNvSpPr txBox="1"/>
          <p:nvPr/>
        </p:nvSpPr>
        <p:spPr>
          <a:xfrm>
            <a:off x="5189029" y="4874021"/>
            <a:ext cx="286924" cy="3812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1</a:t>
            </a:r>
            <a:endParaRPr lang="zh-CN" altLang="en-US" dirty="0">
              <a:sym typeface="+mn-lt"/>
            </a:endParaRPr>
          </a:p>
        </p:txBody>
      </p:sp>
      <p:sp>
        <p:nvSpPr>
          <p:cNvPr id="64" name="TextBox 63"/>
          <p:cNvSpPr txBox="1"/>
          <p:nvPr/>
        </p:nvSpPr>
        <p:spPr>
          <a:xfrm>
            <a:off x="5762034" y="4871099"/>
            <a:ext cx="286924" cy="3812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3</a:t>
            </a:r>
            <a:endParaRPr lang="zh-CN" altLang="en-US" dirty="0">
              <a:sym typeface="+mn-lt"/>
            </a:endParaRPr>
          </a:p>
        </p:txBody>
      </p:sp>
      <p:sp>
        <p:nvSpPr>
          <p:cNvPr id="65" name="TextBox 64"/>
          <p:cNvSpPr txBox="1"/>
          <p:nvPr/>
        </p:nvSpPr>
        <p:spPr>
          <a:xfrm>
            <a:off x="2892492" y="4900370"/>
            <a:ext cx="624701" cy="381258"/>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err="1" smtClean="0">
                <a:solidFill>
                  <a:schemeClr val="bg1"/>
                </a:solidFill>
                <a:latin typeface="Microsoft YaHei" charset="0"/>
                <a:ea typeface="Microsoft YaHei" charset="0"/>
                <a:cs typeface="Microsoft YaHei" charset="0"/>
                <a:sym typeface="+mn-lt"/>
              </a:rPr>
              <a:t>pos</a:t>
            </a:r>
            <a:r>
              <a:rPr kumimoji="1" lang="en-US" altLang="zh-CN" sz="1600" b="1" dirty="0" smtClean="0">
                <a:solidFill>
                  <a:schemeClr val="bg1"/>
                </a:solidFill>
                <a:latin typeface="Microsoft YaHei" charset="0"/>
                <a:ea typeface="Microsoft YaHei" charset="0"/>
                <a:cs typeface="Microsoft YaHei" charset="0"/>
                <a:sym typeface="+mn-lt"/>
              </a:rPr>
              <a:t>:</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66" name="TextBox 65"/>
          <p:cNvSpPr txBox="1"/>
          <p:nvPr/>
        </p:nvSpPr>
        <p:spPr>
          <a:xfrm>
            <a:off x="6909221" y="4871099"/>
            <a:ext cx="286924" cy="3812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7</a:t>
            </a:r>
            <a:endParaRPr lang="zh-CN" altLang="en-US" dirty="0">
              <a:sym typeface="+mn-lt"/>
            </a:endParaRPr>
          </a:p>
        </p:txBody>
      </p:sp>
      <p:sp>
        <p:nvSpPr>
          <p:cNvPr id="67" name="TextBox 66"/>
          <p:cNvSpPr txBox="1"/>
          <p:nvPr/>
        </p:nvSpPr>
        <p:spPr>
          <a:xfrm>
            <a:off x="7212391" y="4871099"/>
            <a:ext cx="272439" cy="3812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smtClean="0">
                <a:sym typeface="+mn-lt"/>
              </a:rPr>
              <a:t>8</a:t>
            </a:r>
            <a:endParaRPr lang="zh-CN" altLang="en-US" dirty="0">
              <a:sym typeface="+mn-lt"/>
            </a:endParaRPr>
          </a:p>
        </p:txBody>
      </p:sp>
      <p:sp>
        <p:nvSpPr>
          <p:cNvPr id="68" name="TextBox 67"/>
          <p:cNvSpPr txBox="1"/>
          <p:nvPr/>
        </p:nvSpPr>
        <p:spPr>
          <a:xfrm>
            <a:off x="6879265" y="4417233"/>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400" b="1">
                <a:solidFill>
                  <a:schemeClr val="bg1"/>
                </a:solidFill>
                <a:latin typeface="Microsoft YaHei" charset="0"/>
                <a:ea typeface="Microsoft YaHei" charset="0"/>
                <a:cs typeface="Microsoft YaHei" charset="0"/>
              </a:defRPr>
            </a:lvl1pPr>
          </a:lstStyle>
          <a:p>
            <a:r>
              <a:rPr lang="en-US" altLang="zh-CN" sz="1600" dirty="0">
                <a:sym typeface="+mn-lt"/>
              </a:rPr>
              <a:t>1</a:t>
            </a:r>
            <a:endParaRPr lang="zh-CN" altLang="en-US" sz="1600" dirty="0">
              <a:sym typeface="+mn-lt"/>
            </a:endParaRPr>
          </a:p>
        </p:txBody>
      </p:sp>
      <p:sp>
        <p:nvSpPr>
          <p:cNvPr id="69" name="TextBox 68"/>
          <p:cNvSpPr txBox="1"/>
          <p:nvPr/>
        </p:nvSpPr>
        <p:spPr>
          <a:xfrm>
            <a:off x="7166189" y="4417233"/>
            <a:ext cx="286924" cy="4173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sz="1800" dirty="0">
                <a:sym typeface="+mn-lt"/>
              </a:rPr>
              <a:t>1</a:t>
            </a:r>
            <a:endParaRPr lang="zh-CN" altLang="en-US" sz="1800" dirty="0">
              <a:sym typeface="+mn-lt"/>
            </a:endParaRPr>
          </a:p>
        </p:txBody>
      </p:sp>
      <p:sp>
        <p:nvSpPr>
          <p:cNvPr id="70" name="TextBox 69"/>
          <p:cNvSpPr txBox="1"/>
          <p:nvPr/>
        </p:nvSpPr>
        <p:spPr>
          <a:xfrm>
            <a:off x="7454874" y="4417233"/>
            <a:ext cx="286924" cy="417358"/>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sz="1800" dirty="0">
                <a:sym typeface="+mn-lt"/>
              </a:rPr>
              <a:t>0</a:t>
            </a:r>
            <a:endParaRPr lang="zh-CN" altLang="en-US" sz="1800" dirty="0">
              <a:sym typeface="+mn-lt"/>
            </a:endParaRPr>
          </a:p>
        </p:txBody>
      </p:sp>
      <p:sp>
        <p:nvSpPr>
          <p:cNvPr id="71" name="TextBox 70"/>
          <p:cNvSpPr txBox="1"/>
          <p:nvPr/>
        </p:nvSpPr>
        <p:spPr>
          <a:xfrm>
            <a:off x="7749372" y="4414875"/>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72" name="TextBox 71"/>
          <p:cNvSpPr txBox="1"/>
          <p:nvPr/>
        </p:nvSpPr>
        <p:spPr>
          <a:xfrm>
            <a:off x="3750541" y="4405290"/>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1</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73" name="TextBox 72"/>
          <p:cNvSpPr txBox="1"/>
          <p:nvPr/>
        </p:nvSpPr>
        <p:spPr>
          <a:xfrm>
            <a:off x="4037465" y="4405290"/>
            <a:ext cx="286924" cy="412421"/>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600" b="1" dirty="0" smtClean="0">
                <a:solidFill>
                  <a:schemeClr val="bg1"/>
                </a:solidFill>
                <a:latin typeface="Microsoft YaHei" charset="0"/>
                <a:ea typeface="Microsoft YaHei" charset="0"/>
                <a:cs typeface="Microsoft YaHei" charset="0"/>
                <a:sym typeface="+mn-lt"/>
              </a:rPr>
              <a:t>0</a:t>
            </a:r>
            <a:endParaRPr kumimoji="1" lang="zh-CN" altLang="en-US" sz="1600" b="1" dirty="0">
              <a:solidFill>
                <a:schemeClr val="bg1"/>
              </a:solidFill>
              <a:latin typeface="Microsoft YaHei" charset="0"/>
              <a:ea typeface="Microsoft YaHei" charset="0"/>
              <a:cs typeface="Microsoft YaHei" charset="0"/>
              <a:sym typeface="+mn-lt"/>
            </a:endParaRPr>
          </a:p>
        </p:txBody>
      </p:sp>
      <p:sp>
        <p:nvSpPr>
          <p:cNvPr id="74" name="TextBox 73"/>
          <p:cNvSpPr txBox="1"/>
          <p:nvPr/>
        </p:nvSpPr>
        <p:spPr>
          <a:xfrm>
            <a:off x="4326150" y="4405290"/>
            <a:ext cx="286924" cy="412421"/>
          </a:xfrm>
          <a:prstGeom prst="rect">
            <a:avLst/>
          </a:prstGeom>
          <a:solidFill>
            <a:schemeClr val="accent3">
              <a:lumMod val="75000"/>
            </a:schemeClr>
          </a:solidFill>
          <a:ln w="28575">
            <a:solidFill>
              <a:schemeClr val="bg1"/>
            </a:solidFill>
          </a:ln>
        </p:spPr>
        <p:txBody>
          <a:bodyPr wrap="square" rtlCol="0">
            <a:spAutoFit/>
          </a:bodyPr>
          <a:lstStyle>
            <a:defPPr>
              <a:defRPr lang="zh-CN"/>
            </a:defPPr>
            <a:lvl1pPr>
              <a:lnSpc>
                <a:spcPct val="130000"/>
              </a:lnSpc>
              <a:spcBef>
                <a:spcPts val="600"/>
              </a:spcBef>
              <a:defRPr kumimoji="1" sz="1600" b="1">
                <a:solidFill>
                  <a:schemeClr val="bg1"/>
                </a:solidFill>
                <a:latin typeface="Microsoft YaHei" charset="0"/>
                <a:ea typeface="Microsoft YaHei" charset="0"/>
                <a:cs typeface="Microsoft YaHei" charset="0"/>
              </a:defRPr>
            </a:lvl1pPr>
          </a:lstStyle>
          <a:p>
            <a:r>
              <a:rPr lang="en-US" altLang="zh-CN" dirty="0">
                <a:sym typeface="+mn-lt"/>
              </a:rPr>
              <a:t>0</a:t>
            </a:r>
            <a:endParaRPr lang="zh-CN" altLang="en-US" dirty="0">
              <a:sym typeface="+mn-lt"/>
            </a:endParaRPr>
          </a:p>
        </p:txBody>
      </p:sp>
      <p:sp>
        <p:nvSpPr>
          <p:cNvPr id="3" name="矩形 2"/>
          <p:cNvSpPr/>
          <p:nvPr/>
        </p:nvSpPr>
        <p:spPr>
          <a:xfrm>
            <a:off x="3726310" y="1598673"/>
            <a:ext cx="914400" cy="567760"/>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5034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fad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1" nodeType="click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fad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grpId="0" nodeType="clickEffect">
                                  <p:stCondLst>
                                    <p:cond delay="0"/>
                                  </p:stCondLst>
                                  <p:childTnLst>
                                    <p:animMotion origin="layout" path="M -3.03374E-6 2.96296E-6 L 0.06826 2.96296E-6 " pathEditMode="relative" rAng="0" ptsTypes="AA">
                                      <p:cBhvr>
                                        <p:cTn id="79" dur="700" fill="hold"/>
                                        <p:tgtEl>
                                          <p:spTgt spid="3"/>
                                        </p:tgtEl>
                                        <p:attrNameLst>
                                          <p:attrName>ppt_x</p:attrName>
                                          <p:attrName>ppt_y</p:attrName>
                                        </p:attrNameLst>
                                      </p:cBhvr>
                                      <p:rCtr x="3413" y="0"/>
                                    </p:animMotion>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fade">
                                      <p:cBhvr>
                                        <p:cTn id="90" dur="500"/>
                                        <p:tgtEl>
                                          <p:spTgt spid="2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fade">
                                      <p:cBhvr>
                                        <p:cTn id="93" dur="500"/>
                                        <p:tgtEl>
                                          <p:spTgt spid="2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500"/>
                                        <p:tgtEl>
                                          <p:spTgt spid="2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500"/>
                                        <p:tgtEl>
                                          <p:spTgt spid="2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fade">
                                      <p:cBhvr>
                                        <p:cTn id="102" dur="500"/>
                                        <p:tgtEl>
                                          <p:spTgt spid="2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9"/>
                                        </p:tgtEl>
                                        <p:attrNameLst>
                                          <p:attrName>style.visibility</p:attrName>
                                        </p:attrNameLst>
                                      </p:cBhvr>
                                      <p:to>
                                        <p:strVal val="visible"/>
                                      </p:to>
                                    </p:set>
                                    <p:animEffect transition="in" filter="fade">
                                      <p:cBhvr>
                                        <p:cTn id="105" dur="500"/>
                                        <p:tgtEl>
                                          <p:spTgt spid="2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fade">
                                      <p:cBhvr>
                                        <p:cTn id="108" dur="500"/>
                                        <p:tgtEl>
                                          <p:spTgt spid="3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fade">
                                      <p:cBhvr>
                                        <p:cTn id="114" dur="500"/>
                                        <p:tgtEl>
                                          <p:spTgt spid="3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fade">
                                      <p:cBhvr>
                                        <p:cTn id="117" dur="500"/>
                                        <p:tgtEl>
                                          <p:spTgt spid="3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34"/>
                                        </p:tgtEl>
                                        <p:attrNameLst>
                                          <p:attrName>style.visibility</p:attrName>
                                        </p:attrNameLst>
                                      </p:cBhvr>
                                      <p:to>
                                        <p:strVal val="visible"/>
                                      </p:to>
                                    </p:set>
                                    <p:animEffect transition="in" filter="fade">
                                      <p:cBhvr>
                                        <p:cTn id="120" dur="500"/>
                                        <p:tgtEl>
                                          <p:spTgt spid="3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5"/>
                                        </p:tgtEl>
                                        <p:attrNameLst>
                                          <p:attrName>style.visibility</p:attrName>
                                        </p:attrNameLst>
                                      </p:cBhvr>
                                      <p:to>
                                        <p:strVal val="visible"/>
                                      </p:to>
                                    </p:set>
                                    <p:animEffect transition="in" filter="fade">
                                      <p:cBhvr>
                                        <p:cTn id="123" dur="500"/>
                                        <p:tgtEl>
                                          <p:spTgt spid="3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fade">
                                      <p:cBhvr>
                                        <p:cTn id="126" dur="500"/>
                                        <p:tgtEl>
                                          <p:spTgt spid="36"/>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37"/>
                                        </p:tgtEl>
                                        <p:attrNameLst>
                                          <p:attrName>style.visibility</p:attrName>
                                        </p:attrNameLst>
                                      </p:cBhvr>
                                      <p:to>
                                        <p:strVal val="visible"/>
                                      </p:to>
                                    </p:set>
                                    <p:animEffect transition="in" filter="fade">
                                      <p:cBhvr>
                                        <p:cTn id="129" dur="500"/>
                                        <p:tgtEl>
                                          <p:spTgt spid="37"/>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fade">
                                      <p:cBhvr>
                                        <p:cTn id="135" dur="500"/>
                                        <p:tgtEl>
                                          <p:spTgt spid="3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fade">
                                      <p:cBhvr>
                                        <p:cTn id="138" dur="500"/>
                                        <p:tgtEl>
                                          <p:spTgt spid="40"/>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1"/>
                                        </p:tgtEl>
                                        <p:attrNameLst>
                                          <p:attrName>style.visibility</p:attrName>
                                        </p:attrNameLst>
                                      </p:cBhvr>
                                      <p:to>
                                        <p:strVal val="visible"/>
                                      </p:to>
                                    </p:set>
                                    <p:animEffect transition="in" filter="fade">
                                      <p:cBhvr>
                                        <p:cTn id="141" dur="500"/>
                                        <p:tgtEl>
                                          <p:spTgt spid="41"/>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2"/>
                                        </p:tgtEl>
                                        <p:attrNameLst>
                                          <p:attrName>style.visibility</p:attrName>
                                        </p:attrNameLst>
                                      </p:cBhvr>
                                      <p:to>
                                        <p:strVal val="visible"/>
                                      </p:to>
                                    </p:set>
                                    <p:animEffect transition="in" filter="fade">
                                      <p:cBhvr>
                                        <p:cTn id="144" dur="500"/>
                                        <p:tgtEl>
                                          <p:spTgt spid="42"/>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43"/>
                                        </p:tgtEl>
                                        <p:attrNameLst>
                                          <p:attrName>style.visibility</p:attrName>
                                        </p:attrNameLst>
                                      </p:cBhvr>
                                      <p:to>
                                        <p:strVal val="visible"/>
                                      </p:to>
                                    </p:set>
                                    <p:animEffect transition="in" filter="fade">
                                      <p:cBhvr>
                                        <p:cTn id="147" dur="500"/>
                                        <p:tgtEl>
                                          <p:spTgt spid="43"/>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44"/>
                                        </p:tgtEl>
                                        <p:attrNameLst>
                                          <p:attrName>style.visibility</p:attrName>
                                        </p:attrNameLst>
                                      </p:cBhvr>
                                      <p:to>
                                        <p:strVal val="visible"/>
                                      </p:to>
                                    </p:set>
                                    <p:animEffect transition="in" filter="fade">
                                      <p:cBhvr>
                                        <p:cTn id="150" dur="500"/>
                                        <p:tgtEl>
                                          <p:spTgt spid="44"/>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fade">
                                      <p:cBhvr>
                                        <p:cTn id="153" dur="500"/>
                                        <p:tgtEl>
                                          <p:spTgt spid="4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46"/>
                                        </p:tgtEl>
                                        <p:attrNameLst>
                                          <p:attrName>style.visibility</p:attrName>
                                        </p:attrNameLst>
                                      </p:cBhvr>
                                      <p:to>
                                        <p:strVal val="visible"/>
                                      </p:to>
                                    </p:set>
                                    <p:animEffect transition="in" filter="fade">
                                      <p:cBhvr>
                                        <p:cTn id="156" dur="500"/>
                                        <p:tgtEl>
                                          <p:spTgt spid="46"/>
                                        </p:tgtEl>
                                      </p:cBhvr>
                                    </p:animEffect>
                                  </p:childTnLst>
                                </p:cTn>
                              </p:par>
                            </p:childTnLst>
                          </p:cTn>
                        </p:par>
                      </p:childTnLst>
                    </p:cTn>
                  </p:par>
                  <p:par>
                    <p:cTn id="157" fill="hold">
                      <p:stCondLst>
                        <p:cond delay="indefinite"/>
                      </p:stCondLst>
                      <p:childTnLst>
                        <p:par>
                          <p:cTn id="158" fill="hold">
                            <p:stCondLst>
                              <p:cond delay="0"/>
                            </p:stCondLst>
                            <p:childTnLst>
                              <p:par>
                                <p:cTn id="159" presetID="42" presetClass="path" presetSubtype="0" accel="50000" decel="50000" fill="hold" grpId="2" nodeType="clickEffect">
                                  <p:stCondLst>
                                    <p:cond delay="0"/>
                                  </p:stCondLst>
                                  <p:childTnLst>
                                    <p:animMotion origin="layout" path="M 0.06823 2.96296E-6 L 0.0944 2.96296E-6 " pathEditMode="relative" rAng="0" ptsTypes="AA">
                                      <p:cBhvr>
                                        <p:cTn id="160" dur="800" fill="hold"/>
                                        <p:tgtEl>
                                          <p:spTgt spid="3"/>
                                        </p:tgtEl>
                                        <p:attrNameLst>
                                          <p:attrName>ppt_x</p:attrName>
                                          <p:attrName>ppt_y</p:attrName>
                                        </p:attrNameLst>
                                      </p:cBhvr>
                                      <p:rCtr x="1302" y="0"/>
                                    </p:animMotion>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51"/>
                                        </p:tgtEl>
                                        <p:attrNameLst>
                                          <p:attrName>style.visibility</p:attrName>
                                        </p:attrNameLst>
                                      </p:cBhvr>
                                      <p:to>
                                        <p:strVal val="visible"/>
                                      </p:to>
                                    </p:set>
                                    <p:animEffect transition="in" filter="fade">
                                      <p:cBhvr>
                                        <p:cTn id="165" dur="500"/>
                                        <p:tgtEl>
                                          <p:spTgt spid="51"/>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52"/>
                                        </p:tgtEl>
                                        <p:attrNameLst>
                                          <p:attrName>style.visibility</p:attrName>
                                        </p:attrNameLst>
                                      </p:cBhvr>
                                      <p:to>
                                        <p:strVal val="visible"/>
                                      </p:to>
                                    </p:set>
                                    <p:animEffect transition="in" filter="fade">
                                      <p:cBhvr>
                                        <p:cTn id="168" dur="500"/>
                                        <p:tgtEl>
                                          <p:spTgt spid="52"/>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53"/>
                                        </p:tgtEl>
                                        <p:attrNameLst>
                                          <p:attrName>style.visibility</p:attrName>
                                        </p:attrNameLst>
                                      </p:cBhvr>
                                      <p:to>
                                        <p:strVal val="visible"/>
                                      </p:to>
                                    </p:set>
                                    <p:animEffect transition="in" filter="fade">
                                      <p:cBhvr>
                                        <p:cTn id="171" dur="500"/>
                                        <p:tgtEl>
                                          <p:spTgt spid="53"/>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54"/>
                                        </p:tgtEl>
                                        <p:attrNameLst>
                                          <p:attrName>style.visibility</p:attrName>
                                        </p:attrNameLst>
                                      </p:cBhvr>
                                      <p:to>
                                        <p:strVal val="visible"/>
                                      </p:to>
                                    </p:set>
                                    <p:animEffect transition="in" filter="fade">
                                      <p:cBhvr>
                                        <p:cTn id="174" dur="500"/>
                                        <p:tgtEl>
                                          <p:spTgt spid="54"/>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55"/>
                                        </p:tgtEl>
                                        <p:attrNameLst>
                                          <p:attrName>style.visibility</p:attrName>
                                        </p:attrNameLst>
                                      </p:cBhvr>
                                      <p:to>
                                        <p:strVal val="visible"/>
                                      </p:to>
                                    </p:set>
                                    <p:animEffect transition="in" filter="fade">
                                      <p:cBhvr>
                                        <p:cTn id="177" dur="500"/>
                                        <p:tgtEl>
                                          <p:spTgt spid="55"/>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56"/>
                                        </p:tgtEl>
                                        <p:attrNameLst>
                                          <p:attrName>style.visibility</p:attrName>
                                        </p:attrNameLst>
                                      </p:cBhvr>
                                      <p:to>
                                        <p:strVal val="visible"/>
                                      </p:to>
                                    </p:set>
                                    <p:animEffect transition="in" filter="fade">
                                      <p:cBhvr>
                                        <p:cTn id="180" dur="500"/>
                                        <p:tgtEl>
                                          <p:spTgt spid="56"/>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57"/>
                                        </p:tgtEl>
                                        <p:attrNameLst>
                                          <p:attrName>style.visibility</p:attrName>
                                        </p:attrNameLst>
                                      </p:cBhvr>
                                      <p:to>
                                        <p:strVal val="visible"/>
                                      </p:to>
                                    </p:set>
                                    <p:animEffect transition="in" filter="fade">
                                      <p:cBhvr>
                                        <p:cTn id="183" dur="500"/>
                                        <p:tgtEl>
                                          <p:spTgt spid="57"/>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58"/>
                                        </p:tgtEl>
                                        <p:attrNameLst>
                                          <p:attrName>style.visibility</p:attrName>
                                        </p:attrNameLst>
                                      </p:cBhvr>
                                      <p:to>
                                        <p:strVal val="visible"/>
                                      </p:to>
                                    </p:set>
                                    <p:animEffect transition="in" filter="fade">
                                      <p:cBhvr>
                                        <p:cTn id="186" dur="500"/>
                                        <p:tgtEl>
                                          <p:spTgt spid="58"/>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59"/>
                                        </p:tgtEl>
                                        <p:attrNameLst>
                                          <p:attrName>style.visibility</p:attrName>
                                        </p:attrNameLst>
                                      </p:cBhvr>
                                      <p:to>
                                        <p:strVal val="visible"/>
                                      </p:to>
                                    </p:set>
                                    <p:animEffect transition="in" filter="fade">
                                      <p:cBhvr>
                                        <p:cTn id="189" dur="500"/>
                                        <p:tgtEl>
                                          <p:spTgt spid="59"/>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60"/>
                                        </p:tgtEl>
                                        <p:attrNameLst>
                                          <p:attrName>style.visibility</p:attrName>
                                        </p:attrNameLst>
                                      </p:cBhvr>
                                      <p:to>
                                        <p:strVal val="visible"/>
                                      </p:to>
                                    </p:set>
                                    <p:animEffect transition="in" filter="fade">
                                      <p:cBhvr>
                                        <p:cTn id="192" dur="500"/>
                                        <p:tgtEl>
                                          <p:spTgt spid="60"/>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61"/>
                                        </p:tgtEl>
                                        <p:attrNameLst>
                                          <p:attrName>style.visibility</p:attrName>
                                        </p:attrNameLst>
                                      </p:cBhvr>
                                      <p:to>
                                        <p:strVal val="visible"/>
                                      </p:to>
                                    </p:set>
                                    <p:animEffect transition="in" filter="fade">
                                      <p:cBhvr>
                                        <p:cTn id="195" dur="500"/>
                                        <p:tgtEl>
                                          <p:spTgt spid="61"/>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62"/>
                                        </p:tgtEl>
                                        <p:attrNameLst>
                                          <p:attrName>style.visibility</p:attrName>
                                        </p:attrNameLst>
                                      </p:cBhvr>
                                      <p:to>
                                        <p:strVal val="visible"/>
                                      </p:to>
                                    </p:set>
                                    <p:animEffect transition="in" filter="fade">
                                      <p:cBhvr>
                                        <p:cTn id="198" dur="500"/>
                                        <p:tgtEl>
                                          <p:spTgt spid="62"/>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63"/>
                                        </p:tgtEl>
                                        <p:attrNameLst>
                                          <p:attrName>style.visibility</p:attrName>
                                        </p:attrNameLst>
                                      </p:cBhvr>
                                      <p:to>
                                        <p:strVal val="visible"/>
                                      </p:to>
                                    </p:set>
                                    <p:animEffect transition="in" filter="fade">
                                      <p:cBhvr>
                                        <p:cTn id="201" dur="500"/>
                                        <p:tgtEl>
                                          <p:spTgt spid="63"/>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64"/>
                                        </p:tgtEl>
                                        <p:attrNameLst>
                                          <p:attrName>style.visibility</p:attrName>
                                        </p:attrNameLst>
                                      </p:cBhvr>
                                      <p:to>
                                        <p:strVal val="visible"/>
                                      </p:to>
                                    </p:set>
                                    <p:animEffect transition="in" filter="fade">
                                      <p:cBhvr>
                                        <p:cTn id="204" dur="500"/>
                                        <p:tgtEl>
                                          <p:spTgt spid="64"/>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65"/>
                                        </p:tgtEl>
                                        <p:attrNameLst>
                                          <p:attrName>style.visibility</p:attrName>
                                        </p:attrNameLst>
                                      </p:cBhvr>
                                      <p:to>
                                        <p:strVal val="visible"/>
                                      </p:to>
                                    </p:set>
                                    <p:animEffect transition="in" filter="fade">
                                      <p:cBhvr>
                                        <p:cTn id="207" dur="500"/>
                                        <p:tgtEl>
                                          <p:spTgt spid="65"/>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66"/>
                                        </p:tgtEl>
                                        <p:attrNameLst>
                                          <p:attrName>style.visibility</p:attrName>
                                        </p:attrNameLst>
                                      </p:cBhvr>
                                      <p:to>
                                        <p:strVal val="visible"/>
                                      </p:to>
                                    </p:set>
                                    <p:animEffect transition="in" filter="fade">
                                      <p:cBhvr>
                                        <p:cTn id="210" dur="500"/>
                                        <p:tgtEl>
                                          <p:spTgt spid="66"/>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67"/>
                                        </p:tgtEl>
                                        <p:attrNameLst>
                                          <p:attrName>style.visibility</p:attrName>
                                        </p:attrNameLst>
                                      </p:cBhvr>
                                      <p:to>
                                        <p:strVal val="visible"/>
                                      </p:to>
                                    </p:set>
                                    <p:animEffect transition="in" filter="fade">
                                      <p:cBhvr>
                                        <p:cTn id="213" dur="500"/>
                                        <p:tgtEl>
                                          <p:spTgt spid="67"/>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68"/>
                                        </p:tgtEl>
                                        <p:attrNameLst>
                                          <p:attrName>style.visibility</p:attrName>
                                        </p:attrNameLst>
                                      </p:cBhvr>
                                      <p:to>
                                        <p:strVal val="visible"/>
                                      </p:to>
                                    </p:set>
                                    <p:animEffect transition="in" filter="fade">
                                      <p:cBhvr>
                                        <p:cTn id="216" dur="500"/>
                                        <p:tgtEl>
                                          <p:spTgt spid="68"/>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69"/>
                                        </p:tgtEl>
                                        <p:attrNameLst>
                                          <p:attrName>style.visibility</p:attrName>
                                        </p:attrNameLst>
                                      </p:cBhvr>
                                      <p:to>
                                        <p:strVal val="visible"/>
                                      </p:to>
                                    </p:set>
                                    <p:animEffect transition="in" filter="fade">
                                      <p:cBhvr>
                                        <p:cTn id="219" dur="500"/>
                                        <p:tgtEl>
                                          <p:spTgt spid="69"/>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70"/>
                                        </p:tgtEl>
                                        <p:attrNameLst>
                                          <p:attrName>style.visibility</p:attrName>
                                        </p:attrNameLst>
                                      </p:cBhvr>
                                      <p:to>
                                        <p:strVal val="visible"/>
                                      </p:to>
                                    </p:set>
                                    <p:animEffect transition="in" filter="fade">
                                      <p:cBhvr>
                                        <p:cTn id="222" dur="500"/>
                                        <p:tgtEl>
                                          <p:spTgt spid="70"/>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71"/>
                                        </p:tgtEl>
                                        <p:attrNameLst>
                                          <p:attrName>style.visibility</p:attrName>
                                        </p:attrNameLst>
                                      </p:cBhvr>
                                      <p:to>
                                        <p:strVal val="visible"/>
                                      </p:to>
                                    </p:set>
                                    <p:animEffect transition="in" filter="fade">
                                      <p:cBhvr>
                                        <p:cTn id="225" dur="500"/>
                                        <p:tgtEl>
                                          <p:spTgt spid="71"/>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72"/>
                                        </p:tgtEl>
                                        <p:attrNameLst>
                                          <p:attrName>style.visibility</p:attrName>
                                        </p:attrNameLst>
                                      </p:cBhvr>
                                      <p:to>
                                        <p:strVal val="visible"/>
                                      </p:to>
                                    </p:set>
                                    <p:animEffect transition="in" filter="fade">
                                      <p:cBhvr>
                                        <p:cTn id="228" dur="500"/>
                                        <p:tgtEl>
                                          <p:spTgt spid="72"/>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73"/>
                                        </p:tgtEl>
                                        <p:attrNameLst>
                                          <p:attrName>style.visibility</p:attrName>
                                        </p:attrNameLst>
                                      </p:cBhvr>
                                      <p:to>
                                        <p:strVal val="visible"/>
                                      </p:to>
                                    </p:set>
                                    <p:animEffect transition="in" filter="fade">
                                      <p:cBhvr>
                                        <p:cTn id="231" dur="500"/>
                                        <p:tgtEl>
                                          <p:spTgt spid="73"/>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74"/>
                                        </p:tgtEl>
                                        <p:attrNameLst>
                                          <p:attrName>style.visibility</p:attrName>
                                        </p:attrNameLst>
                                      </p:cBhvr>
                                      <p:to>
                                        <p:strVal val="visible"/>
                                      </p:to>
                                    </p:set>
                                    <p:animEffect transition="in" filter="fade">
                                      <p:cBhvr>
                                        <p:cTn id="23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3" grpId="0" animBg="1"/>
      <p:bldP spid="3" grpId="1" animBg="1"/>
      <p:bldP spid="3"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760892" y="258233"/>
            <a:ext cx="6149031" cy="721395"/>
          </a:xfrm>
        </p:spPr>
        <p:txBody>
          <a:bodyPr/>
          <a:lstStyle/>
          <a:p>
            <a:r>
              <a:rPr kumimoji="1" lang="en-US" altLang="zh-CN" dirty="0" smtClean="0"/>
              <a:t>Avoid Zech Logarithm Computation</a:t>
            </a:r>
            <a:endParaRPr kumimoji="1" lang="zh-CN" altLang="en-US" dirty="0"/>
          </a:p>
        </p:txBody>
      </p:sp>
      <p:sp>
        <p:nvSpPr>
          <p:cNvPr id="35" name="TextBox 34"/>
          <p:cNvSpPr txBox="1"/>
          <p:nvPr/>
        </p:nvSpPr>
        <p:spPr>
          <a:xfrm>
            <a:off x="2264743" y="1192402"/>
            <a:ext cx="414925"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rgbClr val="FF0000"/>
                </a:solidFill>
                <a:latin typeface="Microsoft YaHei" charset="0"/>
                <a:ea typeface="Microsoft YaHei" charset="0"/>
                <a:cs typeface="Microsoft YaHei" charset="0"/>
                <a:sym typeface="+mn-lt"/>
              </a:rPr>
              <a:t>0</a:t>
            </a:r>
            <a:endParaRPr kumimoji="1" lang="zh-CN" altLang="en-US" sz="1400" b="1" dirty="0">
              <a:solidFill>
                <a:srgbClr val="FF0000"/>
              </a:solidFill>
              <a:latin typeface="Microsoft YaHei" charset="0"/>
              <a:ea typeface="Microsoft YaHei" charset="0"/>
              <a:cs typeface="Microsoft YaHei" charset="0"/>
              <a:sym typeface="+mn-lt"/>
            </a:endParaRPr>
          </a:p>
        </p:txBody>
      </p:sp>
      <p:sp>
        <p:nvSpPr>
          <p:cNvPr id="36" name="TextBox 35"/>
          <p:cNvSpPr txBox="1"/>
          <p:nvPr/>
        </p:nvSpPr>
        <p:spPr>
          <a:xfrm>
            <a:off x="2264743" y="1537496"/>
            <a:ext cx="414925" cy="372410"/>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37" name="TextBox 36"/>
          <p:cNvSpPr txBox="1"/>
          <p:nvPr/>
        </p:nvSpPr>
        <p:spPr>
          <a:xfrm>
            <a:off x="2264743" y="1882590"/>
            <a:ext cx="414925" cy="372410"/>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2</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38" name="TextBox 37"/>
          <p:cNvSpPr txBox="1"/>
          <p:nvPr/>
        </p:nvSpPr>
        <p:spPr>
          <a:xfrm>
            <a:off x="2264743" y="2227684"/>
            <a:ext cx="414925" cy="372410"/>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3</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39" name="TextBox 38"/>
          <p:cNvSpPr txBox="1"/>
          <p:nvPr/>
        </p:nvSpPr>
        <p:spPr>
          <a:xfrm>
            <a:off x="2264743" y="2572778"/>
            <a:ext cx="414925" cy="372410"/>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4</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40" name="TextBox 39"/>
          <p:cNvSpPr txBox="1"/>
          <p:nvPr/>
        </p:nvSpPr>
        <p:spPr>
          <a:xfrm>
            <a:off x="2264743" y="2917872"/>
            <a:ext cx="414925"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rgbClr val="FF0000"/>
                </a:solidFill>
                <a:latin typeface="Microsoft YaHei" charset="0"/>
                <a:ea typeface="Microsoft YaHei" charset="0"/>
                <a:cs typeface="Microsoft YaHei" charset="0"/>
                <a:sym typeface="+mn-lt"/>
              </a:rPr>
              <a:t>5</a:t>
            </a:r>
            <a:endParaRPr kumimoji="1" lang="zh-CN" altLang="en-US" sz="1400" b="1" dirty="0">
              <a:solidFill>
                <a:srgbClr val="FF0000"/>
              </a:solidFill>
              <a:latin typeface="Microsoft YaHei" charset="0"/>
              <a:ea typeface="Microsoft YaHei" charset="0"/>
              <a:cs typeface="Microsoft YaHei" charset="0"/>
              <a:sym typeface="+mn-lt"/>
            </a:endParaRPr>
          </a:p>
        </p:txBody>
      </p:sp>
      <p:sp>
        <p:nvSpPr>
          <p:cNvPr id="41" name="TextBox 40"/>
          <p:cNvSpPr txBox="1"/>
          <p:nvPr/>
        </p:nvSpPr>
        <p:spPr>
          <a:xfrm>
            <a:off x="2264742" y="3262966"/>
            <a:ext cx="414925"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6</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42" name="TextBox 41"/>
          <p:cNvSpPr txBox="1"/>
          <p:nvPr/>
        </p:nvSpPr>
        <p:spPr>
          <a:xfrm>
            <a:off x="2264742" y="3608060"/>
            <a:ext cx="414925"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7</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43" name="TextBox 42"/>
          <p:cNvSpPr txBox="1"/>
          <p:nvPr/>
        </p:nvSpPr>
        <p:spPr>
          <a:xfrm>
            <a:off x="2264742" y="3953154"/>
            <a:ext cx="414925"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8</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44" name="TextBox 43"/>
          <p:cNvSpPr txBox="1"/>
          <p:nvPr/>
        </p:nvSpPr>
        <p:spPr>
          <a:xfrm>
            <a:off x="2264742" y="4298248"/>
            <a:ext cx="414925"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rgbClr val="FF0000"/>
                </a:solidFill>
                <a:latin typeface="Microsoft YaHei" charset="0"/>
                <a:ea typeface="Microsoft YaHei" charset="0"/>
                <a:cs typeface="Microsoft YaHei" charset="0"/>
                <a:sym typeface="+mn-lt"/>
              </a:rPr>
              <a:t>9</a:t>
            </a:r>
            <a:endParaRPr kumimoji="1" lang="zh-CN" altLang="en-US" sz="1400" b="1" dirty="0">
              <a:solidFill>
                <a:srgbClr val="FF0000"/>
              </a:solidFill>
              <a:latin typeface="Microsoft YaHei" charset="0"/>
              <a:ea typeface="Microsoft YaHei" charset="0"/>
              <a:cs typeface="Microsoft YaHei" charset="0"/>
              <a:sym typeface="+mn-lt"/>
            </a:endParaRPr>
          </a:p>
        </p:txBody>
      </p:sp>
      <p:sp>
        <p:nvSpPr>
          <p:cNvPr id="45" name="TextBox 44"/>
          <p:cNvSpPr txBox="1"/>
          <p:nvPr/>
        </p:nvSpPr>
        <p:spPr>
          <a:xfrm>
            <a:off x="2264742" y="4643342"/>
            <a:ext cx="414925" cy="372410"/>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10</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46" name="TextBox 45"/>
          <p:cNvSpPr txBox="1"/>
          <p:nvPr/>
        </p:nvSpPr>
        <p:spPr>
          <a:xfrm>
            <a:off x="2264742" y="4988436"/>
            <a:ext cx="414925"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11</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47" name="TextBox 46"/>
          <p:cNvSpPr txBox="1"/>
          <p:nvPr/>
        </p:nvSpPr>
        <p:spPr>
          <a:xfrm>
            <a:off x="2264742" y="5343575"/>
            <a:ext cx="414925"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12</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48" name="TextBox 47"/>
          <p:cNvSpPr txBox="1"/>
          <p:nvPr/>
        </p:nvSpPr>
        <p:spPr>
          <a:xfrm>
            <a:off x="2265914" y="6025125"/>
            <a:ext cx="414925" cy="372410"/>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14</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49" name="TextBox 48"/>
          <p:cNvSpPr txBox="1"/>
          <p:nvPr/>
        </p:nvSpPr>
        <p:spPr>
          <a:xfrm>
            <a:off x="2265914" y="6370219"/>
            <a:ext cx="414925"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15</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51" name="TextBox 50"/>
          <p:cNvSpPr txBox="1"/>
          <p:nvPr/>
        </p:nvSpPr>
        <p:spPr>
          <a:xfrm>
            <a:off x="1978990" y="1530245"/>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52" name="TextBox 51"/>
          <p:cNvSpPr txBox="1"/>
          <p:nvPr/>
        </p:nvSpPr>
        <p:spPr>
          <a:xfrm>
            <a:off x="1978990" y="1875339"/>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53" name="TextBox 52"/>
          <p:cNvSpPr txBox="1"/>
          <p:nvPr/>
        </p:nvSpPr>
        <p:spPr>
          <a:xfrm>
            <a:off x="1978990" y="2220433"/>
            <a:ext cx="286924"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54" name="TextBox 53"/>
          <p:cNvSpPr txBox="1"/>
          <p:nvPr/>
        </p:nvSpPr>
        <p:spPr>
          <a:xfrm>
            <a:off x="1978990" y="2565527"/>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55" name="TextBox 54"/>
          <p:cNvSpPr txBox="1"/>
          <p:nvPr/>
        </p:nvSpPr>
        <p:spPr>
          <a:xfrm>
            <a:off x="1978990" y="2910621"/>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56" name="TextBox 55"/>
          <p:cNvSpPr txBox="1"/>
          <p:nvPr/>
        </p:nvSpPr>
        <p:spPr>
          <a:xfrm>
            <a:off x="1977819" y="3255715"/>
            <a:ext cx="286924"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57" name="TextBox 56"/>
          <p:cNvSpPr txBox="1"/>
          <p:nvPr/>
        </p:nvSpPr>
        <p:spPr>
          <a:xfrm>
            <a:off x="1977819" y="3600809"/>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58" name="TextBox 57"/>
          <p:cNvSpPr txBox="1"/>
          <p:nvPr/>
        </p:nvSpPr>
        <p:spPr>
          <a:xfrm>
            <a:off x="1977819" y="3945903"/>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59" name="TextBox 58"/>
          <p:cNvSpPr txBox="1"/>
          <p:nvPr/>
        </p:nvSpPr>
        <p:spPr>
          <a:xfrm>
            <a:off x="1977819" y="4290997"/>
            <a:ext cx="286924"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0</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60" name="TextBox 59"/>
          <p:cNvSpPr txBox="1"/>
          <p:nvPr/>
        </p:nvSpPr>
        <p:spPr>
          <a:xfrm>
            <a:off x="1977819" y="4636091"/>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61" name="TextBox 60"/>
          <p:cNvSpPr txBox="1"/>
          <p:nvPr/>
        </p:nvSpPr>
        <p:spPr>
          <a:xfrm>
            <a:off x="1977819" y="4991748"/>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62" name="TextBox 61"/>
          <p:cNvSpPr txBox="1"/>
          <p:nvPr/>
        </p:nvSpPr>
        <p:spPr>
          <a:xfrm>
            <a:off x="1977819" y="5336324"/>
            <a:ext cx="286924"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63" name="TextBox 62"/>
          <p:cNvSpPr txBox="1"/>
          <p:nvPr/>
        </p:nvSpPr>
        <p:spPr>
          <a:xfrm>
            <a:off x="1977819" y="5681418"/>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64" name="TextBox 63"/>
          <p:cNvSpPr txBox="1"/>
          <p:nvPr/>
        </p:nvSpPr>
        <p:spPr>
          <a:xfrm>
            <a:off x="1977819" y="6026512"/>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65" name="TextBox 64"/>
          <p:cNvSpPr txBox="1"/>
          <p:nvPr/>
        </p:nvSpPr>
        <p:spPr>
          <a:xfrm>
            <a:off x="1977819" y="6371606"/>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66" name="TextBox 65"/>
          <p:cNvSpPr txBox="1"/>
          <p:nvPr/>
        </p:nvSpPr>
        <p:spPr>
          <a:xfrm>
            <a:off x="2265914" y="5680031"/>
            <a:ext cx="414925"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13</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68" name="TextBox 67"/>
          <p:cNvSpPr txBox="1"/>
          <p:nvPr/>
        </p:nvSpPr>
        <p:spPr>
          <a:xfrm>
            <a:off x="4988287" y="1199653"/>
            <a:ext cx="414925" cy="372410"/>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0</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69" name="TextBox 68"/>
          <p:cNvSpPr txBox="1"/>
          <p:nvPr/>
        </p:nvSpPr>
        <p:spPr>
          <a:xfrm>
            <a:off x="4988287" y="1544747"/>
            <a:ext cx="414925" cy="372410"/>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70" name="TextBox 69"/>
          <p:cNvSpPr txBox="1"/>
          <p:nvPr/>
        </p:nvSpPr>
        <p:spPr>
          <a:xfrm>
            <a:off x="4988287" y="1889841"/>
            <a:ext cx="414925" cy="372410"/>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2</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71" name="TextBox 70"/>
          <p:cNvSpPr txBox="1"/>
          <p:nvPr/>
        </p:nvSpPr>
        <p:spPr>
          <a:xfrm>
            <a:off x="4988287" y="2234935"/>
            <a:ext cx="414925" cy="372410"/>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3</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72" name="TextBox 71"/>
          <p:cNvSpPr txBox="1"/>
          <p:nvPr/>
        </p:nvSpPr>
        <p:spPr>
          <a:xfrm>
            <a:off x="4988287" y="2580029"/>
            <a:ext cx="414925" cy="372410"/>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4</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73" name="TextBox 72"/>
          <p:cNvSpPr txBox="1"/>
          <p:nvPr/>
        </p:nvSpPr>
        <p:spPr>
          <a:xfrm>
            <a:off x="4988287" y="2925123"/>
            <a:ext cx="414925"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5</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74" name="TextBox 73"/>
          <p:cNvSpPr txBox="1"/>
          <p:nvPr/>
        </p:nvSpPr>
        <p:spPr>
          <a:xfrm>
            <a:off x="4988286" y="3270217"/>
            <a:ext cx="414925"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6</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75" name="TextBox 74"/>
          <p:cNvSpPr txBox="1"/>
          <p:nvPr/>
        </p:nvSpPr>
        <p:spPr>
          <a:xfrm>
            <a:off x="4988286" y="3615311"/>
            <a:ext cx="414925"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7</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76" name="TextBox 75"/>
          <p:cNvSpPr txBox="1"/>
          <p:nvPr/>
        </p:nvSpPr>
        <p:spPr>
          <a:xfrm>
            <a:off x="4988286" y="3960405"/>
            <a:ext cx="414925"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8</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77" name="TextBox 76"/>
          <p:cNvSpPr txBox="1"/>
          <p:nvPr/>
        </p:nvSpPr>
        <p:spPr>
          <a:xfrm>
            <a:off x="4988286" y="4305499"/>
            <a:ext cx="414925"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9</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78" name="TextBox 77"/>
          <p:cNvSpPr txBox="1"/>
          <p:nvPr/>
        </p:nvSpPr>
        <p:spPr>
          <a:xfrm>
            <a:off x="4988286" y="4650593"/>
            <a:ext cx="414925" cy="372410"/>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10</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79" name="TextBox 78"/>
          <p:cNvSpPr txBox="1"/>
          <p:nvPr/>
        </p:nvSpPr>
        <p:spPr>
          <a:xfrm>
            <a:off x="4988286" y="4995687"/>
            <a:ext cx="414925"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11</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80" name="TextBox 79"/>
          <p:cNvSpPr txBox="1"/>
          <p:nvPr/>
        </p:nvSpPr>
        <p:spPr>
          <a:xfrm>
            <a:off x="4988286" y="5350826"/>
            <a:ext cx="414925"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12</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81" name="TextBox 80"/>
          <p:cNvSpPr txBox="1"/>
          <p:nvPr/>
        </p:nvSpPr>
        <p:spPr>
          <a:xfrm>
            <a:off x="4989458" y="6032376"/>
            <a:ext cx="414925" cy="372410"/>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14</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82" name="TextBox 81"/>
          <p:cNvSpPr txBox="1"/>
          <p:nvPr/>
        </p:nvSpPr>
        <p:spPr>
          <a:xfrm>
            <a:off x="4989458" y="6377470"/>
            <a:ext cx="414925"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15</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83" name="TextBox 82"/>
          <p:cNvSpPr txBox="1"/>
          <p:nvPr/>
        </p:nvSpPr>
        <p:spPr>
          <a:xfrm>
            <a:off x="4702534" y="1192402"/>
            <a:ext cx="286924"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84" name="TextBox 83"/>
          <p:cNvSpPr txBox="1"/>
          <p:nvPr/>
        </p:nvSpPr>
        <p:spPr>
          <a:xfrm>
            <a:off x="4702534" y="1537496"/>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85" name="TextBox 84"/>
          <p:cNvSpPr txBox="1"/>
          <p:nvPr/>
        </p:nvSpPr>
        <p:spPr>
          <a:xfrm>
            <a:off x="4702534" y="1882590"/>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86" name="TextBox 85"/>
          <p:cNvSpPr txBox="1"/>
          <p:nvPr/>
        </p:nvSpPr>
        <p:spPr>
          <a:xfrm>
            <a:off x="4702534" y="2227684"/>
            <a:ext cx="286924"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87" name="TextBox 86"/>
          <p:cNvSpPr txBox="1"/>
          <p:nvPr/>
        </p:nvSpPr>
        <p:spPr>
          <a:xfrm>
            <a:off x="4702534" y="2572778"/>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88" name="TextBox 87"/>
          <p:cNvSpPr txBox="1"/>
          <p:nvPr/>
        </p:nvSpPr>
        <p:spPr>
          <a:xfrm>
            <a:off x="4702534" y="2917872"/>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89" name="TextBox 88"/>
          <p:cNvSpPr txBox="1"/>
          <p:nvPr/>
        </p:nvSpPr>
        <p:spPr>
          <a:xfrm>
            <a:off x="4701363" y="3262966"/>
            <a:ext cx="286924"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90" name="TextBox 89"/>
          <p:cNvSpPr txBox="1"/>
          <p:nvPr/>
        </p:nvSpPr>
        <p:spPr>
          <a:xfrm>
            <a:off x="4701363" y="3608060"/>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91" name="TextBox 90"/>
          <p:cNvSpPr txBox="1"/>
          <p:nvPr/>
        </p:nvSpPr>
        <p:spPr>
          <a:xfrm>
            <a:off x="4701363" y="3953154"/>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92" name="TextBox 91"/>
          <p:cNvSpPr txBox="1"/>
          <p:nvPr/>
        </p:nvSpPr>
        <p:spPr>
          <a:xfrm>
            <a:off x="4701363" y="4298248"/>
            <a:ext cx="286924"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93" name="TextBox 92"/>
          <p:cNvSpPr txBox="1"/>
          <p:nvPr/>
        </p:nvSpPr>
        <p:spPr>
          <a:xfrm>
            <a:off x="4701363" y="4643342"/>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94" name="TextBox 93"/>
          <p:cNvSpPr txBox="1"/>
          <p:nvPr/>
        </p:nvSpPr>
        <p:spPr>
          <a:xfrm>
            <a:off x="4701363" y="4998999"/>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95" name="TextBox 94"/>
          <p:cNvSpPr txBox="1"/>
          <p:nvPr/>
        </p:nvSpPr>
        <p:spPr>
          <a:xfrm>
            <a:off x="4701363" y="5343575"/>
            <a:ext cx="286924"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96" name="TextBox 95"/>
          <p:cNvSpPr txBox="1"/>
          <p:nvPr/>
        </p:nvSpPr>
        <p:spPr>
          <a:xfrm>
            <a:off x="4701363" y="5688669"/>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97" name="TextBox 96"/>
          <p:cNvSpPr txBox="1"/>
          <p:nvPr/>
        </p:nvSpPr>
        <p:spPr>
          <a:xfrm>
            <a:off x="4701363" y="6033763"/>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98" name="TextBox 97"/>
          <p:cNvSpPr txBox="1"/>
          <p:nvPr/>
        </p:nvSpPr>
        <p:spPr>
          <a:xfrm>
            <a:off x="4701363" y="6378857"/>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99" name="TextBox 98"/>
          <p:cNvSpPr txBox="1"/>
          <p:nvPr/>
        </p:nvSpPr>
        <p:spPr>
          <a:xfrm>
            <a:off x="4989458" y="5687282"/>
            <a:ext cx="414925"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13</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100" name="TextBox 99"/>
          <p:cNvSpPr txBox="1"/>
          <p:nvPr/>
        </p:nvSpPr>
        <p:spPr>
          <a:xfrm>
            <a:off x="1977818" y="2903237"/>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101" name="TextBox 100"/>
          <p:cNvSpPr txBox="1"/>
          <p:nvPr/>
        </p:nvSpPr>
        <p:spPr>
          <a:xfrm>
            <a:off x="1977819" y="4290997"/>
            <a:ext cx="286924"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0</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102" name="TextBox 101"/>
          <p:cNvSpPr txBox="1"/>
          <p:nvPr/>
        </p:nvSpPr>
        <p:spPr>
          <a:xfrm>
            <a:off x="1975023" y="1192402"/>
            <a:ext cx="286924"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0</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50" name="TextBox 49"/>
          <p:cNvSpPr txBox="1"/>
          <p:nvPr/>
        </p:nvSpPr>
        <p:spPr>
          <a:xfrm>
            <a:off x="1978990" y="1185151"/>
            <a:ext cx="286924" cy="345094"/>
          </a:xfrm>
          <a:prstGeom prst="rect">
            <a:avLst/>
          </a:prstGeom>
          <a:solidFill>
            <a:schemeClr val="accent3">
              <a:lumMod val="75000"/>
            </a:schemeClr>
          </a:solidFill>
          <a:ln w="28575">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0</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103" name="TextBox 102"/>
          <p:cNvSpPr txBox="1"/>
          <p:nvPr/>
        </p:nvSpPr>
        <p:spPr>
          <a:xfrm>
            <a:off x="8098784" y="2520242"/>
            <a:ext cx="286924" cy="34509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1400" b="1" dirty="0" smtClean="0">
                <a:solidFill>
                  <a:schemeClr val="bg1"/>
                </a:solidFill>
                <a:latin typeface="Microsoft YaHei" charset="0"/>
                <a:ea typeface="Microsoft YaHei" charset="0"/>
                <a:cs typeface="Microsoft YaHei" charset="0"/>
                <a:sym typeface="+mn-lt"/>
              </a:rPr>
              <a:t>1</a:t>
            </a:r>
            <a:endParaRPr kumimoji="1" lang="zh-CN" altLang="en-US" sz="1400" b="1" dirty="0">
              <a:solidFill>
                <a:schemeClr val="bg1"/>
              </a:solidFill>
              <a:latin typeface="Microsoft YaHei" charset="0"/>
              <a:ea typeface="Microsoft YaHei" charset="0"/>
              <a:cs typeface="Microsoft YaHei" charset="0"/>
              <a:sym typeface="+mn-lt"/>
            </a:endParaRPr>
          </a:p>
        </p:txBody>
      </p:sp>
      <p:sp>
        <p:nvSpPr>
          <p:cNvPr id="104" name="TextBox 103"/>
          <p:cNvSpPr txBox="1"/>
          <p:nvPr/>
        </p:nvSpPr>
        <p:spPr>
          <a:xfrm>
            <a:off x="6680164" y="1316724"/>
            <a:ext cx="3454436" cy="572464"/>
          </a:xfrm>
          <a:prstGeom prst="rect">
            <a:avLst/>
          </a:prstGeom>
          <a:solidFill>
            <a:schemeClr val="accent3">
              <a:lumMod val="75000"/>
            </a:schemeClr>
          </a:solidFill>
          <a:ln w="31750">
            <a:solidFill>
              <a:schemeClr val="bg1"/>
            </a:solidFill>
          </a:ln>
        </p:spPr>
        <p:txBody>
          <a:bodyPr wrap="square" rtlCol="0">
            <a:spAutoFit/>
          </a:bodyPr>
          <a:lstStyle/>
          <a:p>
            <a:pPr>
              <a:lnSpc>
                <a:spcPct val="130000"/>
              </a:lnSpc>
              <a:spcBef>
                <a:spcPts val="600"/>
              </a:spcBef>
            </a:pPr>
            <a:r>
              <a:rPr kumimoji="1" lang="en-US" altLang="zh-CN" sz="2400" b="1" dirty="0" smtClean="0">
                <a:solidFill>
                  <a:schemeClr val="bg1"/>
                </a:solidFill>
                <a:latin typeface="Microsoft YaHei" charset="0"/>
                <a:ea typeface="Microsoft YaHei" charset="0"/>
                <a:cs typeface="Microsoft YaHei" charset="0"/>
                <a:sym typeface="+mn-lt"/>
              </a:rPr>
              <a:t>Zech Log(x</a:t>
            </a:r>
            <a:r>
              <a:rPr kumimoji="1" lang="en-US" altLang="zh-CN" sz="2400" b="1" baseline="30000" dirty="0" smtClean="0">
                <a:solidFill>
                  <a:schemeClr val="bg1"/>
                </a:solidFill>
                <a:latin typeface="Microsoft YaHei" charset="0"/>
                <a:ea typeface="Microsoft YaHei" charset="0"/>
                <a:cs typeface="Microsoft YaHei" charset="0"/>
                <a:sym typeface="+mn-lt"/>
              </a:rPr>
              <a:t>n-1</a:t>
            </a:r>
            <a:r>
              <a:rPr kumimoji="1" lang="en-US" altLang="zh-CN" sz="2400" b="1" dirty="0" smtClean="0">
                <a:solidFill>
                  <a:schemeClr val="bg1"/>
                </a:solidFill>
                <a:latin typeface="Microsoft YaHei" charset="0"/>
                <a:ea typeface="Microsoft YaHei" charset="0"/>
                <a:cs typeface="Microsoft YaHei" charset="0"/>
                <a:sym typeface="+mn-lt"/>
              </a:rPr>
              <a:t>,x</a:t>
            </a:r>
            <a:r>
              <a:rPr kumimoji="1" lang="en-US" altLang="zh-CN" sz="2400" b="1" baseline="30000" dirty="0" smtClean="0">
                <a:solidFill>
                  <a:schemeClr val="bg1"/>
                </a:solidFill>
                <a:latin typeface="Microsoft YaHei" charset="0"/>
                <a:ea typeface="Microsoft YaHei" charset="0"/>
                <a:cs typeface="Microsoft YaHei" charset="0"/>
                <a:sym typeface="+mn-lt"/>
              </a:rPr>
              <a:t>n</a:t>
            </a:r>
            <a:r>
              <a:rPr kumimoji="1" lang="en-US" altLang="zh-CN" sz="2400" b="1" dirty="0" smtClean="0">
                <a:solidFill>
                  <a:schemeClr val="bg1"/>
                </a:solidFill>
                <a:latin typeface="Microsoft YaHei" charset="0"/>
                <a:ea typeface="Microsoft YaHei" charset="0"/>
                <a:cs typeface="Microsoft YaHei" charset="0"/>
                <a:sym typeface="+mn-lt"/>
              </a:rPr>
              <a:t>)=10</a:t>
            </a:r>
            <a:endParaRPr kumimoji="1" lang="zh-CN" altLang="en-US" sz="2400" b="1" dirty="0">
              <a:solidFill>
                <a:schemeClr val="bg1"/>
              </a:solidFill>
              <a:latin typeface="Microsoft YaHei" charset="0"/>
              <a:ea typeface="Microsoft YaHei" charset="0"/>
              <a:cs typeface="Microsoft YaHei" charset="0"/>
              <a:sym typeface="+mn-lt"/>
            </a:endParaRPr>
          </a:p>
        </p:txBody>
      </p:sp>
    </p:spTree>
    <p:extLst>
      <p:ext uri="{BB962C8B-B14F-4D97-AF65-F5344CB8AC3E}">
        <p14:creationId xmlns:p14="http://schemas.microsoft.com/office/powerpoint/2010/main" val="15421066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4176E-6 4.44444E-6 L 0.22561 -0.25348 " pathEditMode="relative" rAng="0" ptsTypes="AA">
                                      <p:cBhvr>
                                        <p:cTn id="6" dur="2000" fill="hold"/>
                                        <p:tgtEl>
                                          <p:spTgt spid="100"/>
                                        </p:tgtEl>
                                        <p:attrNameLst>
                                          <p:attrName>ppt_x</p:attrName>
                                          <p:attrName>ppt_y</p:attrName>
                                        </p:attrNameLst>
                                      </p:cBhvr>
                                      <p:rCtr x="11280" y="-12685"/>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1.66667E-6 -4.44444E-6 L 0.22552 -0.24976 " pathEditMode="relative" rAng="0" ptsTypes="AA">
                                      <p:cBhvr>
                                        <p:cTn id="10" dur="2000" fill="hold"/>
                                        <p:tgtEl>
                                          <p:spTgt spid="101"/>
                                        </p:tgtEl>
                                        <p:attrNameLst>
                                          <p:attrName>ppt_x</p:attrName>
                                          <p:attrName>ppt_y</p:attrName>
                                        </p:attrNameLst>
                                      </p:cBhvr>
                                      <p:rCtr x="11276" y="-1250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1.45833E-6 3.33333E-6 L 0.22539 0.55833 " pathEditMode="relative" rAng="0" ptsTypes="AA">
                                      <p:cBhvr>
                                        <p:cTn id="14" dur="2000" fill="hold"/>
                                        <p:tgtEl>
                                          <p:spTgt spid="50"/>
                                        </p:tgtEl>
                                        <p:attrNameLst>
                                          <p:attrName>ppt_x</p:attrName>
                                          <p:attrName>ppt_y</p:attrName>
                                        </p:attrNameLst>
                                      </p:cBhvr>
                                      <p:rCtr x="11263" y="27917"/>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3"/>
                                        </p:tgtEl>
                                        <p:attrNameLst>
                                          <p:attrName>style.visibility</p:attrName>
                                        </p:attrNameLst>
                                      </p:cBhvr>
                                      <p:to>
                                        <p:strVal val="visible"/>
                                      </p:to>
                                    </p:set>
                                    <p:animEffect transition="in" filter="fade">
                                      <p:cBhvr>
                                        <p:cTn id="24" dur="500"/>
                                        <p:tgtEl>
                                          <p:spTgt spid="10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66667E-6 -2.59259E-6 L -0.27656 0.31065 " pathEditMode="relative" rAng="0" ptsTypes="AA">
                                      <p:cBhvr>
                                        <p:cTn id="28" dur="2000" fill="hold"/>
                                        <p:tgtEl>
                                          <p:spTgt spid="103"/>
                                        </p:tgtEl>
                                        <p:attrNameLst>
                                          <p:attrName>ppt_x</p:attrName>
                                          <p:attrName>ppt_y</p:attrName>
                                        </p:attrNameLst>
                                      </p:cBhvr>
                                      <p:rCtr x="-13828" y="15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animBg="1"/>
      <p:bldP spid="50" grpId="0" animBg="1"/>
      <p:bldP spid="103" grpId="0" animBg="1"/>
      <p:bldP spid="103" grpId="1" animBg="1"/>
      <p:bldP spid="1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Technical Contributions</a:t>
            </a:r>
            <a:endParaRPr kumimoji="1" lang="zh-CN" altLang="en-US" dirty="0"/>
          </a:p>
        </p:txBody>
      </p:sp>
      <p:sp>
        <p:nvSpPr>
          <p:cNvPr id="3" name="同心圆 2"/>
          <p:cNvSpPr/>
          <p:nvPr/>
        </p:nvSpPr>
        <p:spPr>
          <a:xfrm>
            <a:off x="609192" y="1248428"/>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同心圆 3"/>
          <p:cNvSpPr/>
          <p:nvPr/>
        </p:nvSpPr>
        <p:spPr>
          <a:xfrm>
            <a:off x="3190603" y="1248428"/>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同心圆 4"/>
          <p:cNvSpPr/>
          <p:nvPr/>
        </p:nvSpPr>
        <p:spPr>
          <a:xfrm>
            <a:off x="5772013" y="1248428"/>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同心圆 5"/>
          <p:cNvSpPr/>
          <p:nvPr/>
        </p:nvSpPr>
        <p:spPr>
          <a:xfrm>
            <a:off x="8353424" y="1248428"/>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空心弧 7"/>
          <p:cNvSpPr/>
          <p:nvPr/>
        </p:nvSpPr>
        <p:spPr>
          <a:xfrm>
            <a:off x="599146" y="1248428"/>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空心弧 8"/>
          <p:cNvSpPr/>
          <p:nvPr/>
        </p:nvSpPr>
        <p:spPr>
          <a:xfrm rot="10800000">
            <a:off x="3190603" y="1248428"/>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空心弧 9"/>
          <p:cNvSpPr/>
          <p:nvPr/>
        </p:nvSpPr>
        <p:spPr>
          <a:xfrm>
            <a:off x="5761967" y="1260301"/>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空心弧 10"/>
          <p:cNvSpPr/>
          <p:nvPr/>
        </p:nvSpPr>
        <p:spPr>
          <a:xfrm rot="10800000">
            <a:off x="8353424" y="1260302"/>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文本框 8"/>
          <p:cNvSpPr txBox="1"/>
          <p:nvPr/>
        </p:nvSpPr>
        <p:spPr>
          <a:xfrm>
            <a:off x="715590" y="4987539"/>
            <a:ext cx="2517668" cy="10291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b="1" dirty="0" smtClean="0">
                <a:solidFill>
                  <a:schemeClr val="tx1">
                    <a:lumMod val="75000"/>
                    <a:lumOff val="25000"/>
                  </a:schemeClr>
                </a:solidFill>
                <a:latin typeface="+mn-ea"/>
              </a:rPr>
              <a:t>Functions use ‘fake code’ loading parameters only once while scripts load intermedia parameter all the time.</a:t>
            </a:r>
            <a:endParaRPr lang="zh-CN" altLang="en-US" sz="1200" b="1" dirty="0">
              <a:solidFill>
                <a:schemeClr val="tx1">
                  <a:lumMod val="75000"/>
                  <a:lumOff val="25000"/>
                </a:schemeClr>
              </a:solidFill>
              <a:latin typeface="+mn-ea"/>
            </a:endParaRPr>
          </a:p>
        </p:txBody>
      </p:sp>
      <p:sp>
        <p:nvSpPr>
          <p:cNvPr id="13" name="矩形 12"/>
          <p:cNvSpPr/>
          <p:nvPr/>
        </p:nvSpPr>
        <p:spPr>
          <a:xfrm>
            <a:off x="715590" y="4156247"/>
            <a:ext cx="2395528" cy="892552"/>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Use functions </a:t>
            </a:r>
          </a:p>
          <a:p>
            <a:pPr lvl="0">
              <a:lnSpc>
                <a:spcPct val="130000"/>
              </a:lnSpc>
            </a:pPr>
            <a:r>
              <a:rPr lang="en-US" altLang="zh-CN" sz="2000" b="1" dirty="0" smtClean="0">
                <a:solidFill>
                  <a:schemeClr val="accent3">
                    <a:lumMod val="75000"/>
                  </a:schemeClr>
                </a:solidFill>
              </a:rPr>
              <a:t>instead of scripts</a:t>
            </a:r>
            <a:endParaRPr lang="en-US" altLang="zh-CN" sz="2000" b="1" dirty="0">
              <a:solidFill>
                <a:schemeClr val="accent3">
                  <a:lumMod val="75000"/>
                </a:schemeClr>
              </a:solidFill>
            </a:endParaRPr>
          </a:p>
        </p:txBody>
      </p:sp>
      <p:sp>
        <p:nvSpPr>
          <p:cNvPr id="14" name="文本框 8"/>
          <p:cNvSpPr txBox="1"/>
          <p:nvPr/>
        </p:nvSpPr>
        <p:spPr>
          <a:xfrm>
            <a:off x="3307047" y="4987539"/>
            <a:ext cx="2517668" cy="1269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b="1" dirty="0">
                <a:solidFill>
                  <a:schemeClr val="tx1">
                    <a:lumMod val="75000"/>
                    <a:lumOff val="25000"/>
                  </a:schemeClr>
                </a:solidFill>
                <a:latin typeface="+mn-ea"/>
              </a:rPr>
              <a:t>Some variables such as intercepted bits, initial states,  the set of Zech logarithm could be generated in advance.</a:t>
            </a:r>
            <a:endParaRPr lang="zh-CN" altLang="en-US" sz="1200" b="1" dirty="0">
              <a:solidFill>
                <a:schemeClr val="tx1">
                  <a:lumMod val="75000"/>
                  <a:lumOff val="25000"/>
                </a:schemeClr>
              </a:solidFill>
              <a:latin typeface="+mn-ea"/>
            </a:endParaRPr>
          </a:p>
        </p:txBody>
      </p:sp>
      <p:sp>
        <p:nvSpPr>
          <p:cNvPr id="15" name="矩形 14"/>
          <p:cNvSpPr/>
          <p:nvPr/>
        </p:nvSpPr>
        <p:spPr>
          <a:xfrm>
            <a:off x="3364876" y="4118231"/>
            <a:ext cx="2655214" cy="853567"/>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Generate variables </a:t>
            </a:r>
          </a:p>
          <a:p>
            <a:pPr lvl="0">
              <a:lnSpc>
                <a:spcPct val="130000"/>
              </a:lnSpc>
            </a:pPr>
            <a:r>
              <a:rPr lang="en-US" altLang="zh-CN" sz="2000" b="1" dirty="0" smtClean="0">
                <a:solidFill>
                  <a:schemeClr val="accent3">
                    <a:lumMod val="75000"/>
                  </a:schemeClr>
                </a:solidFill>
              </a:rPr>
              <a:t>in advance</a:t>
            </a:r>
            <a:endParaRPr lang="en-US" altLang="zh-CN" sz="2000" b="1" dirty="0">
              <a:solidFill>
                <a:schemeClr val="accent3">
                  <a:lumMod val="75000"/>
                </a:schemeClr>
              </a:solidFill>
            </a:endParaRPr>
          </a:p>
        </p:txBody>
      </p:sp>
      <p:sp>
        <p:nvSpPr>
          <p:cNvPr id="16" name="文本框 8"/>
          <p:cNvSpPr txBox="1"/>
          <p:nvPr/>
        </p:nvSpPr>
        <p:spPr>
          <a:xfrm>
            <a:off x="5898504" y="4987539"/>
            <a:ext cx="2517668" cy="1269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b="1" dirty="0">
                <a:solidFill>
                  <a:schemeClr val="tx1">
                    <a:lumMod val="75000"/>
                    <a:lumOff val="25000"/>
                  </a:schemeClr>
                </a:solidFill>
                <a:latin typeface="+mn-ea"/>
              </a:rPr>
              <a:t>D</a:t>
            </a:r>
            <a:r>
              <a:rPr lang="en-US" altLang="zh-CN" sz="1200" b="1" dirty="0" smtClean="0">
                <a:solidFill>
                  <a:schemeClr val="tx1">
                    <a:lumMod val="75000"/>
                    <a:lumOff val="25000"/>
                  </a:schemeClr>
                </a:solidFill>
                <a:latin typeface="+mn-ea"/>
              </a:rPr>
              <a:t>ata should be saved after a long processing time in case some accidents happen. So new processing can start from the middle.</a:t>
            </a:r>
            <a:endParaRPr lang="zh-CN" altLang="en-US" sz="1200" b="1" dirty="0">
              <a:solidFill>
                <a:schemeClr val="tx1">
                  <a:lumMod val="75000"/>
                  <a:lumOff val="25000"/>
                </a:schemeClr>
              </a:solidFill>
              <a:latin typeface="+mn-ea"/>
            </a:endParaRPr>
          </a:p>
        </p:txBody>
      </p:sp>
      <p:sp>
        <p:nvSpPr>
          <p:cNvPr id="17" name="矩形 16"/>
          <p:cNvSpPr/>
          <p:nvPr/>
        </p:nvSpPr>
        <p:spPr>
          <a:xfrm>
            <a:off x="6122910" y="4177610"/>
            <a:ext cx="1930785" cy="892552"/>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Save data </a:t>
            </a:r>
          </a:p>
          <a:p>
            <a:pPr lvl="0">
              <a:lnSpc>
                <a:spcPct val="130000"/>
              </a:lnSpc>
            </a:pPr>
            <a:r>
              <a:rPr lang="en-US" altLang="zh-CN" sz="2000" b="1" dirty="0" smtClean="0">
                <a:solidFill>
                  <a:schemeClr val="accent3">
                    <a:lumMod val="75000"/>
                  </a:schemeClr>
                </a:solidFill>
              </a:rPr>
              <a:t>automatically</a:t>
            </a:r>
            <a:endParaRPr lang="en-US" altLang="zh-CN" sz="2000" b="1" dirty="0">
              <a:solidFill>
                <a:schemeClr val="accent3">
                  <a:lumMod val="75000"/>
                </a:schemeClr>
              </a:solidFill>
            </a:endParaRPr>
          </a:p>
        </p:txBody>
      </p:sp>
      <p:sp>
        <p:nvSpPr>
          <p:cNvPr id="18" name="文本框 8"/>
          <p:cNvSpPr txBox="1"/>
          <p:nvPr/>
        </p:nvSpPr>
        <p:spPr>
          <a:xfrm>
            <a:off x="8479914" y="4987539"/>
            <a:ext cx="2517668" cy="1509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b="1" dirty="0" smtClean="0">
                <a:solidFill>
                  <a:schemeClr val="tx1">
                    <a:lumMod val="75000"/>
                    <a:lumOff val="25000"/>
                  </a:schemeClr>
                </a:solidFill>
                <a:latin typeface="+mn-ea"/>
              </a:rPr>
              <a:t>The matrix of this program is inside a big loop. Pre-allocation of large matrix can save memory from allocating different size to the matrix from time to time.</a:t>
            </a:r>
            <a:endParaRPr lang="zh-CN" altLang="en-US" sz="1200" b="1" dirty="0">
              <a:solidFill>
                <a:schemeClr val="tx1">
                  <a:lumMod val="75000"/>
                  <a:lumOff val="25000"/>
                </a:schemeClr>
              </a:solidFill>
              <a:latin typeface="+mn-ea"/>
            </a:endParaRPr>
          </a:p>
        </p:txBody>
      </p:sp>
      <p:sp>
        <p:nvSpPr>
          <p:cNvPr id="19" name="矩形 18"/>
          <p:cNvSpPr/>
          <p:nvPr/>
        </p:nvSpPr>
        <p:spPr>
          <a:xfrm>
            <a:off x="8537743" y="4358173"/>
            <a:ext cx="3148811"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Preallocation of Matrix</a:t>
            </a:r>
            <a:endParaRPr lang="en-US" altLang="zh-CN" sz="2000" b="1" dirty="0">
              <a:solidFill>
                <a:schemeClr val="accent3">
                  <a:lumMod val="75000"/>
                </a:schemeClr>
              </a:solidFill>
            </a:endParaRPr>
          </a:p>
        </p:txBody>
      </p:sp>
      <p:grpSp>
        <p:nvGrpSpPr>
          <p:cNvPr id="20" name="组合 22"/>
          <p:cNvGrpSpPr/>
          <p:nvPr/>
        </p:nvGrpSpPr>
        <p:grpSpPr>
          <a:xfrm>
            <a:off x="1631917" y="2366657"/>
            <a:ext cx="794889" cy="623974"/>
            <a:chOff x="3654425" y="5089525"/>
            <a:chExt cx="1860550" cy="1460500"/>
          </a:xfrm>
          <a:solidFill>
            <a:schemeClr val="accent3">
              <a:lumMod val="75000"/>
            </a:schemeClr>
          </a:solidFill>
        </p:grpSpPr>
        <p:sp>
          <p:nvSpPr>
            <p:cNvPr id="21"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合 22"/>
          <p:cNvGrpSpPr/>
          <p:nvPr/>
        </p:nvGrpSpPr>
        <p:grpSpPr>
          <a:xfrm>
            <a:off x="4223373" y="2378530"/>
            <a:ext cx="794889" cy="623974"/>
            <a:chOff x="3654425" y="5089525"/>
            <a:chExt cx="1860550" cy="1460500"/>
          </a:xfrm>
          <a:solidFill>
            <a:schemeClr val="accent3">
              <a:lumMod val="75000"/>
            </a:schemeClr>
          </a:solidFill>
        </p:grpSpPr>
        <p:sp>
          <p:nvSpPr>
            <p:cNvPr id="2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22"/>
          <p:cNvGrpSpPr/>
          <p:nvPr/>
        </p:nvGrpSpPr>
        <p:grpSpPr>
          <a:xfrm>
            <a:off x="6774649" y="2366656"/>
            <a:ext cx="794889" cy="623974"/>
            <a:chOff x="3654425" y="5089525"/>
            <a:chExt cx="1860550" cy="1460500"/>
          </a:xfrm>
          <a:solidFill>
            <a:schemeClr val="accent3">
              <a:lumMod val="75000"/>
            </a:schemeClr>
          </a:solidFill>
        </p:grpSpPr>
        <p:sp>
          <p:nvSpPr>
            <p:cNvPr id="3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22"/>
          <p:cNvGrpSpPr/>
          <p:nvPr/>
        </p:nvGrpSpPr>
        <p:grpSpPr>
          <a:xfrm>
            <a:off x="9366105" y="2378529"/>
            <a:ext cx="794889" cy="623974"/>
            <a:chOff x="3654425" y="5089525"/>
            <a:chExt cx="1860550" cy="1460500"/>
          </a:xfrm>
          <a:solidFill>
            <a:schemeClr val="accent3">
              <a:lumMod val="75000"/>
            </a:schemeClr>
          </a:solidFill>
        </p:grpSpPr>
        <p:sp>
          <p:nvSpPr>
            <p:cNvPr id="4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51553001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泪珠形 4"/>
          <p:cNvSpPr/>
          <p:nvPr/>
        </p:nvSpPr>
        <p:spPr>
          <a:xfrm>
            <a:off x="1126589" y="5415549"/>
            <a:ext cx="1044362" cy="1044362"/>
          </a:xfrm>
          <a:prstGeom prst="teardrop">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 name="组合 22"/>
          <p:cNvGrpSpPr/>
          <p:nvPr/>
        </p:nvGrpSpPr>
        <p:grpSpPr>
          <a:xfrm>
            <a:off x="1414293" y="5742865"/>
            <a:ext cx="548656" cy="430686"/>
            <a:chOff x="3829050" y="5226603"/>
            <a:chExt cx="1511301" cy="1186348"/>
          </a:xfrm>
          <a:solidFill>
            <a:schemeClr val="bg1"/>
          </a:solidFill>
        </p:grpSpPr>
        <p:sp>
          <p:nvSpPr>
            <p:cNvPr id="35"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3" name="矩形 42"/>
          <p:cNvSpPr/>
          <p:nvPr/>
        </p:nvSpPr>
        <p:spPr>
          <a:xfrm>
            <a:off x="2244107" y="5313510"/>
            <a:ext cx="2395528" cy="853567"/>
          </a:xfrm>
          <a:prstGeom prst="rect">
            <a:avLst/>
          </a:prstGeom>
        </p:spPr>
        <p:txBody>
          <a:bodyPr wrap="none">
            <a:spAutoFit/>
          </a:bodyPr>
          <a:lstStyle/>
          <a:p>
            <a:pPr lvl="0">
              <a:lnSpc>
                <a:spcPct val="130000"/>
              </a:lnSpc>
            </a:pPr>
            <a:r>
              <a:rPr lang="en-US" altLang="zh-CN" sz="2000" b="1" dirty="0">
                <a:solidFill>
                  <a:schemeClr val="accent3">
                    <a:lumMod val="75000"/>
                  </a:schemeClr>
                </a:solidFill>
              </a:rPr>
              <a:t>Use functions </a:t>
            </a:r>
          </a:p>
          <a:p>
            <a:pPr lvl="0">
              <a:lnSpc>
                <a:spcPct val="130000"/>
              </a:lnSpc>
            </a:pPr>
            <a:r>
              <a:rPr lang="en-US" altLang="zh-CN" sz="2000" b="1" dirty="0">
                <a:solidFill>
                  <a:schemeClr val="accent3">
                    <a:lumMod val="75000"/>
                  </a:schemeClr>
                </a:solidFill>
              </a:rPr>
              <a:t>instead of scripts</a:t>
            </a:r>
          </a:p>
        </p:txBody>
      </p:sp>
      <p:sp>
        <p:nvSpPr>
          <p:cNvPr id="58" name="泪珠形 57"/>
          <p:cNvSpPr/>
          <p:nvPr/>
        </p:nvSpPr>
        <p:spPr>
          <a:xfrm>
            <a:off x="5673003" y="2819126"/>
            <a:ext cx="1044362" cy="104436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59" name="组合 22"/>
          <p:cNvGrpSpPr/>
          <p:nvPr/>
        </p:nvGrpSpPr>
        <p:grpSpPr>
          <a:xfrm>
            <a:off x="5960707" y="3146442"/>
            <a:ext cx="548656" cy="430686"/>
            <a:chOff x="3829050" y="5226603"/>
            <a:chExt cx="1511301" cy="1186348"/>
          </a:xfrm>
          <a:solidFill>
            <a:schemeClr val="bg1"/>
          </a:solidFill>
        </p:grpSpPr>
        <p:sp>
          <p:nvSpPr>
            <p:cNvPr id="62"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61" name="矩形 60"/>
          <p:cNvSpPr/>
          <p:nvPr/>
        </p:nvSpPr>
        <p:spPr>
          <a:xfrm>
            <a:off x="6790521" y="2717087"/>
            <a:ext cx="1930785" cy="853567"/>
          </a:xfrm>
          <a:prstGeom prst="rect">
            <a:avLst/>
          </a:prstGeom>
        </p:spPr>
        <p:txBody>
          <a:bodyPr wrap="none">
            <a:spAutoFit/>
          </a:bodyPr>
          <a:lstStyle/>
          <a:p>
            <a:pPr lvl="0">
              <a:lnSpc>
                <a:spcPct val="130000"/>
              </a:lnSpc>
            </a:pPr>
            <a:r>
              <a:rPr lang="en-US" altLang="zh-CN" sz="2000" b="1" dirty="0">
                <a:solidFill>
                  <a:schemeClr val="accent3">
                    <a:lumMod val="75000"/>
                  </a:schemeClr>
                </a:solidFill>
              </a:rPr>
              <a:t>Save data </a:t>
            </a:r>
          </a:p>
          <a:p>
            <a:pPr lvl="0">
              <a:lnSpc>
                <a:spcPct val="130000"/>
              </a:lnSpc>
            </a:pPr>
            <a:r>
              <a:rPr lang="en-US" altLang="zh-CN" sz="2000" b="1" dirty="0">
                <a:solidFill>
                  <a:schemeClr val="accent3">
                    <a:lumMod val="75000"/>
                  </a:schemeClr>
                </a:solidFill>
              </a:rPr>
              <a:t>automatically</a:t>
            </a:r>
          </a:p>
        </p:txBody>
      </p:sp>
      <p:sp>
        <p:nvSpPr>
          <p:cNvPr id="70" name="泪珠形 69"/>
          <p:cNvSpPr/>
          <p:nvPr/>
        </p:nvSpPr>
        <p:spPr>
          <a:xfrm>
            <a:off x="3460123" y="4028019"/>
            <a:ext cx="1044362" cy="1044362"/>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1" name="组合 22"/>
          <p:cNvGrpSpPr/>
          <p:nvPr/>
        </p:nvGrpSpPr>
        <p:grpSpPr>
          <a:xfrm>
            <a:off x="3747827" y="4355335"/>
            <a:ext cx="548656" cy="430686"/>
            <a:chOff x="3829050" y="5226603"/>
            <a:chExt cx="1511301" cy="1186348"/>
          </a:xfrm>
          <a:solidFill>
            <a:schemeClr val="bg1"/>
          </a:solidFill>
        </p:grpSpPr>
        <p:sp>
          <p:nvSpPr>
            <p:cNvPr id="74"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3" name="矩形 72"/>
          <p:cNvSpPr/>
          <p:nvPr/>
        </p:nvSpPr>
        <p:spPr>
          <a:xfrm>
            <a:off x="4577641" y="3925980"/>
            <a:ext cx="2655214" cy="853567"/>
          </a:xfrm>
          <a:prstGeom prst="rect">
            <a:avLst/>
          </a:prstGeom>
        </p:spPr>
        <p:txBody>
          <a:bodyPr wrap="none">
            <a:spAutoFit/>
          </a:bodyPr>
          <a:lstStyle/>
          <a:p>
            <a:pPr lvl="0">
              <a:lnSpc>
                <a:spcPct val="130000"/>
              </a:lnSpc>
            </a:pPr>
            <a:r>
              <a:rPr lang="en-US" altLang="zh-CN" sz="2000" b="1" dirty="0">
                <a:solidFill>
                  <a:schemeClr val="accent3">
                    <a:lumMod val="75000"/>
                  </a:schemeClr>
                </a:solidFill>
              </a:rPr>
              <a:t>Generate variables </a:t>
            </a:r>
          </a:p>
          <a:p>
            <a:pPr lvl="0">
              <a:lnSpc>
                <a:spcPct val="130000"/>
              </a:lnSpc>
            </a:pPr>
            <a:r>
              <a:rPr lang="en-US" altLang="zh-CN" sz="2000" b="1" dirty="0">
                <a:solidFill>
                  <a:schemeClr val="accent3">
                    <a:lumMod val="75000"/>
                  </a:schemeClr>
                </a:solidFill>
              </a:rPr>
              <a:t>in advance</a:t>
            </a:r>
          </a:p>
        </p:txBody>
      </p:sp>
      <p:sp>
        <p:nvSpPr>
          <p:cNvPr id="82" name="泪珠形 81"/>
          <p:cNvSpPr/>
          <p:nvPr/>
        </p:nvSpPr>
        <p:spPr>
          <a:xfrm>
            <a:off x="7885882" y="1610233"/>
            <a:ext cx="1044362" cy="1044362"/>
          </a:xfrm>
          <a:prstGeom prst="teardrop">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3" name="组合 22"/>
          <p:cNvGrpSpPr/>
          <p:nvPr/>
        </p:nvGrpSpPr>
        <p:grpSpPr>
          <a:xfrm>
            <a:off x="8173586" y="1937549"/>
            <a:ext cx="548656" cy="430686"/>
            <a:chOff x="3829050" y="5226603"/>
            <a:chExt cx="1511301" cy="1186348"/>
          </a:xfrm>
          <a:solidFill>
            <a:schemeClr val="bg1"/>
          </a:solidFill>
        </p:grpSpPr>
        <p:sp>
          <p:nvSpPr>
            <p:cNvPr id="86"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85" name="矩形 84"/>
          <p:cNvSpPr/>
          <p:nvPr/>
        </p:nvSpPr>
        <p:spPr>
          <a:xfrm>
            <a:off x="9003400" y="1508194"/>
            <a:ext cx="3148811" cy="453457"/>
          </a:xfrm>
          <a:prstGeom prst="rect">
            <a:avLst/>
          </a:prstGeom>
        </p:spPr>
        <p:txBody>
          <a:bodyPr wrap="none">
            <a:spAutoFit/>
          </a:bodyPr>
          <a:lstStyle/>
          <a:p>
            <a:pPr lvl="0">
              <a:lnSpc>
                <a:spcPct val="130000"/>
              </a:lnSpc>
            </a:pPr>
            <a:r>
              <a:rPr lang="en-US" altLang="zh-CN" sz="2000" b="1" dirty="0">
                <a:solidFill>
                  <a:schemeClr val="accent3">
                    <a:lumMod val="75000"/>
                  </a:schemeClr>
                </a:solidFill>
              </a:rPr>
              <a:t>Preallocation of Matrix</a:t>
            </a:r>
          </a:p>
        </p:txBody>
      </p:sp>
      <p:sp>
        <p:nvSpPr>
          <p:cNvPr id="93" name="文本占位符 92"/>
          <p:cNvSpPr>
            <a:spLocks noGrp="1"/>
          </p:cNvSpPr>
          <p:nvPr>
            <p:ph type="body" sz="quarter" idx="10"/>
          </p:nvPr>
        </p:nvSpPr>
        <p:spPr/>
        <p:txBody>
          <a:bodyPr/>
          <a:lstStyle/>
          <a:p>
            <a:r>
              <a:rPr lang="en-US" altLang="zh-CN" dirty="0"/>
              <a:t>Technical Contributions</a:t>
            </a:r>
            <a:endParaRPr kumimoji="1" lang="zh-CN" altLang="en-US" dirty="0"/>
          </a:p>
        </p:txBody>
      </p:sp>
      <p:sp>
        <p:nvSpPr>
          <p:cNvPr id="2" name="TextBox 1"/>
          <p:cNvSpPr txBox="1"/>
          <p:nvPr/>
        </p:nvSpPr>
        <p:spPr>
          <a:xfrm>
            <a:off x="8930244" y="1909248"/>
            <a:ext cx="3058556" cy="1938992"/>
          </a:xfrm>
          <a:prstGeom prst="rect">
            <a:avLst/>
          </a:prstGeom>
          <a:noFill/>
          <a:ln>
            <a:solidFill>
              <a:schemeClr val="tx1"/>
            </a:solidFill>
          </a:ln>
        </p:spPr>
        <p:txBody>
          <a:bodyPr wrap="square" rtlCol="0">
            <a:spAutoFit/>
          </a:bodyPr>
          <a:lstStyle/>
          <a:p>
            <a:r>
              <a:rPr lang="en-US" altLang="zh-CN" sz="1200" b="1" dirty="0">
                <a:solidFill>
                  <a:schemeClr val="accent3">
                    <a:lumMod val="50000"/>
                  </a:schemeClr>
                </a:solidFill>
              </a:rPr>
              <a:t>a(1) = 1;   </a:t>
            </a:r>
          </a:p>
          <a:p>
            <a:r>
              <a:rPr lang="en-US" altLang="zh-CN" sz="1200" b="1" dirty="0">
                <a:solidFill>
                  <a:schemeClr val="accent3">
                    <a:lumMod val="50000"/>
                  </a:schemeClr>
                </a:solidFill>
              </a:rPr>
              <a:t>b(1) = 0;   </a:t>
            </a:r>
          </a:p>
          <a:p>
            <a:r>
              <a:rPr lang="en-US" altLang="zh-CN" sz="1200" b="1" dirty="0">
                <a:solidFill>
                  <a:schemeClr val="accent3">
                    <a:lumMod val="50000"/>
                  </a:schemeClr>
                </a:solidFill>
              </a:rPr>
              <a:t>for k = 2:8000   </a:t>
            </a:r>
          </a:p>
          <a:p>
            <a:r>
              <a:rPr lang="en-US" altLang="zh-CN" sz="1200" b="1" dirty="0">
                <a:solidFill>
                  <a:schemeClr val="accent3">
                    <a:lumMod val="50000"/>
                  </a:schemeClr>
                </a:solidFill>
              </a:rPr>
              <a:t>a(k) = 0.99803 * a(k-1)-0.06279 * b(k-1);   </a:t>
            </a:r>
          </a:p>
          <a:p>
            <a:r>
              <a:rPr lang="en-US" altLang="zh-CN" sz="1200" b="1" dirty="0">
                <a:solidFill>
                  <a:schemeClr val="accent3">
                    <a:lumMod val="50000"/>
                  </a:schemeClr>
                </a:solidFill>
              </a:rPr>
              <a:t>b(k) = 0.06279 * a(k-1) + 0.99803 * b(k-1);   </a:t>
            </a:r>
          </a:p>
          <a:p>
            <a:r>
              <a:rPr lang="en-US" altLang="zh-CN" sz="1200" b="1" dirty="0">
                <a:solidFill>
                  <a:schemeClr val="accent3">
                    <a:lumMod val="50000"/>
                  </a:schemeClr>
                </a:solidFill>
              </a:rPr>
              <a:t>end   </a:t>
            </a:r>
          </a:p>
          <a:p>
            <a:r>
              <a:rPr lang="zh-CN" altLang="en-US" sz="1200" b="1" dirty="0">
                <a:solidFill>
                  <a:schemeClr val="accent3">
                    <a:lumMod val="50000"/>
                  </a:schemeClr>
                </a:solidFill>
              </a:rPr>
              <a:t> </a:t>
            </a:r>
          </a:p>
          <a:p>
            <a:r>
              <a:rPr lang="en-US" altLang="zh-CN" sz="1200" b="1" dirty="0">
                <a:solidFill>
                  <a:schemeClr val="accent3">
                    <a:lumMod val="50000"/>
                  </a:schemeClr>
                </a:solidFill>
              </a:rPr>
              <a:t>Elapsed time is 0.013306 seconds.  </a:t>
            </a:r>
          </a:p>
        </p:txBody>
      </p:sp>
      <p:sp>
        <p:nvSpPr>
          <p:cNvPr id="48" name="TextBox 47"/>
          <p:cNvSpPr txBox="1"/>
          <p:nvPr/>
        </p:nvSpPr>
        <p:spPr>
          <a:xfrm>
            <a:off x="8930244" y="3972949"/>
            <a:ext cx="3058556" cy="2308324"/>
          </a:xfrm>
          <a:prstGeom prst="rect">
            <a:avLst/>
          </a:prstGeom>
          <a:noFill/>
          <a:ln>
            <a:solidFill>
              <a:schemeClr val="tx1"/>
            </a:solidFill>
          </a:ln>
        </p:spPr>
        <p:txBody>
          <a:bodyPr wrap="square" rtlCol="0">
            <a:spAutoFit/>
          </a:bodyPr>
          <a:lstStyle/>
          <a:p>
            <a:r>
              <a:rPr lang="en-US" altLang="zh-CN" sz="1200" b="1" dirty="0">
                <a:solidFill>
                  <a:schemeClr val="accent3">
                    <a:lumMod val="50000"/>
                  </a:schemeClr>
                </a:solidFill>
              </a:rPr>
              <a:t>a=zeros(1,8000);    </a:t>
            </a:r>
            <a:r>
              <a:rPr lang="en-US" altLang="zh-CN" sz="1200" b="1" dirty="0" smtClean="0">
                <a:solidFill>
                  <a:schemeClr val="accent3">
                    <a:lumMod val="50000"/>
                  </a:schemeClr>
                </a:solidFill>
              </a:rPr>
              <a:t>%Preallocation</a:t>
            </a:r>
            <a:r>
              <a:rPr lang="zh-CN" altLang="en-US" sz="1200" b="1" dirty="0">
                <a:solidFill>
                  <a:schemeClr val="accent3">
                    <a:lumMod val="50000"/>
                  </a:schemeClr>
                </a:solidFill>
              </a:rPr>
              <a:t>   </a:t>
            </a:r>
          </a:p>
          <a:p>
            <a:r>
              <a:rPr lang="en-US" altLang="zh-CN" sz="1200" b="1" dirty="0">
                <a:solidFill>
                  <a:schemeClr val="accent3">
                    <a:lumMod val="50000"/>
                  </a:schemeClr>
                </a:solidFill>
              </a:rPr>
              <a:t>b=zeros(1,8000);   </a:t>
            </a:r>
          </a:p>
          <a:p>
            <a:r>
              <a:rPr lang="en-US" altLang="zh-CN" sz="1200" b="1" dirty="0">
                <a:solidFill>
                  <a:schemeClr val="accent3">
                    <a:lumMod val="50000"/>
                  </a:schemeClr>
                </a:solidFill>
              </a:rPr>
              <a:t>a(1) = 1;   </a:t>
            </a:r>
          </a:p>
          <a:p>
            <a:r>
              <a:rPr lang="en-US" altLang="zh-CN" sz="1200" b="1" dirty="0">
                <a:solidFill>
                  <a:schemeClr val="accent3">
                    <a:lumMod val="50000"/>
                  </a:schemeClr>
                </a:solidFill>
              </a:rPr>
              <a:t>b(1) = 0;   </a:t>
            </a:r>
          </a:p>
          <a:p>
            <a:r>
              <a:rPr lang="en-US" altLang="zh-CN" sz="1200" b="1" dirty="0">
                <a:solidFill>
                  <a:schemeClr val="accent3">
                    <a:lumMod val="50000"/>
                  </a:schemeClr>
                </a:solidFill>
              </a:rPr>
              <a:t>for k = 2:8000   </a:t>
            </a:r>
          </a:p>
          <a:p>
            <a:r>
              <a:rPr lang="en-US" altLang="zh-CN" sz="1200" b="1" dirty="0">
                <a:solidFill>
                  <a:schemeClr val="accent3">
                    <a:lumMod val="50000"/>
                  </a:schemeClr>
                </a:solidFill>
              </a:rPr>
              <a:t>a(k) = 0.99803 * a(k-1)-0.06279 * b(k-1);   </a:t>
            </a:r>
          </a:p>
          <a:p>
            <a:r>
              <a:rPr lang="en-US" altLang="zh-CN" sz="1200" b="1" dirty="0">
                <a:solidFill>
                  <a:schemeClr val="accent3">
                    <a:lumMod val="50000"/>
                  </a:schemeClr>
                </a:solidFill>
              </a:rPr>
              <a:t>b(k) = 0.06279 * a(k-1) + 0.99803 * b(k-1);   </a:t>
            </a:r>
          </a:p>
          <a:p>
            <a:r>
              <a:rPr lang="en-US" altLang="zh-CN" sz="1200" b="1" dirty="0">
                <a:solidFill>
                  <a:schemeClr val="accent3">
                    <a:lumMod val="50000"/>
                  </a:schemeClr>
                </a:solidFill>
              </a:rPr>
              <a:t>end   </a:t>
            </a:r>
          </a:p>
          <a:p>
            <a:r>
              <a:rPr lang="zh-CN" altLang="en-US" sz="1200" b="1" dirty="0">
                <a:solidFill>
                  <a:schemeClr val="accent3">
                    <a:lumMod val="50000"/>
                  </a:schemeClr>
                </a:solidFill>
              </a:rPr>
              <a:t> </a:t>
            </a:r>
          </a:p>
          <a:p>
            <a:r>
              <a:rPr lang="en-US" altLang="zh-CN" sz="1200" b="1" dirty="0">
                <a:solidFill>
                  <a:schemeClr val="accent3">
                    <a:lumMod val="50000"/>
                  </a:schemeClr>
                </a:solidFill>
              </a:rPr>
              <a:t>Elapsed time is 0.000753 seconds.  </a:t>
            </a:r>
          </a:p>
        </p:txBody>
      </p:sp>
      <p:sp>
        <p:nvSpPr>
          <p:cNvPr id="49" name="TextBox 48"/>
          <p:cNvSpPr txBox="1"/>
          <p:nvPr/>
        </p:nvSpPr>
        <p:spPr>
          <a:xfrm>
            <a:off x="126381" y="1400295"/>
            <a:ext cx="3333742" cy="1938992"/>
          </a:xfrm>
          <a:prstGeom prst="rect">
            <a:avLst/>
          </a:prstGeom>
          <a:noFill/>
          <a:ln>
            <a:solidFill>
              <a:schemeClr val="tx1"/>
            </a:solidFill>
          </a:ln>
        </p:spPr>
        <p:txBody>
          <a:bodyPr wrap="square" rtlCol="0">
            <a:spAutoFit/>
          </a:bodyPr>
          <a:lstStyle/>
          <a:p>
            <a:r>
              <a:rPr lang="en-US" altLang="zh-CN" sz="1200" b="1" dirty="0" smtClean="0">
                <a:solidFill>
                  <a:schemeClr val="accent3">
                    <a:lumMod val="50000"/>
                  </a:schemeClr>
                </a:solidFill>
              </a:rPr>
              <a:t>clear</a:t>
            </a:r>
          </a:p>
          <a:p>
            <a:r>
              <a:rPr lang="en-US" altLang="zh-CN" sz="1200" b="1" dirty="0" smtClean="0">
                <a:solidFill>
                  <a:schemeClr val="accent3">
                    <a:lumMod val="50000"/>
                  </a:schemeClr>
                </a:solidFill>
              </a:rPr>
              <a:t>tic</a:t>
            </a:r>
          </a:p>
          <a:p>
            <a:r>
              <a:rPr lang="en-US" altLang="zh-CN" sz="1200" b="1" dirty="0" smtClean="0">
                <a:solidFill>
                  <a:schemeClr val="accent3">
                    <a:lumMod val="50000"/>
                  </a:schemeClr>
                </a:solidFill>
              </a:rPr>
              <a:t>n </a:t>
            </a:r>
            <a:r>
              <a:rPr lang="en-US" altLang="zh-CN" sz="1200" b="1" dirty="0">
                <a:solidFill>
                  <a:schemeClr val="accent3">
                    <a:lumMod val="50000"/>
                  </a:schemeClr>
                </a:solidFill>
              </a:rPr>
              <a:t>= </a:t>
            </a:r>
            <a:r>
              <a:rPr lang="en-US" altLang="zh-CN" sz="1200" b="1" dirty="0" smtClean="0">
                <a:solidFill>
                  <a:schemeClr val="accent3">
                    <a:lumMod val="50000"/>
                  </a:schemeClr>
                </a:solidFill>
              </a:rPr>
              <a:t>10^4;</a:t>
            </a:r>
          </a:p>
          <a:p>
            <a:r>
              <a:rPr lang="en-US" altLang="zh-CN" sz="1200" b="1" dirty="0" err="1" smtClean="0">
                <a:solidFill>
                  <a:schemeClr val="accent3">
                    <a:lumMod val="50000"/>
                  </a:schemeClr>
                </a:solidFill>
              </a:rPr>
              <a:t>fcn</a:t>
            </a:r>
            <a:r>
              <a:rPr lang="en-US" altLang="zh-CN" sz="1200" b="1" dirty="0" smtClean="0">
                <a:solidFill>
                  <a:schemeClr val="accent3">
                    <a:lumMod val="50000"/>
                  </a:schemeClr>
                </a:solidFill>
              </a:rPr>
              <a:t> </a:t>
            </a:r>
            <a:r>
              <a:rPr lang="en-US" altLang="zh-CN" sz="1200" b="1" dirty="0">
                <a:solidFill>
                  <a:schemeClr val="accent3">
                    <a:lumMod val="50000"/>
                  </a:schemeClr>
                </a:solidFill>
              </a:rPr>
              <a:t>= cell(1,n</a:t>
            </a:r>
            <a:r>
              <a:rPr lang="en-US" altLang="zh-CN" sz="1200" b="1" dirty="0" smtClean="0">
                <a:solidFill>
                  <a:schemeClr val="accent3">
                    <a:lumMod val="50000"/>
                  </a:schemeClr>
                </a:solidFill>
              </a:rPr>
              <a:t>);</a:t>
            </a:r>
          </a:p>
          <a:p>
            <a:r>
              <a:rPr lang="en-US" altLang="zh-CN" sz="1200" b="1" dirty="0" smtClean="0">
                <a:solidFill>
                  <a:schemeClr val="accent3">
                    <a:lumMod val="50000"/>
                  </a:schemeClr>
                </a:solidFill>
              </a:rPr>
              <a:t>for </a:t>
            </a:r>
            <a:r>
              <a:rPr lang="en-US" altLang="zh-CN" sz="1200" b="1" dirty="0">
                <a:solidFill>
                  <a:schemeClr val="accent3">
                    <a:lumMod val="50000"/>
                  </a:schemeClr>
                </a:solidFill>
              </a:rPr>
              <a:t>ii = 1:n    </a:t>
            </a:r>
            <a:endParaRPr lang="en-US" altLang="zh-CN" sz="1200" b="1" dirty="0" smtClean="0">
              <a:solidFill>
                <a:schemeClr val="accent3">
                  <a:lumMod val="50000"/>
                </a:schemeClr>
              </a:solidFill>
            </a:endParaRPr>
          </a:p>
          <a:p>
            <a:r>
              <a:rPr lang="en-US" altLang="zh-CN" sz="1200" b="1" dirty="0" smtClean="0">
                <a:solidFill>
                  <a:schemeClr val="accent3">
                    <a:lumMod val="50000"/>
                  </a:schemeClr>
                </a:solidFill>
              </a:rPr>
              <a:t>    </a:t>
            </a:r>
            <a:r>
              <a:rPr lang="en-US" altLang="zh-CN" sz="1200" b="1" dirty="0" err="1" smtClean="0">
                <a:solidFill>
                  <a:schemeClr val="accent3">
                    <a:lumMod val="50000"/>
                  </a:schemeClr>
                </a:solidFill>
              </a:rPr>
              <a:t>fcn</a:t>
            </a:r>
            <a:r>
              <a:rPr lang="en-US" altLang="zh-CN" sz="1200" b="1" dirty="0" smtClean="0">
                <a:solidFill>
                  <a:schemeClr val="accent3">
                    <a:lumMod val="50000"/>
                  </a:schemeClr>
                </a:solidFill>
              </a:rPr>
              <a:t>{ii</a:t>
            </a:r>
            <a:r>
              <a:rPr lang="en-US" altLang="zh-CN" sz="1200" b="1" dirty="0">
                <a:solidFill>
                  <a:schemeClr val="accent3">
                    <a:lumMod val="50000"/>
                  </a:schemeClr>
                </a:solidFill>
              </a:rPr>
              <a:t>} = @(</a:t>
            </a:r>
            <a:r>
              <a:rPr lang="en-US" altLang="zh-CN" sz="1200" b="1" dirty="0" smtClean="0">
                <a:solidFill>
                  <a:schemeClr val="accent3">
                    <a:lumMod val="50000"/>
                  </a:schemeClr>
                </a:solidFill>
              </a:rPr>
              <a:t>x)</a:t>
            </a:r>
            <a:r>
              <a:rPr lang="en-US" altLang="zh-CN" sz="1200" b="1" dirty="0" err="1" smtClean="0">
                <a:solidFill>
                  <a:schemeClr val="accent3">
                    <a:lumMod val="50000"/>
                  </a:schemeClr>
                </a:solidFill>
              </a:rPr>
              <a:t>x+ii</a:t>
            </a:r>
            <a:r>
              <a:rPr lang="en-US" altLang="zh-CN" sz="1200" b="1" dirty="0" smtClean="0">
                <a:solidFill>
                  <a:schemeClr val="accent3">
                    <a:lumMod val="50000"/>
                  </a:schemeClr>
                </a:solidFill>
              </a:rPr>
              <a:t>;</a:t>
            </a:r>
          </a:p>
          <a:p>
            <a:r>
              <a:rPr lang="en-US" altLang="zh-CN" sz="1200" b="1" dirty="0" smtClean="0">
                <a:solidFill>
                  <a:schemeClr val="accent3">
                    <a:lumMod val="50000"/>
                  </a:schemeClr>
                </a:solidFill>
              </a:rPr>
              <a:t>end</a:t>
            </a:r>
          </a:p>
          <a:p>
            <a:r>
              <a:rPr lang="en-US" altLang="zh-CN" sz="1200" b="1" dirty="0" smtClean="0">
                <a:solidFill>
                  <a:schemeClr val="accent3">
                    <a:lumMod val="50000"/>
                  </a:schemeClr>
                </a:solidFill>
              </a:rPr>
              <a:t>toc</a:t>
            </a:r>
          </a:p>
          <a:p>
            <a:endParaRPr lang="en-US" altLang="zh-CN" sz="1200" b="1" dirty="0">
              <a:solidFill>
                <a:schemeClr val="accent3">
                  <a:lumMod val="50000"/>
                </a:schemeClr>
              </a:solidFill>
            </a:endParaRPr>
          </a:p>
          <a:p>
            <a:r>
              <a:rPr lang="en-US" altLang="zh-CN" sz="1200" b="1" dirty="0" smtClean="0">
                <a:solidFill>
                  <a:schemeClr val="accent3">
                    <a:lumMod val="50000"/>
                  </a:schemeClr>
                </a:solidFill>
              </a:rPr>
              <a:t>Elapsed</a:t>
            </a:r>
            <a:r>
              <a:rPr lang="en-US" altLang="zh-CN" sz="1200" b="1" dirty="0">
                <a:solidFill>
                  <a:schemeClr val="accent3">
                    <a:lumMod val="50000"/>
                  </a:schemeClr>
                </a:solidFill>
              </a:rPr>
              <a:t> time is 9.267365 seconds.  </a:t>
            </a:r>
          </a:p>
        </p:txBody>
      </p:sp>
      <p:sp>
        <p:nvSpPr>
          <p:cNvPr id="50" name="TextBox 49"/>
          <p:cNvSpPr txBox="1"/>
          <p:nvPr/>
        </p:nvSpPr>
        <p:spPr>
          <a:xfrm>
            <a:off x="126381" y="3453995"/>
            <a:ext cx="3333742" cy="1938992"/>
          </a:xfrm>
          <a:prstGeom prst="rect">
            <a:avLst/>
          </a:prstGeom>
          <a:noFill/>
          <a:ln>
            <a:solidFill>
              <a:schemeClr val="tx1"/>
            </a:solidFill>
          </a:ln>
        </p:spPr>
        <p:txBody>
          <a:bodyPr wrap="square" rtlCol="0">
            <a:spAutoFit/>
          </a:bodyPr>
          <a:lstStyle/>
          <a:p>
            <a:r>
              <a:rPr lang="en-US" altLang="zh-CN" sz="1200" b="1" dirty="0">
                <a:solidFill>
                  <a:schemeClr val="accent3">
                    <a:lumMod val="50000"/>
                  </a:schemeClr>
                </a:solidFill>
              </a:rPr>
              <a:t> function main</a:t>
            </a:r>
          </a:p>
          <a:p>
            <a:r>
              <a:rPr lang="en-US" altLang="zh-CN" sz="1200" b="1" dirty="0">
                <a:solidFill>
                  <a:schemeClr val="accent3">
                    <a:lumMod val="50000"/>
                  </a:schemeClr>
                </a:solidFill>
              </a:rPr>
              <a:t>clear</a:t>
            </a:r>
          </a:p>
          <a:p>
            <a:r>
              <a:rPr lang="en-US" altLang="zh-CN" sz="1200" b="1" dirty="0">
                <a:solidFill>
                  <a:schemeClr val="accent3">
                    <a:lumMod val="50000"/>
                  </a:schemeClr>
                </a:solidFill>
              </a:rPr>
              <a:t>tic</a:t>
            </a:r>
          </a:p>
          <a:p>
            <a:r>
              <a:rPr lang="en-US" altLang="zh-CN" sz="1200" b="1" dirty="0">
                <a:solidFill>
                  <a:schemeClr val="accent3">
                    <a:lumMod val="50000"/>
                  </a:schemeClr>
                </a:solidFill>
              </a:rPr>
              <a:t>n = </a:t>
            </a:r>
            <a:r>
              <a:rPr lang="en-US" altLang="zh-CN" sz="1200" b="1" dirty="0" smtClean="0">
                <a:solidFill>
                  <a:schemeClr val="accent3">
                    <a:lumMod val="50000"/>
                  </a:schemeClr>
                </a:solidFill>
              </a:rPr>
              <a:t>10^4</a:t>
            </a:r>
            <a:r>
              <a:rPr lang="en-US" altLang="zh-CN" sz="1200" b="1" dirty="0">
                <a:solidFill>
                  <a:schemeClr val="accent3">
                    <a:lumMod val="50000"/>
                  </a:schemeClr>
                </a:solidFill>
              </a:rPr>
              <a:t>;</a:t>
            </a:r>
          </a:p>
          <a:p>
            <a:r>
              <a:rPr lang="en-US" altLang="zh-CN" sz="1200" b="1" dirty="0" err="1">
                <a:solidFill>
                  <a:schemeClr val="accent3">
                    <a:lumMod val="50000"/>
                  </a:schemeClr>
                </a:solidFill>
              </a:rPr>
              <a:t>fcn</a:t>
            </a:r>
            <a:r>
              <a:rPr lang="en-US" altLang="zh-CN" sz="1200" b="1" dirty="0">
                <a:solidFill>
                  <a:schemeClr val="accent3">
                    <a:lumMod val="50000"/>
                  </a:schemeClr>
                </a:solidFill>
              </a:rPr>
              <a:t> = cell(1,n);</a:t>
            </a:r>
          </a:p>
          <a:p>
            <a:r>
              <a:rPr lang="en-US" altLang="zh-CN" sz="1200" b="1" dirty="0">
                <a:solidFill>
                  <a:schemeClr val="accent3">
                    <a:lumMod val="50000"/>
                  </a:schemeClr>
                </a:solidFill>
              </a:rPr>
              <a:t>for ii = 1:n</a:t>
            </a:r>
          </a:p>
          <a:p>
            <a:r>
              <a:rPr lang="en-US" altLang="zh-CN" sz="1200" b="1" dirty="0">
                <a:solidFill>
                  <a:schemeClr val="accent3">
                    <a:lumMod val="50000"/>
                  </a:schemeClr>
                </a:solidFill>
              </a:rPr>
              <a:t>    </a:t>
            </a:r>
            <a:r>
              <a:rPr lang="en-US" altLang="zh-CN" sz="1200" b="1" dirty="0" err="1">
                <a:solidFill>
                  <a:schemeClr val="accent3">
                    <a:lumMod val="50000"/>
                  </a:schemeClr>
                </a:solidFill>
              </a:rPr>
              <a:t>fcn</a:t>
            </a:r>
            <a:r>
              <a:rPr lang="en-US" altLang="zh-CN" sz="1200" b="1" dirty="0">
                <a:solidFill>
                  <a:schemeClr val="accent3">
                    <a:lumMod val="50000"/>
                  </a:schemeClr>
                </a:solidFill>
              </a:rPr>
              <a:t>{ii} = @(x)</a:t>
            </a:r>
            <a:r>
              <a:rPr lang="en-US" altLang="zh-CN" sz="1200" b="1" dirty="0" err="1">
                <a:solidFill>
                  <a:schemeClr val="accent3">
                    <a:lumMod val="50000"/>
                  </a:schemeClr>
                </a:solidFill>
              </a:rPr>
              <a:t>x+ii</a:t>
            </a:r>
            <a:r>
              <a:rPr lang="en-US" altLang="zh-CN" sz="1200" b="1" dirty="0">
                <a:solidFill>
                  <a:schemeClr val="accent3">
                    <a:lumMod val="50000"/>
                  </a:schemeClr>
                </a:solidFill>
              </a:rPr>
              <a:t>;</a:t>
            </a:r>
          </a:p>
          <a:p>
            <a:r>
              <a:rPr lang="en-US" altLang="zh-CN" sz="1200" b="1" dirty="0">
                <a:solidFill>
                  <a:schemeClr val="accent3">
                    <a:lumMod val="50000"/>
                  </a:schemeClr>
                </a:solidFill>
              </a:rPr>
              <a:t>end</a:t>
            </a:r>
          </a:p>
          <a:p>
            <a:r>
              <a:rPr lang="en-US" altLang="zh-CN" sz="1200" b="1" dirty="0">
                <a:solidFill>
                  <a:schemeClr val="accent3">
                    <a:lumMod val="50000"/>
                  </a:schemeClr>
                </a:solidFill>
              </a:rPr>
              <a:t>toc</a:t>
            </a:r>
            <a:r>
              <a:rPr lang="zh-CN" altLang="en-US" sz="1200" b="1" dirty="0">
                <a:solidFill>
                  <a:schemeClr val="accent3">
                    <a:lumMod val="50000"/>
                  </a:schemeClr>
                </a:solidFill>
              </a:rPr>
              <a:t> </a:t>
            </a:r>
          </a:p>
          <a:p>
            <a:r>
              <a:rPr lang="en-US" altLang="zh-CN" sz="1200" b="1" dirty="0">
                <a:solidFill>
                  <a:schemeClr val="accent3">
                    <a:lumMod val="50000"/>
                  </a:schemeClr>
                </a:solidFill>
              </a:rPr>
              <a:t>Elapsed time </a:t>
            </a:r>
            <a:r>
              <a:rPr lang="en-US" altLang="zh-CN" sz="1200" b="1" dirty="0" smtClean="0">
                <a:solidFill>
                  <a:schemeClr val="accent3">
                    <a:lumMod val="50000"/>
                  </a:schemeClr>
                </a:solidFill>
              </a:rPr>
              <a:t>is </a:t>
            </a:r>
            <a:r>
              <a:rPr lang="en-US" altLang="zh-CN" sz="1200" b="1" dirty="0">
                <a:solidFill>
                  <a:schemeClr val="accent3">
                    <a:lumMod val="50000"/>
                  </a:schemeClr>
                </a:solidFill>
              </a:rPr>
              <a:t>1.318399 seconds.  </a:t>
            </a:r>
          </a:p>
        </p:txBody>
      </p:sp>
    </p:spTree>
    <p:extLst>
      <p:ext uri="{BB962C8B-B14F-4D97-AF65-F5344CB8AC3E}">
        <p14:creationId xmlns:p14="http://schemas.microsoft.com/office/powerpoint/2010/main" val="1308044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8" grpId="0" animBg="1"/>
      <p:bldP spid="49" grpId="0" animBg="1"/>
      <p:bldP spid="5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a:xfrm>
            <a:off x="4640704" y="310476"/>
            <a:ext cx="2910592" cy="2373032"/>
          </a:xfrm>
        </p:spPr>
        <p:txBody>
          <a:bodyPr/>
          <a:lstStyle/>
          <a:p>
            <a:r>
              <a:rPr kumimoji="1" lang="en-US" altLang="zh-CN" dirty="0"/>
              <a:t>04</a:t>
            </a:r>
            <a:endParaRPr kumimoji="1" lang="zh-CN" altLang="en-US" dirty="0"/>
          </a:p>
        </p:txBody>
      </p:sp>
      <p:sp>
        <p:nvSpPr>
          <p:cNvPr id="3" name="文本占位符 2"/>
          <p:cNvSpPr>
            <a:spLocks noGrp="1"/>
          </p:cNvSpPr>
          <p:nvPr>
            <p:ph type="body" sz="quarter" idx="16"/>
          </p:nvPr>
        </p:nvSpPr>
        <p:spPr>
          <a:xfrm>
            <a:off x="3079376" y="2664159"/>
            <a:ext cx="6239435" cy="825190"/>
          </a:xfrm>
        </p:spPr>
        <p:txBody>
          <a:bodyPr/>
          <a:lstStyle/>
          <a:p>
            <a:r>
              <a:rPr lang="en-US" altLang="zh-CN" dirty="0"/>
              <a:t>DETAILED DESCRIPTION OF THE RESULTS</a:t>
            </a:r>
            <a:endParaRPr kumimoji="1" lang="zh-CN" altLang="en-US" dirty="0"/>
          </a:p>
        </p:txBody>
      </p:sp>
    </p:spTree>
    <p:extLst>
      <p:ext uri="{BB962C8B-B14F-4D97-AF65-F5344CB8AC3E}">
        <p14:creationId xmlns:p14="http://schemas.microsoft.com/office/powerpoint/2010/main" val="65346885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Simulation Results</a:t>
            </a:r>
            <a:endParaRPr kumimoji="1"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65453"/>
            <a:ext cx="12293601" cy="28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4368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429490" y="2011116"/>
            <a:ext cx="4602286" cy="1529527"/>
          </a:xfrm>
        </p:spPr>
        <p:txBody>
          <a:bodyPr/>
          <a:lstStyle/>
          <a:p>
            <a:r>
              <a:rPr kumimoji="1" lang="en-US" altLang="zh-CN" sz="6000" dirty="0"/>
              <a:t>CONTENTS</a:t>
            </a:r>
            <a:endParaRPr kumimoji="1" lang="zh-CN" altLang="en-US" sz="6000" dirty="0"/>
          </a:p>
        </p:txBody>
      </p:sp>
      <p:sp>
        <p:nvSpPr>
          <p:cNvPr id="4" name="文本占位符 3"/>
          <p:cNvSpPr>
            <a:spLocks noGrp="1"/>
          </p:cNvSpPr>
          <p:nvPr>
            <p:ph type="body" sz="quarter" idx="15"/>
          </p:nvPr>
        </p:nvSpPr>
        <p:spPr>
          <a:xfrm>
            <a:off x="6567860" y="1214799"/>
            <a:ext cx="1289230" cy="634634"/>
          </a:xfrm>
        </p:spPr>
        <p:txBody>
          <a:bodyPr/>
          <a:lstStyle/>
          <a:p>
            <a:r>
              <a:rPr kumimoji="1" lang="en-US" altLang="zh-CN" dirty="0"/>
              <a:t>01</a:t>
            </a:r>
            <a:endParaRPr kumimoji="1" lang="zh-CN" altLang="en-US" dirty="0"/>
          </a:p>
        </p:txBody>
      </p:sp>
      <p:sp>
        <p:nvSpPr>
          <p:cNvPr id="5" name="文本占位符 4"/>
          <p:cNvSpPr>
            <a:spLocks noGrp="1"/>
          </p:cNvSpPr>
          <p:nvPr>
            <p:ph type="body" sz="quarter" idx="16"/>
          </p:nvPr>
        </p:nvSpPr>
        <p:spPr>
          <a:xfrm>
            <a:off x="7500501" y="1214799"/>
            <a:ext cx="4497535" cy="634634"/>
          </a:xfrm>
        </p:spPr>
        <p:txBody>
          <a:bodyPr/>
          <a:lstStyle/>
          <a:p>
            <a:r>
              <a:rPr kumimoji="1" lang="en-US" altLang="zh-CN" sz="1800" b="1" dirty="0" smtClean="0"/>
              <a:t>INTRODUCTION</a:t>
            </a:r>
            <a:endParaRPr kumimoji="1" lang="zh-CN" altLang="en-US" sz="1800" b="1" dirty="0"/>
          </a:p>
        </p:txBody>
      </p:sp>
      <p:sp>
        <p:nvSpPr>
          <p:cNvPr id="6" name="文本占位符 5"/>
          <p:cNvSpPr>
            <a:spLocks noGrp="1"/>
          </p:cNvSpPr>
          <p:nvPr>
            <p:ph type="body" sz="quarter" idx="17"/>
          </p:nvPr>
        </p:nvSpPr>
        <p:spPr>
          <a:xfrm>
            <a:off x="6567860" y="2123755"/>
            <a:ext cx="1289230" cy="634634"/>
          </a:xfrm>
        </p:spPr>
        <p:txBody>
          <a:bodyPr/>
          <a:lstStyle/>
          <a:p>
            <a:r>
              <a:rPr kumimoji="1" lang="en-US" altLang="zh-CN" dirty="0"/>
              <a:t>02</a:t>
            </a:r>
            <a:endParaRPr kumimoji="1" lang="zh-CN" altLang="en-US" dirty="0"/>
          </a:p>
        </p:txBody>
      </p:sp>
      <p:sp>
        <p:nvSpPr>
          <p:cNvPr id="7" name="文本占位符 6"/>
          <p:cNvSpPr>
            <a:spLocks noGrp="1"/>
          </p:cNvSpPr>
          <p:nvPr>
            <p:ph type="body" sz="quarter" idx="18"/>
          </p:nvPr>
        </p:nvSpPr>
        <p:spPr>
          <a:xfrm>
            <a:off x="7500501" y="2123755"/>
            <a:ext cx="4497535" cy="634634"/>
          </a:xfrm>
        </p:spPr>
        <p:txBody>
          <a:bodyPr/>
          <a:lstStyle/>
          <a:p>
            <a:r>
              <a:rPr lang="en-US" altLang="zh-CN" sz="1800" b="1" dirty="0" smtClean="0"/>
              <a:t>PRELIMINARIES</a:t>
            </a:r>
            <a:endParaRPr kumimoji="1" lang="zh-CN" altLang="en-US" sz="1800" b="1" dirty="0"/>
          </a:p>
        </p:txBody>
      </p:sp>
      <p:sp>
        <p:nvSpPr>
          <p:cNvPr id="8" name="文本占位符 7"/>
          <p:cNvSpPr>
            <a:spLocks noGrp="1"/>
          </p:cNvSpPr>
          <p:nvPr>
            <p:ph type="body" sz="quarter" idx="19"/>
          </p:nvPr>
        </p:nvSpPr>
        <p:spPr>
          <a:xfrm>
            <a:off x="6567860" y="3032711"/>
            <a:ext cx="1289230" cy="634634"/>
          </a:xfrm>
        </p:spPr>
        <p:txBody>
          <a:bodyPr/>
          <a:lstStyle/>
          <a:p>
            <a:r>
              <a:rPr kumimoji="1" lang="en-US" altLang="zh-CN" dirty="0"/>
              <a:t>03</a:t>
            </a:r>
            <a:endParaRPr kumimoji="1" lang="zh-CN" altLang="en-US" dirty="0"/>
          </a:p>
        </p:txBody>
      </p:sp>
      <p:sp>
        <p:nvSpPr>
          <p:cNvPr id="9" name="文本占位符 8"/>
          <p:cNvSpPr>
            <a:spLocks noGrp="1"/>
          </p:cNvSpPr>
          <p:nvPr>
            <p:ph type="body" sz="quarter" idx="20"/>
          </p:nvPr>
        </p:nvSpPr>
        <p:spPr>
          <a:xfrm>
            <a:off x="7500501" y="3032711"/>
            <a:ext cx="4497535" cy="634634"/>
          </a:xfrm>
        </p:spPr>
        <p:txBody>
          <a:bodyPr/>
          <a:lstStyle/>
          <a:p>
            <a:r>
              <a:rPr lang="en-US" altLang="zh-CN" sz="1800" b="1" dirty="0" smtClean="0"/>
              <a:t>TECHNICAL CONTRIBUTIONS</a:t>
            </a:r>
            <a:endParaRPr kumimoji="1" lang="zh-CN" altLang="en-US" sz="1800" b="1" dirty="0"/>
          </a:p>
        </p:txBody>
      </p:sp>
      <p:sp>
        <p:nvSpPr>
          <p:cNvPr id="10" name="文本占位符 9"/>
          <p:cNvSpPr>
            <a:spLocks noGrp="1"/>
          </p:cNvSpPr>
          <p:nvPr>
            <p:ph type="body" sz="quarter" idx="21"/>
          </p:nvPr>
        </p:nvSpPr>
        <p:spPr>
          <a:xfrm>
            <a:off x="6567860" y="3941667"/>
            <a:ext cx="1289230" cy="634634"/>
          </a:xfrm>
        </p:spPr>
        <p:txBody>
          <a:bodyPr/>
          <a:lstStyle/>
          <a:p>
            <a:r>
              <a:rPr kumimoji="1" lang="en-US" altLang="zh-CN" dirty="0"/>
              <a:t>04</a:t>
            </a:r>
            <a:endParaRPr kumimoji="1" lang="zh-CN" altLang="en-US" dirty="0"/>
          </a:p>
        </p:txBody>
      </p:sp>
      <p:sp>
        <p:nvSpPr>
          <p:cNvPr id="11" name="文本占位符 10"/>
          <p:cNvSpPr>
            <a:spLocks noGrp="1"/>
          </p:cNvSpPr>
          <p:nvPr>
            <p:ph type="body" sz="quarter" idx="22"/>
          </p:nvPr>
        </p:nvSpPr>
        <p:spPr>
          <a:xfrm>
            <a:off x="7500501" y="3941667"/>
            <a:ext cx="4497535" cy="634634"/>
          </a:xfrm>
        </p:spPr>
        <p:txBody>
          <a:bodyPr/>
          <a:lstStyle/>
          <a:p>
            <a:r>
              <a:rPr lang="en-US" altLang="zh-CN" sz="1800" b="1" dirty="0" smtClean="0"/>
              <a:t>DETAILED DESCRIPTION OF THE RESULTS</a:t>
            </a:r>
            <a:endParaRPr kumimoji="1" lang="zh-CN" altLang="en-US" sz="1800" b="1" dirty="0"/>
          </a:p>
        </p:txBody>
      </p:sp>
    </p:spTree>
    <p:extLst>
      <p:ext uri="{BB962C8B-B14F-4D97-AF65-F5344CB8AC3E}">
        <p14:creationId xmlns:p14="http://schemas.microsoft.com/office/powerpoint/2010/main" val="19308810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6" y="979628"/>
            <a:ext cx="9582271" cy="530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7" y="979628"/>
            <a:ext cx="9582271" cy="530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p:cNvSpPr>
            <a:spLocks noGrp="1"/>
          </p:cNvSpPr>
          <p:nvPr>
            <p:ph type="body" sz="quarter" idx="10"/>
          </p:nvPr>
        </p:nvSpPr>
        <p:spPr/>
        <p:txBody>
          <a:bodyPr/>
          <a:lstStyle/>
          <a:p>
            <a:r>
              <a:rPr kumimoji="1" lang="en-US" altLang="zh-CN" dirty="0" smtClean="0"/>
              <a:t>Running Time</a:t>
            </a:r>
            <a:endParaRPr kumimoji="1" lang="zh-CN" altLang="en-US" dirty="0"/>
          </a:p>
        </p:txBody>
      </p:sp>
      <p:sp>
        <p:nvSpPr>
          <p:cNvPr id="3" name="TextBox 2"/>
          <p:cNvSpPr txBox="1"/>
          <p:nvPr/>
        </p:nvSpPr>
        <p:spPr>
          <a:xfrm>
            <a:off x="8249861" y="5950427"/>
            <a:ext cx="2075543" cy="332399"/>
          </a:xfrm>
          <a:prstGeom prst="rect">
            <a:avLst/>
          </a:prstGeom>
          <a:noFill/>
        </p:spPr>
        <p:txBody>
          <a:bodyPr wrap="square" rtlCol="0">
            <a:spAutoFit/>
          </a:bodyPr>
          <a:lstStyle/>
          <a:p>
            <a:pPr>
              <a:lnSpc>
                <a:spcPct val="130000"/>
              </a:lnSpc>
              <a:spcBef>
                <a:spcPts val="600"/>
              </a:spcBef>
            </a:pPr>
            <a:r>
              <a:rPr lang="en-US" altLang="zh-CN" sz="1200" b="1" kern="0" dirty="0" smtClean="0">
                <a:latin typeface="微软雅黑" panose="020B0503020204020204" pitchFamily="34" charset="-122"/>
                <a:ea typeface="微软雅黑" panose="020B0503020204020204" pitchFamily="34" charset="-122"/>
                <a:cs typeface="+mn-ea"/>
                <a:sym typeface="+mn-lt"/>
              </a:rPr>
              <a:t>Degrees of register pair</a:t>
            </a:r>
            <a:endParaRPr lang="zh-CN" altLang="en-US" sz="1200" b="1"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13801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Conclusions</a:t>
            </a:r>
            <a:endParaRPr kumimoji="1" lang="zh-CN" altLang="en-US" dirty="0"/>
          </a:p>
        </p:txBody>
      </p:sp>
      <p:pic>
        <p:nvPicPr>
          <p:cNvPr id="3" name="图片 2"/>
          <p:cNvPicPr>
            <a:picLocks noChangeAspect="1"/>
          </p:cNvPicPr>
          <p:nvPr/>
        </p:nvPicPr>
        <p:blipFill>
          <a:blip r:embed="rId2"/>
          <a:stretch>
            <a:fillRect/>
          </a:stretch>
        </p:blipFill>
        <p:spPr>
          <a:xfrm>
            <a:off x="0" y="3349"/>
            <a:ext cx="12192000" cy="6854651"/>
          </a:xfrm>
          <a:prstGeom prst="rtTriangle">
            <a:avLst/>
          </a:prstGeom>
        </p:spPr>
      </p:pic>
      <p:sp>
        <p:nvSpPr>
          <p:cNvPr id="4" name="文本框 8"/>
          <p:cNvSpPr txBox="1"/>
          <p:nvPr/>
        </p:nvSpPr>
        <p:spPr>
          <a:xfrm>
            <a:off x="5129213" y="1107082"/>
            <a:ext cx="6529387" cy="23329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en-US" altLang="zh-CN" sz="1600" b="1" dirty="0" smtClean="0">
                <a:solidFill>
                  <a:schemeClr val="tx1">
                    <a:lumMod val="75000"/>
                    <a:lumOff val="25000"/>
                  </a:schemeClr>
                </a:solidFill>
                <a:latin typeface="+mn-ea"/>
              </a:rPr>
              <a:t>So far, the best a computer can process is the degree pair 16/17. The processing time is 18 days, with the size of Zech Logarithm being 2</a:t>
            </a:r>
            <a:r>
              <a:rPr lang="en-US" altLang="zh-CN" sz="1600" b="1" baseline="30000" dirty="0" smtClean="0">
                <a:solidFill>
                  <a:schemeClr val="tx1">
                    <a:lumMod val="75000"/>
                    <a:lumOff val="25000"/>
                  </a:schemeClr>
                </a:solidFill>
                <a:latin typeface="+mn-ea"/>
              </a:rPr>
              <a:t>16 </a:t>
            </a:r>
            <a:r>
              <a:rPr lang="en-US" altLang="zh-CN" sz="1600" b="1" dirty="0" smtClean="0">
                <a:solidFill>
                  <a:schemeClr val="tx1">
                    <a:lumMod val="75000"/>
                    <a:lumOff val="25000"/>
                  </a:schemeClr>
                </a:solidFill>
                <a:latin typeface="+mn-ea"/>
              </a:rPr>
              <a:t>(65536). In the future, I would like to optimize the program in order to accelerate the processing time and run it more efficiently. If a more powerful computer is available, an analysis of higher degree could be possibly finished.</a:t>
            </a:r>
            <a:endParaRPr lang="zh-CN" altLang="en-US" sz="1600" b="1" dirty="0">
              <a:solidFill>
                <a:schemeClr val="tx1">
                  <a:lumMod val="75000"/>
                  <a:lumOff val="25000"/>
                </a:schemeClr>
              </a:solidFill>
              <a:latin typeface="+mn-ea"/>
            </a:endParaRPr>
          </a:p>
        </p:txBody>
      </p:sp>
    </p:spTree>
    <p:extLst>
      <p:ext uri="{BB962C8B-B14F-4D97-AF65-F5344CB8AC3E}">
        <p14:creationId xmlns:p14="http://schemas.microsoft.com/office/powerpoint/2010/main" val="55291025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6"/>
          </p:nvPr>
        </p:nvSpPr>
        <p:spPr>
          <a:xfrm>
            <a:off x="2685144" y="3033133"/>
            <a:ext cx="6792686" cy="825190"/>
          </a:xfrm>
        </p:spPr>
        <p:txBody>
          <a:bodyPr/>
          <a:lstStyle/>
          <a:p>
            <a:r>
              <a:rPr kumimoji="1" lang="en-US" altLang="zh-CN" dirty="0" smtClean="0"/>
              <a:t>PERSONAL COMMENTS</a:t>
            </a:r>
            <a:endParaRPr kumimoji="1" lang="zh-CN" altLang="en-US" dirty="0"/>
          </a:p>
        </p:txBody>
      </p:sp>
    </p:spTree>
    <p:extLst>
      <p:ext uri="{BB962C8B-B14F-4D97-AF65-F5344CB8AC3E}">
        <p14:creationId xmlns:p14="http://schemas.microsoft.com/office/powerpoint/2010/main" val="154375562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Personal Comments</a:t>
            </a:r>
            <a:endParaRPr kumimoji="1" lang="zh-CN" altLang="en-US" dirty="0"/>
          </a:p>
        </p:txBody>
      </p:sp>
      <p:sp>
        <p:nvSpPr>
          <p:cNvPr id="3" name="矩形 2"/>
          <p:cNvSpPr/>
          <p:nvPr/>
        </p:nvSpPr>
        <p:spPr>
          <a:xfrm flipV="1">
            <a:off x="7162538" y="2234346"/>
            <a:ext cx="765739"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7974607" y="2812575"/>
            <a:ext cx="3339429"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pPr>
            <a:r>
              <a:rPr lang="en-US" altLang="zh-CN" sz="1200" dirty="0" smtClean="0">
                <a:solidFill>
                  <a:srgbClr val="000000"/>
                </a:solidFill>
                <a:latin typeface="+mn-ea"/>
              </a:rPr>
              <a:t>looking for teamwork. </a:t>
            </a:r>
            <a:endParaRPr lang="en-US" altLang="zh-CN" sz="1200" dirty="0" smtClean="0">
              <a:solidFill>
                <a:srgbClr val="000000"/>
              </a:solidFill>
              <a:latin typeface="+mn-ea"/>
            </a:endParaRPr>
          </a:p>
          <a:p>
            <a:pPr lvl="0">
              <a:lnSpc>
                <a:spcPct val="130000"/>
              </a:lnSpc>
            </a:pPr>
            <a:endParaRPr lang="en-US" altLang="zh-CN" sz="1200" dirty="0">
              <a:solidFill>
                <a:srgbClr val="000000"/>
              </a:solidFill>
              <a:latin typeface="+mn-ea"/>
            </a:endParaRPr>
          </a:p>
          <a:p>
            <a:pPr lvl="0">
              <a:lnSpc>
                <a:spcPct val="130000"/>
              </a:lnSpc>
            </a:pPr>
            <a:r>
              <a:rPr lang="en-US" altLang="zh-CN" sz="1200" dirty="0" smtClean="0">
                <a:solidFill>
                  <a:srgbClr val="000000"/>
                </a:solidFill>
                <a:latin typeface="+mn-ea"/>
              </a:rPr>
              <a:t>pattern.</a:t>
            </a:r>
          </a:p>
          <a:p>
            <a:pPr lvl="0">
              <a:lnSpc>
                <a:spcPct val="130000"/>
              </a:lnSpc>
            </a:pPr>
            <a:endParaRPr lang="en-US" altLang="zh-CN" sz="1200">
              <a:solidFill>
                <a:srgbClr val="000000"/>
              </a:solidFill>
              <a:latin typeface="+mn-ea"/>
            </a:endParaRPr>
          </a:p>
          <a:p>
            <a:pPr lvl="0">
              <a:lnSpc>
                <a:spcPct val="130000"/>
              </a:lnSpc>
            </a:pPr>
            <a:endParaRPr lang="zh-CN" altLang="en-US" sz="1200" dirty="0">
              <a:solidFill>
                <a:srgbClr val="000000"/>
              </a:solidFill>
              <a:latin typeface="+mn-ea"/>
            </a:endParaRPr>
          </a:p>
        </p:txBody>
      </p:sp>
      <p:sp>
        <p:nvSpPr>
          <p:cNvPr id="5" name="矩形 4"/>
          <p:cNvSpPr/>
          <p:nvPr/>
        </p:nvSpPr>
        <p:spPr>
          <a:xfrm>
            <a:off x="7974607" y="2279507"/>
            <a:ext cx="2236510" cy="492443"/>
          </a:xfrm>
          <a:prstGeom prst="rect">
            <a:avLst/>
          </a:prstGeom>
        </p:spPr>
        <p:txBody>
          <a:bodyPr wrap="none">
            <a:spAutoFit/>
          </a:bodyPr>
          <a:lstStyle/>
          <a:p>
            <a:pPr lvl="0">
              <a:lnSpc>
                <a:spcPct val="130000"/>
              </a:lnSpc>
            </a:pPr>
            <a:r>
              <a:rPr lang="zh-CN" altLang="en-US" sz="2000" b="1" dirty="0">
                <a:solidFill>
                  <a:schemeClr val="accent5">
                    <a:lumMod val="75000"/>
                  </a:schemeClr>
                </a:solidFill>
              </a:rPr>
              <a:t>点击此处添加标题</a:t>
            </a:r>
            <a:endParaRPr lang="en-US" altLang="zh-CN" sz="2000" b="1" dirty="0">
              <a:solidFill>
                <a:schemeClr val="accent5">
                  <a:lumMod val="75000"/>
                </a:schemeClr>
              </a:solidFill>
            </a:endParaRPr>
          </a:p>
        </p:txBody>
      </p:sp>
      <p:sp>
        <p:nvSpPr>
          <p:cNvPr id="6" name="矩形 5"/>
          <p:cNvSpPr/>
          <p:nvPr/>
        </p:nvSpPr>
        <p:spPr>
          <a:xfrm>
            <a:off x="7102131" y="2234346"/>
            <a:ext cx="816249" cy="892552"/>
          </a:xfrm>
          <a:prstGeom prst="rect">
            <a:avLst/>
          </a:prstGeom>
        </p:spPr>
        <p:txBody>
          <a:bodyPr wrap="none">
            <a:spAutoFit/>
          </a:bodyPr>
          <a:lstStyle/>
          <a:p>
            <a:pPr lvl="0">
              <a:lnSpc>
                <a:spcPct val="130000"/>
              </a:lnSpc>
            </a:pPr>
            <a:r>
              <a:rPr lang="en-US" altLang="zh-CN" sz="4000" b="1" dirty="0">
                <a:solidFill>
                  <a:schemeClr val="accent5">
                    <a:lumMod val="75000"/>
                  </a:schemeClr>
                </a:solidFill>
              </a:rPr>
              <a:t>01</a:t>
            </a:r>
          </a:p>
        </p:txBody>
      </p:sp>
      <p:graphicFrame>
        <p:nvGraphicFramePr>
          <p:cNvPr id="8" name="表格 7"/>
          <p:cNvGraphicFramePr>
            <a:graphicFrameLocks noGrp="1"/>
          </p:cNvGraphicFramePr>
          <p:nvPr>
            <p:extLst>
              <p:ext uri="{D42A27DB-BD31-4B8C-83A1-F6EECF244321}">
                <p14:modId xmlns:p14="http://schemas.microsoft.com/office/powerpoint/2010/main" val="629593614"/>
              </p:ext>
            </p:extLst>
          </p:nvPr>
        </p:nvGraphicFramePr>
        <p:xfrm>
          <a:off x="651488" y="1548451"/>
          <a:ext cx="4380675" cy="4301040"/>
        </p:xfrm>
        <a:graphic>
          <a:graphicData uri="http://schemas.openxmlformats.org/drawingml/2006/table">
            <a:tbl>
              <a:tblPr firstRow="1" bandRow="1">
                <a:tableStyleId>{7DF18680-E054-41AD-8BC1-D1AEF772440D}</a:tableStyleId>
              </a:tblPr>
              <a:tblGrid>
                <a:gridCol w="3243618">
                  <a:extLst>
                    <a:ext uri="{9D8B030D-6E8A-4147-A177-3AD203B41FA5}">
                      <a16:colId xmlns:a16="http://schemas.microsoft.com/office/drawing/2014/main" xmlns="" val="20000"/>
                    </a:ext>
                  </a:extLst>
                </a:gridCol>
                <a:gridCol w="1137057">
                  <a:extLst>
                    <a:ext uri="{9D8B030D-6E8A-4147-A177-3AD203B41FA5}">
                      <a16:colId xmlns:a16="http://schemas.microsoft.com/office/drawing/2014/main" xmlns="" val="20001"/>
                    </a:ext>
                  </a:extLst>
                </a:gridCol>
              </a:tblGrid>
              <a:tr h="537630">
                <a:tc>
                  <a:txBody>
                    <a:bodyPr/>
                    <a:lstStyle/>
                    <a:p>
                      <a:r>
                        <a:rPr lang="en-US" altLang="zh-CN" dirty="0">
                          <a:solidFill>
                            <a:schemeClr val="bg1"/>
                          </a:solidFill>
                        </a:rPr>
                        <a:t>TITLE</a:t>
                      </a:r>
                      <a:r>
                        <a:rPr lang="zh-CN" altLang="en-US" dirty="0">
                          <a:solidFill>
                            <a:schemeClr val="bg1"/>
                          </a:solidFill>
                        </a:rPr>
                        <a:t> </a:t>
                      </a:r>
                      <a:r>
                        <a:rPr lang="en-US" altLang="zh-CN" dirty="0">
                          <a:solidFill>
                            <a:schemeClr val="bg1"/>
                          </a:solidFill>
                        </a:rPr>
                        <a:t>HERE</a:t>
                      </a:r>
                      <a:endParaRPr lang="zh-CN" altLang="en-US" dirty="0">
                        <a:solidFill>
                          <a:schemeClr val="bg1"/>
                        </a:solidFill>
                      </a:endParaRPr>
                    </a:p>
                  </a:txBody>
                  <a:tcPr anchor="ctr"/>
                </a:tc>
                <a:tc>
                  <a:txBody>
                    <a:bodyPr/>
                    <a:lstStyle/>
                    <a:p>
                      <a:r>
                        <a:rPr lang="en-US" altLang="zh-CN" dirty="0">
                          <a:solidFill>
                            <a:schemeClr val="bg1"/>
                          </a:solidFill>
                        </a:rPr>
                        <a:t>CHECK</a:t>
                      </a:r>
                      <a:endParaRPr lang="zh-CN" altLang="en-US" dirty="0">
                        <a:solidFill>
                          <a:schemeClr val="bg1"/>
                        </a:solidFill>
                      </a:endParaRPr>
                    </a:p>
                  </a:txBody>
                  <a:tcPr anchor="ctr"/>
                </a:tc>
                <a:extLst>
                  <a:ext uri="{0D108BD9-81ED-4DB2-BD59-A6C34878D82A}">
                    <a16:rowId xmlns:a16="http://schemas.microsoft.com/office/drawing/2014/main" xmlns="" val="10000"/>
                  </a:ext>
                </a:extLst>
              </a:tr>
              <a:tr h="537630">
                <a:tc>
                  <a:txBody>
                    <a:bodyPr/>
                    <a:lstStyle/>
                    <a:p>
                      <a:r>
                        <a:rPr lang="en-US" altLang="zh-CN" sz="1600" dirty="0"/>
                        <a:t>Title</a:t>
                      </a:r>
                      <a:r>
                        <a:rPr lang="zh-CN" altLang="en-US" sz="1600" dirty="0"/>
                        <a:t> </a:t>
                      </a:r>
                      <a:r>
                        <a:rPr lang="en-US" altLang="zh-CN" sz="1600" dirty="0"/>
                        <a:t>here</a:t>
                      </a:r>
                      <a:endParaRPr lang="zh-CN" altLang="en-US" sz="1600" dirty="0"/>
                    </a:p>
                  </a:txBody>
                  <a:tcPr anchor="ctr"/>
                </a:tc>
                <a:tc>
                  <a:txBody>
                    <a:bodyPr/>
                    <a:lstStyle/>
                    <a:p>
                      <a:endParaRPr lang="zh-CN" altLang="en-US" sz="1600" dirty="0"/>
                    </a:p>
                  </a:txBody>
                  <a:tcPr anchor="ctr"/>
                </a:tc>
                <a:extLst>
                  <a:ext uri="{0D108BD9-81ED-4DB2-BD59-A6C34878D82A}">
                    <a16:rowId xmlns:a16="http://schemas.microsoft.com/office/drawing/2014/main" xmlns="" val="10001"/>
                  </a:ext>
                </a:extLst>
              </a:tr>
              <a:tr h="5376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Title</a:t>
                      </a:r>
                      <a:r>
                        <a:rPr lang="zh-CN" altLang="en-US" sz="1600" dirty="0"/>
                        <a:t> </a:t>
                      </a:r>
                      <a:r>
                        <a:rPr lang="en-US" altLang="zh-CN" sz="1600" dirty="0"/>
                        <a:t>here</a:t>
                      </a:r>
                      <a:endParaRPr lang="zh-CN" altLang="en-US" sz="1600" dirty="0"/>
                    </a:p>
                  </a:txBody>
                  <a:tcPr anchor="ctr"/>
                </a:tc>
                <a:tc>
                  <a:txBody>
                    <a:bodyPr/>
                    <a:lstStyle/>
                    <a:p>
                      <a:endParaRPr lang="zh-CN" altLang="en-US" sz="1600" dirty="0"/>
                    </a:p>
                  </a:txBody>
                  <a:tcPr anchor="ctr"/>
                </a:tc>
                <a:extLst>
                  <a:ext uri="{0D108BD9-81ED-4DB2-BD59-A6C34878D82A}">
                    <a16:rowId xmlns:a16="http://schemas.microsoft.com/office/drawing/2014/main" xmlns="" val="10002"/>
                  </a:ext>
                </a:extLst>
              </a:tr>
              <a:tr h="5376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Title</a:t>
                      </a:r>
                      <a:r>
                        <a:rPr lang="zh-CN" altLang="en-US" sz="1600" dirty="0"/>
                        <a:t> </a:t>
                      </a:r>
                      <a:r>
                        <a:rPr lang="en-US" altLang="zh-CN" sz="1600" dirty="0"/>
                        <a:t>here</a:t>
                      </a:r>
                      <a:endParaRPr lang="zh-CN" altLang="en-US" sz="1600" dirty="0"/>
                    </a:p>
                  </a:txBody>
                  <a:tcPr anchor="ctr"/>
                </a:tc>
                <a:tc>
                  <a:txBody>
                    <a:bodyPr/>
                    <a:lstStyle/>
                    <a:p>
                      <a:endParaRPr lang="zh-CN" altLang="en-US" sz="1600" dirty="0"/>
                    </a:p>
                  </a:txBody>
                  <a:tcPr anchor="ctr"/>
                </a:tc>
                <a:extLst>
                  <a:ext uri="{0D108BD9-81ED-4DB2-BD59-A6C34878D82A}">
                    <a16:rowId xmlns:a16="http://schemas.microsoft.com/office/drawing/2014/main" xmlns="" val="10003"/>
                  </a:ext>
                </a:extLst>
              </a:tr>
              <a:tr h="5376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Title</a:t>
                      </a:r>
                      <a:r>
                        <a:rPr lang="zh-CN" altLang="en-US" sz="1600" dirty="0"/>
                        <a:t> </a:t>
                      </a:r>
                      <a:r>
                        <a:rPr lang="en-US" altLang="zh-CN" sz="1600" dirty="0"/>
                        <a:t>here</a:t>
                      </a:r>
                      <a:endParaRPr lang="zh-CN" altLang="en-US" sz="1600" dirty="0"/>
                    </a:p>
                  </a:txBody>
                  <a:tcPr anchor="ctr"/>
                </a:tc>
                <a:tc>
                  <a:txBody>
                    <a:bodyPr/>
                    <a:lstStyle/>
                    <a:p>
                      <a:endParaRPr lang="zh-CN" altLang="en-US" sz="1600"/>
                    </a:p>
                  </a:txBody>
                  <a:tcPr anchor="ctr"/>
                </a:tc>
                <a:extLst>
                  <a:ext uri="{0D108BD9-81ED-4DB2-BD59-A6C34878D82A}">
                    <a16:rowId xmlns:a16="http://schemas.microsoft.com/office/drawing/2014/main" xmlns="" val="10004"/>
                  </a:ext>
                </a:extLst>
              </a:tr>
              <a:tr h="5376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Title</a:t>
                      </a:r>
                      <a:r>
                        <a:rPr lang="zh-CN" altLang="en-US" sz="1600" dirty="0"/>
                        <a:t> </a:t>
                      </a:r>
                      <a:r>
                        <a:rPr lang="en-US" altLang="zh-CN" sz="1600" dirty="0"/>
                        <a:t>here</a:t>
                      </a:r>
                      <a:endParaRPr lang="zh-CN" altLang="en-US" sz="1600" dirty="0"/>
                    </a:p>
                  </a:txBody>
                  <a:tcPr anchor="ctr"/>
                </a:tc>
                <a:tc>
                  <a:txBody>
                    <a:bodyPr/>
                    <a:lstStyle/>
                    <a:p>
                      <a:endParaRPr lang="zh-CN" altLang="en-US" sz="1600" dirty="0"/>
                    </a:p>
                  </a:txBody>
                  <a:tcPr anchor="ctr"/>
                </a:tc>
                <a:extLst>
                  <a:ext uri="{0D108BD9-81ED-4DB2-BD59-A6C34878D82A}">
                    <a16:rowId xmlns:a16="http://schemas.microsoft.com/office/drawing/2014/main" xmlns="" val="10005"/>
                  </a:ext>
                </a:extLst>
              </a:tr>
              <a:tr h="5376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Title</a:t>
                      </a:r>
                      <a:r>
                        <a:rPr lang="zh-CN" altLang="en-US" sz="1600" dirty="0"/>
                        <a:t> </a:t>
                      </a:r>
                      <a:r>
                        <a:rPr lang="en-US" altLang="zh-CN" sz="1600" dirty="0"/>
                        <a:t>here</a:t>
                      </a:r>
                      <a:endParaRPr lang="zh-CN" altLang="en-US" sz="1600" dirty="0"/>
                    </a:p>
                  </a:txBody>
                  <a:tcPr anchor="ctr"/>
                </a:tc>
                <a:tc>
                  <a:txBody>
                    <a:bodyPr/>
                    <a:lstStyle/>
                    <a:p>
                      <a:endParaRPr lang="zh-CN" altLang="en-US" sz="1600" dirty="0"/>
                    </a:p>
                  </a:txBody>
                  <a:tcPr anchor="ctr"/>
                </a:tc>
                <a:extLst>
                  <a:ext uri="{0D108BD9-81ED-4DB2-BD59-A6C34878D82A}">
                    <a16:rowId xmlns:a16="http://schemas.microsoft.com/office/drawing/2014/main" xmlns="" val="10006"/>
                  </a:ext>
                </a:extLst>
              </a:tr>
              <a:tr h="5376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Title</a:t>
                      </a:r>
                      <a:r>
                        <a:rPr lang="zh-CN" altLang="en-US" sz="1600" dirty="0"/>
                        <a:t> </a:t>
                      </a:r>
                      <a:r>
                        <a:rPr lang="en-US" altLang="zh-CN" sz="1600" dirty="0"/>
                        <a:t>here</a:t>
                      </a:r>
                      <a:endParaRPr lang="zh-CN" altLang="en-US" sz="1600" dirty="0"/>
                    </a:p>
                  </a:txBody>
                  <a:tcPr anchor="ctr"/>
                </a:tc>
                <a:tc>
                  <a:txBody>
                    <a:bodyPr/>
                    <a:lstStyle/>
                    <a:p>
                      <a:endParaRPr lang="zh-CN" altLang="en-US" sz="1600" dirty="0"/>
                    </a:p>
                  </a:txBody>
                  <a:tcPr anchor="ctr"/>
                </a:tc>
                <a:extLst>
                  <a:ext uri="{0D108BD9-81ED-4DB2-BD59-A6C34878D82A}">
                    <a16:rowId xmlns:a16="http://schemas.microsoft.com/office/drawing/2014/main" xmlns="" val="10007"/>
                  </a:ext>
                </a:extLst>
              </a:tr>
            </a:tbl>
          </a:graphicData>
        </a:graphic>
      </p:graphicFrame>
      <p:sp>
        <p:nvSpPr>
          <p:cNvPr id="9" name="L 形 8"/>
          <p:cNvSpPr/>
          <p:nvPr/>
        </p:nvSpPr>
        <p:spPr>
          <a:xfrm rot="18900000">
            <a:off x="4288610" y="2188026"/>
            <a:ext cx="312869" cy="182961"/>
          </a:xfrm>
          <a:prstGeom prst="corner">
            <a:avLst>
              <a:gd name="adj1" fmla="val 28880"/>
              <a:gd name="adj2" fmla="val 270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0" name="L 形 9"/>
          <p:cNvSpPr/>
          <p:nvPr/>
        </p:nvSpPr>
        <p:spPr>
          <a:xfrm rot="18900000">
            <a:off x="4284436" y="3314202"/>
            <a:ext cx="312869" cy="182961"/>
          </a:xfrm>
          <a:prstGeom prst="corner">
            <a:avLst>
              <a:gd name="adj1" fmla="val 28880"/>
              <a:gd name="adj2" fmla="val 270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1" name="L 形 10"/>
          <p:cNvSpPr/>
          <p:nvPr/>
        </p:nvSpPr>
        <p:spPr>
          <a:xfrm rot="18900000">
            <a:off x="4284436" y="4375640"/>
            <a:ext cx="312869" cy="182961"/>
          </a:xfrm>
          <a:prstGeom prst="corner">
            <a:avLst>
              <a:gd name="adj1" fmla="val 28880"/>
              <a:gd name="adj2" fmla="val 270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L 形 11"/>
          <p:cNvSpPr/>
          <p:nvPr/>
        </p:nvSpPr>
        <p:spPr>
          <a:xfrm rot="18900000">
            <a:off x="4284436" y="4884258"/>
            <a:ext cx="312869" cy="182961"/>
          </a:xfrm>
          <a:prstGeom prst="corner">
            <a:avLst>
              <a:gd name="adj1" fmla="val 28880"/>
              <a:gd name="adj2" fmla="val 270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3" name="L 形 12"/>
          <p:cNvSpPr/>
          <p:nvPr/>
        </p:nvSpPr>
        <p:spPr>
          <a:xfrm rot="18900000">
            <a:off x="4284435" y="5453082"/>
            <a:ext cx="312869" cy="182961"/>
          </a:xfrm>
          <a:prstGeom prst="corner">
            <a:avLst>
              <a:gd name="adj1" fmla="val 28880"/>
              <a:gd name="adj2" fmla="val 270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67265534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Personal Comments</a:t>
            </a:r>
            <a:endParaRPr kumimoji="1" lang="zh-CN" altLang="en-US" dirty="0"/>
          </a:p>
        </p:txBody>
      </p:sp>
      <p:sp>
        <p:nvSpPr>
          <p:cNvPr id="3" name="文本框 8"/>
          <p:cNvSpPr txBox="1"/>
          <p:nvPr/>
        </p:nvSpPr>
        <p:spPr>
          <a:xfrm>
            <a:off x="1075045" y="2230684"/>
            <a:ext cx="9125860"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pPr>
            <a:r>
              <a:rPr lang="zh-CN" altLang="en-US" sz="1200" dirty="0">
                <a:solidFill>
                  <a:srgbClr val="000000"/>
                </a:solidFill>
                <a:latin typeface="+mn-ea"/>
              </a:rPr>
              <a:t>标题数字等都可以通过点击和重新输入进行更改，顶部“开始”面板中可以对字体、字号、颜色、行距等进行修改。建议正文</a:t>
            </a:r>
            <a:r>
              <a:rPr lang="en-US" altLang="zh-CN" sz="1200" dirty="0">
                <a:solidFill>
                  <a:srgbClr val="000000"/>
                </a:solidFill>
                <a:latin typeface="+mn-ea"/>
              </a:rPr>
              <a:t>8-14</a:t>
            </a:r>
            <a:r>
              <a:rPr lang="zh-CN" altLang="en-US" sz="1200" dirty="0">
                <a:solidFill>
                  <a:srgbClr val="000000"/>
                </a:solidFill>
                <a:latin typeface="+mn-ea"/>
              </a:rPr>
              <a:t>号字，</a:t>
            </a:r>
            <a:r>
              <a:rPr lang="en-US" altLang="zh-CN" sz="1200" dirty="0">
                <a:solidFill>
                  <a:srgbClr val="000000"/>
                </a:solidFill>
                <a:latin typeface="+mn-ea"/>
              </a:rPr>
              <a:t>1.3</a:t>
            </a:r>
            <a:r>
              <a:rPr lang="zh-CN" altLang="en-US" sz="1200" dirty="0">
                <a:solidFill>
                  <a:srgbClr val="000000"/>
                </a:solidFill>
                <a:latin typeface="+mn-ea"/>
              </a:rPr>
              <a:t>倍字间距。标题数字等都可以通过点击和重新输入进行更改，顶部“开始”面板中可以对字体、字号、颜色、行距等进行修改。建议正文</a:t>
            </a:r>
            <a:r>
              <a:rPr lang="en-US" altLang="zh-CN" sz="1200" dirty="0">
                <a:solidFill>
                  <a:srgbClr val="000000"/>
                </a:solidFill>
                <a:latin typeface="+mn-ea"/>
              </a:rPr>
              <a:t>8-14</a:t>
            </a:r>
            <a:r>
              <a:rPr lang="zh-CN" altLang="en-US" sz="1200" dirty="0">
                <a:solidFill>
                  <a:srgbClr val="000000"/>
                </a:solidFill>
                <a:latin typeface="+mn-ea"/>
              </a:rPr>
              <a:t>号字，</a:t>
            </a:r>
            <a:r>
              <a:rPr lang="en-US" altLang="zh-CN" sz="1200" dirty="0">
                <a:solidFill>
                  <a:srgbClr val="000000"/>
                </a:solidFill>
                <a:latin typeface="+mn-ea"/>
              </a:rPr>
              <a:t>1.3</a:t>
            </a:r>
            <a:r>
              <a:rPr lang="zh-CN" altLang="en-US" sz="1200" dirty="0">
                <a:solidFill>
                  <a:srgbClr val="000000"/>
                </a:solidFill>
                <a:latin typeface="+mn-ea"/>
              </a:rPr>
              <a:t>倍字间距。</a:t>
            </a:r>
          </a:p>
        </p:txBody>
      </p:sp>
      <p:sp>
        <p:nvSpPr>
          <p:cNvPr id="4" name="矩形 3"/>
          <p:cNvSpPr/>
          <p:nvPr/>
        </p:nvSpPr>
        <p:spPr>
          <a:xfrm>
            <a:off x="1075045" y="1697616"/>
            <a:ext cx="2236510" cy="492443"/>
          </a:xfrm>
          <a:prstGeom prst="rect">
            <a:avLst/>
          </a:prstGeom>
          <a:solidFill>
            <a:schemeClr val="accent5">
              <a:lumMod val="75000"/>
            </a:schemeClr>
          </a:solidFill>
        </p:spPr>
        <p:txBody>
          <a:bodyPr wrap="none">
            <a:spAutoFit/>
          </a:bodyPr>
          <a:lstStyle/>
          <a:p>
            <a:pPr lvl="0">
              <a:lnSpc>
                <a:spcPct val="130000"/>
              </a:lnSpc>
            </a:pPr>
            <a:r>
              <a:rPr lang="zh-CN" altLang="en-US" sz="2000" b="1" dirty="0">
                <a:solidFill>
                  <a:schemeClr val="bg1"/>
                </a:solidFill>
              </a:rPr>
              <a:t>点击此处添加标题</a:t>
            </a:r>
            <a:endParaRPr lang="en-US" altLang="zh-CN" sz="2000" b="1" dirty="0">
              <a:solidFill>
                <a:schemeClr val="bg1"/>
              </a:solidFill>
            </a:endParaRPr>
          </a:p>
        </p:txBody>
      </p:sp>
      <p:sp>
        <p:nvSpPr>
          <p:cNvPr id="5" name="矩形 4"/>
          <p:cNvSpPr/>
          <p:nvPr/>
        </p:nvSpPr>
        <p:spPr>
          <a:xfrm>
            <a:off x="1075046" y="3457060"/>
            <a:ext cx="1786908" cy="143557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2861953" y="3457060"/>
            <a:ext cx="4536373" cy="14355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7398326" y="3457060"/>
            <a:ext cx="702624" cy="143557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8100949" y="3457060"/>
            <a:ext cx="3026229" cy="143557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0"/>
          <p:cNvCxnSpPr/>
          <p:nvPr/>
        </p:nvCxnSpPr>
        <p:spPr>
          <a:xfrm>
            <a:off x="1075045" y="4892634"/>
            <a:ext cx="0" cy="114003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2861953" y="4892634"/>
            <a:ext cx="0" cy="114003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a:off x="7390737" y="4892634"/>
            <a:ext cx="0" cy="114003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8081485" y="4892634"/>
            <a:ext cx="0" cy="114003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11131465" y="4892634"/>
            <a:ext cx="0" cy="114003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008090" y="5292728"/>
            <a:ext cx="2236510" cy="492443"/>
          </a:xfrm>
          <a:prstGeom prst="rect">
            <a:avLst/>
          </a:prstGeom>
        </p:spPr>
        <p:txBody>
          <a:bodyPr wrap="none">
            <a:spAutoFit/>
          </a:bodyPr>
          <a:lstStyle/>
          <a:p>
            <a:pPr lvl="0">
              <a:lnSpc>
                <a:spcPct val="130000"/>
              </a:lnSpc>
            </a:pPr>
            <a:r>
              <a:rPr lang="zh-CN" altLang="en-US" sz="2000" b="1" dirty="0">
                <a:solidFill>
                  <a:schemeClr val="accent5">
                    <a:lumMod val="75000"/>
                  </a:schemeClr>
                </a:solidFill>
              </a:rPr>
              <a:t>点击此处添加标题</a:t>
            </a:r>
            <a:endParaRPr lang="en-US" altLang="zh-CN" sz="2000" b="1" dirty="0">
              <a:solidFill>
                <a:schemeClr val="accent5">
                  <a:lumMod val="75000"/>
                </a:schemeClr>
              </a:solidFill>
            </a:endParaRPr>
          </a:p>
        </p:txBody>
      </p:sp>
      <p:sp>
        <p:nvSpPr>
          <p:cNvPr id="17" name="矩形 16"/>
          <p:cNvSpPr/>
          <p:nvPr/>
        </p:nvSpPr>
        <p:spPr>
          <a:xfrm>
            <a:off x="8497953" y="5292727"/>
            <a:ext cx="2236510" cy="492443"/>
          </a:xfrm>
          <a:prstGeom prst="rect">
            <a:avLst/>
          </a:prstGeom>
        </p:spPr>
        <p:txBody>
          <a:bodyPr wrap="none">
            <a:spAutoFit/>
          </a:bodyPr>
          <a:lstStyle/>
          <a:p>
            <a:pPr lvl="0">
              <a:lnSpc>
                <a:spcPct val="130000"/>
              </a:lnSpc>
            </a:pPr>
            <a:r>
              <a:rPr lang="zh-CN" altLang="en-US" sz="2000" b="1" dirty="0">
                <a:solidFill>
                  <a:schemeClr val="accent5">
                    <a:lumMod val="75000"/>
                  </a:schemeClr>
                </a:solidFill>
              </a:rPr>
              <a:t>点击此处添加标题</a:t>
            </a:r>
            <a:endParaRPr lang="en-US" altLang="zh-CN" sz="2000" b="1" dirty="0">
              <a:solidFill>
                <a:schemeClr val="accent5">
                  <a:lumMod val="75000"/>
                </a:schemeClr>
              </a:solidFill>
            </a:endParaRPr>
          </a:p>
        </p:txBody>
      </p:sp>
    </p:spTree>
    <p:extLst>
      <p:ext uri="{BB962C8B-B14F-4D97-AF65-F5344CB8AC3E}">
        <p14:creationId xmlns:p14="http://schemas.microsoft.com/office/powerpoint/2010/main" val="113069857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Personal Comments</a:t>
            </a:r>
            <a:endParaRPr kumimoji="1" lang="zh-CN" altLang="en-US" dirty="0"/>
          </a:p>
        </p:txBody>
      </p:sp>
      <p:sp>
        <p:nvSpPr>
          <p:cNvPr id="9" name="饼图 8"/>
          <p:cNvSpPr/>
          <p:nvPr/>
        </p:nvSpPr>
        <p:spPr>
          <a:xfrm>
            <a:off x="1306286"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椭圆 9"/>
          <p:cNvSpPr/>
          <p:nvPr/>
        </p:nvSpPr>
        <p:spPr>
          <a:xfrm>
            <a:off x="1486772"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8" name="组合 22"/>
          <p:cNvGrpSpPr/>
          <p:nvPr/>
        </p:nvGrpSpPr>
        <p:grpSpPr>
          <a:xfrm>
            <a:off x="2197313" y="2471176"/>
            <a:ext cx="794889" cy="623974"/>
            <a:chOff x="3654425" y="5089525"/>
            <a:chExt cx="1860550" cy="1460500"/>
          </a:xfrm>
          <a:solidFill>
            <a:schemeClr val="bg1"/>
          </a:solidFill>
        </p:grpSpPr>
        <p:sp>
          <p:nvSpPr>
            <p:cNvPr id="1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 27"/>
          <p:cNvGrpSpPr/>
          <p:nvPr/>
        </p:nvGrpSpPr>
        <p:grpSpPr>
          <a:xfrm>
            <a:off x="1338760" y="4250611"/>
            <a:ext cx="2461442" cy="1674157"/>
            <a:chOff x="1030001" y="4724869"/>
            <a:chExt cx="2461442" cy="1674157"/>
          </a:xfrm>
        </p:grpSpPr>
        <p:sp>
          <p:nvSpPr>
            <p:cNvPr id="26" name="文本框 8"/>
            <p:cNvSpPr txBox="1"/>
            <p:nvPr/>
          </p:nvSpPr>
          <p:spPr>
            <a:xfrm>
              <a:off x="1030001" y="5346430"/>
              <a:ext cx="2461442"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mn-ea"/>
                </a:rPr>
                <a:t>标题数字等都可以通过点击和重新输入进行更改，顶部“开始”面板中可以对字体、字号、颜色、行距等进行修改。</a:t>
              </a:r>
            </a:p>
          </p:txBody>
        </p:sp>
        <p:sp>
          <p:nvSpPr>
            <p:cNvPr id="27" name="矩形 26"/>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grpSp>
      <p:sp>
        <p:nvSpPr>
          <p:cNvPr id="32" name="饼图 31"/>
          <p:cNvSpPr/>
          <p:nvPr/>
        </p:nvSpPr>
        <p:spPr>
          <a:xfrm>
            <a:off x="4770472"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3" name="椭圆 32"/>
          <p:cNvSpPr/>
          <p:nvPr/>
        </p:nvSpPr>
        <p:spPr>
          <a:xfrm>
            <a:off x="4950958"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 name="组合 22"/>
          <p:cNvGrpSpPr/>
          <p:nvPr/>
        </p:nvGrpSpPr>
        <p:grpSpPr>
          <a:xfrm>
            <a:off x="5661499" y="2471176"/>
            <a:ext cx="794889" cy="623974"/>
            <a:chOff x="3654425" y="5089525"/>
            <a:chExt cx="1860550" cy="1460500"/>
          </a:xfrm>
          <a:solidFill>
            <a:schemeClr val="bg1"/>
          </a:solidFill>
        </p:grpSpPr>
        <p:sp>
          <p:nvSpPr>
            <p:cNvPr id="38"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 34"/>
          <p:cNvGrpSpPr/>
          <p:nvPr/>
        </p:nvGrpSpPr>
        <p:grpSpPr>
          <a:xfrm>
            <a:off x="4802946" y="4250611"/>
            <a:ext cx="2461442" cy="1674157"/>
            <a:chOff x="1030001" y="4724869"/>
            <a:chExt cx="2461442" cy="1674157"/>
          </a:xfrm>
        </p:grpSpPr>
        <p:sp>
          <p:nvSpPr>
            <p:cNvPr id="36" name="文本框 8"/>
            <p:cNvSpPr txBox="1"/>
            <p:nvPr/>
          </p:nvSpPr>
          <p:spPr>
            <a:xfrm>
              <a:off x="1030001" y="5346430"/>
              <a:ext cx="2461442"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mn-ea"/>
                </a:rPr>
                <a:t>标题数字等都可以通过点击和重新输入进行更改，顶部“开始”面板中可以对字体、字号、颜色、行距等进行修改。</a:t>
              </a:r>
            </a:p>
          </p:txBody>
        </p:sp>
        <p:sp>
          <p:nvSpPr>
            <p:cNvPr id="37" name="矩形 36"/>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grpSp>
      <p:sp>
        <p:nvSpPr>
          <p:cNvPr id="46" name="饼图 45"/>
          <p:cNvSpPr/>
          <p:nvPr/>
        </p:nvSpPr>
        <p:spPr>
          <a:xfrm>
            <a:off x="8234658"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7" name="椭圆 46"/>
          <p:cNvSpPr/>
          <p:nvPr/>
        </p:nvSpPr>
        <p:spPr>
          <a:xfrm>
            <a:off x="8415144"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8" name="组合 22"/>
          <p:cNvGrpSpPr/>
          <p:nvPr/>
        </p:nvGrpSpPr>
        <p:grpSpPr>
          <a:xfrm>
            <a:off x="9125685" y="2471176"/>
            <a:ext cx="794889" cy="623974"/>
            <a:chOff x="3654425" y="5089525"/>
            <a:chExt cx="1860550" cy="1460500"/>
          </a:xfrm>
          <a:solidFill>
            <a:schemeClr val="bg1"/>
          </a:solidFill>
        </p:grpSpPr>
        <p:sp>
          <p:nvSpPr>
            <p:cNvPr id="52"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 48"/>
          <p:cNvGrpSpPr/>
          <p:nvPr/>
        </p:nvGrpSpPr>
        <p:grpSpPr>
          <a:xfrm>
            <a:off x="8267132" y="4250611"/>
            <a:ext cx="2461442" cy="1674157"/>
            <a:chOff x="1030001" y="4724869"/>
            <a:chExt cx="2461442" cy="1674157"/>
          </a:xfrm>
        </p:grpSpPr>
        <p:sp>
          <p:nvSpPr>
            <p:cNvPr id="50" name="文本框 8"/>
            <p:cNvSpPr txBox="1"/>
            <p:nvPr/>
          </p:nvSpPr>
          <p:spPr>
            <a:xfrm>
              <a:off x="1030001" y="5346430"/>
              <a:ext cx="2461442"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mn-ea"/>
                </a:rPr>
                <a:t>标题数字等都可以通过点击和重新输入进行更改，顶部“开始”面板中可以对字体、字号、颜色、行距等进行修改。</a:t>
              </a:r>
            </a:p>
          </p:txBody>
        </p:sp>
        <p:sp>
          <p:nvSpPr>
            <p:cNvPr id="51" name="矩形 50"/>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a:solidFill>
                    <a:schemeClr val="bg1"/>
                  </a:solidFill>
                </a:rPr>
                <a:t>点击此处添加标题</a:t>
              </a:r>
              <a:endParaRPr lang="en-US" altLang="zh-CN" sz="2000" b="1" dirty="0">
                <a:solidFill>
                  <a:schemeClr val="bg1"/>
                </a:solidFill>
              </a:endParaRPr>
            </a:p>
          </p:txBody>
        </p:sp>
      </p:grpSp>
    </p:spTree>
    <p:extLst>
      <p:ext uri="{BB962C8B-B14F-4D97-AF65-F5344CB8AC3E}">
        <p14:creationId xmlns:p14="http://schemas.microsoft.com/office/powerpoint/2010/main" val="29411099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499577" y="2128074"/>
            <a:ext cx="8084654" cy="1041761"/>
          </a:xfrm>
        </p:spPr>
        <p:txBody>
          <a:bodyPr/>
          <a:lstStyle/>
          <a:p>
            <a:pPr algn="ctr"/>
            <a:r>
              <a:rPr kumimoji="1" lang="en-US" altLang="zh-CN" dirty="0"/>
              <a:t>Q</a:t>
            </a:r>
            <a:r>
              <a:rPr kumimoji="1" lang="en-US" altLang="zh-CN" dirty="0" smtClean="0"/>
              <a:t> &amp; A</a:t>
            </a:r>
            <a:endParaRPr kumimoji="1" lang="zh-CN" altLang="en-US" dirty="0"/>
          </a:p>
        </p:txBody>
      </p:sp>
    </p:spTree>
    <p:extLst>
      <p:ext uri="{BB962C8B-B14F-4D97-AF65-F5344CB8AC3E}">
        <p14:creationId xmlns:p14="http://schemas.microsoft.com/office/powerpoint/2010/main" val="83176882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pPr algn="ctr"/>
            <a:r>
              <a:rPr kumimoji="1" lang="en-US" altLang="zh-CN" dirty="0"/>
              <a:t>THANK</a:t>
            </a:r>
            <a:r>
              <a:rPr kumimoji="1" lang="zh-CN" altLang="en-US" dirty="0"/>
              <a:t> </a:t>
            </a:r>
            <a:r>
              <a:rPr kumimoji="1" lang="en-US" altLang="zh-CN" dirty="0"/>
              <a:t>YOU!</a:t>
            </a:r>
            <a:endParaRPr kumimoji="1" lang="zh-CN" altLang="en-US" dirty="0"/>
          </a:p>
        </p:txBody>
      </p:sp>
    </p:spTree>
    <p:extLst>
      <p:ext uri="{BB962C8B-B14F-4D97-AF65-F5344CB8AC3E}">
        <p14:creationId xmlns:p14="http://schemas.microsoft.com/office/powerpoint/2010/main" val="416963648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475685" y="1553916"/>
            <a:ext cx="4196328" cy="1529527"/>
          </a:xfrm>
        </p:spPr>
        <p:txBody>
          <a:bodyPr/>
          <a:lstStyle/>
          <a:p>
            <a:r>
              <a:rPr lang="en-US" altLang="zh-CN" sz="4000" dirty="0" smtClean="0"/>
              <a:t>Reference of P(x)</a:t>
            </a:r>
            <a:endParaRPr lang="zh-CN" altLang="en-US" sz="4000" dirty="0"/>
          </a:p>
        </p:txBody>
      </p:sp>
      <mc:AlternateContent xmlns:mc="http://schemas.openxmlformats.org/markup-compatibility/2006" xmlns:a14="http://schemas.microsoft.com/office/drawing/2010/main">
        <mc:Choice Requires="a14">
          <p:sp>
            <p:nvSpPr>
              <p:cNvPr id="10" name="TextBox 9"/>
              <p:cNvSpPr txBox="1"/>
              <p:nvPr/>
            </p:nvSpPr>
            <p:spPr>
              <a:xfrm>
                <a:off x="6457951" y="105800"/>
                <a:ext cx="5614987" cy="5986062"/>
              </a:xfrm>
              <a:prstGeom prst="rect">
                <a:avLst/>
              </a:prstGeom>
              <a:noFill/>
            </p:spPr>
            <p:txBody>
              <a:bodyPr wrap="square" rtlCol="0">
                <a:spAutoFit/>
              </a:bodyPr>
              <a:lstStyle/>
              <a:p>
                <a:r>
                  <a:rPr lang="en-GB" altLang="zh-CN" sz="1600" dirty="0"/>
                  <a:t> </a:t>
                </a:r>
                <a:endParaRPr lang="zh-CN" altLang="zh-CN" sz="1600" dirty="0"/>
              </a:p>
              <a:p>
                <a:r>
                  <a:rPr lang="en-GB" altLang="zh-CN" sz="2000" b="1" dirty="0" smtClean="0">
                    <a:solidFill>
                      <a:schemeClr val="tx1"/>
                    </a:solidFill>
                    <a:latin typeface="Microsoft YaHei" charset="0"/>
                    <a:ea typeface="Microsoft YaHei" charset="0"/>
                    <a:cs typeface="Microsoft YaHei" charset="0"/>
                  </a:rPr>
                  <a:t>LFSR1:  </a:t>
                </a:r>
                <a14:m>
                  <m:oMath xmlns:m="http://schemas.openxmlformats.org/officeDocument/2006/math">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𝑃</m:t>
                        </m:r>
                      </m:e>
                      <m:sub>
                        <m:r>
                          <a:rPr lang="en-GB" altLang="zh-CN" sz="2000" b="1">
                            <a:solidFill>
                              <a:schemeClr val="tx1"/>
                            </a:solidFill>
                            <a:latin typeface="Cambria Math"/>
                            <a:ea typeface="Microsoft YaHei" charset="0"/>
                            <a:cs typeface="Microsoft YaHei" charset="0"/>
                          </a:rPr>
                          <m:t>1</m:t>
                        </m:r>
                      </m:sub>
                    </m:sSub>
                    <m:r>
                      <a:rPr lang="en-GB" altLang="zh-CN" sz="2000" b="1">
                        <a:solidFill>
                          <a:schemeClr val="tx1"/>
                        </a:solidFill>
                        <a:latin typeface="Cambria Math"/>
                        <a:ea typeface="Microsoft YaHei" charset="0"/>
                        <a:cs typeface="Microsoft YaHei" charset="0"/>
                      </a:rPr>
                      <m:t>(</m:t>
                    </m:r>
                    <m:r>
                      <a:rPr lang="en-GB" altLang="zh-CN" sz="2000" b="1">
                        <a:solidFill>
                          <a:schemeClr val="tx1"/>
                        </a:solidFill>
                        <a:latin typeface="Cambria Math"/>
                        <a:ea typeface="Microsoft YaHei" charset="0"/>
                        <a:cs typeface="Microsoft YaHei" charset="0"/>
                      </a:rPr>
                      <m:t>𝑥</m:t>
                    </m:r>
                    <m:r>
                      <a:rPr lang="en-GB" altLang="zh-CN" sz="2000" b="1">
                        <a:solidFill>
                          <a:schemeClr val="tx1"/>
                        </a:solidFill>
                        <a:latin typeface="Cambria Math"/>
                        <a:ea typeface="Microsoft YaHei" charset="0"/>
                        <a:cs typeface="Microsoft YaHei" charset="0"/>
                      </a:rPr>
                      <m:t>)</m:t>
                    </m:r>
                  </m:oMath>
                </a14:m>
                <a:r>
                  <a:rPr lang="en-GB" altLang="zh-CN" sz="2000" b="1" dirty="0">
                    <a:solidFill>
                      <a:schemeClr val="tx1"/>
                    </a:solidFill>
                    <a:latin typeface="Microsoft YaHei" charset="0"/>
                    <a:ea typeface="Microsoft YaHei" charset="0"/>
                    <a:cs typeface="Microsoft YaHei" charset="0"/>
                  </a:rPr>
                  <a:t>,  </a:t>
                </a:r>
                <a14:m>
                  <m:oMath xmlns:m="http://schemas.openxmlformats.org/officeDocument/2006/math">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𝐿</m:t>
                        </m:r>
                      </m:e>
                      <m:sub>
                        <m:r>
                          <a:rPr lang="en-GB" altLang="zh-CN" sz="2000" b="1">
                            <a:solidFill>
                              <a:schemeClr val="tx1"/>
                            </a:solidFill>
                            <a:latin typeface="Cambria Math"/>
                            <a:ea typeface="Microsoft YaHei" charset="0"/>
                            <a:cs typeface="Microsoft YaHei" charset="0"/>
                          </a:rPr>
                          <m:t>1</m:t>
                        </m:r>
                      </m:sub>
                    </m:sSub>
                  </m:oMath>
                </a14:m>
                <a:r>
                  <a:rPr lang="en-GB" altLang="zh-CN" sz="2000" b="1" dirty="0">
                    <a:solidFill>
                      <a:schemeClr val="tx1"/>
                    </a:solidFill>
                    <a:latin typeface="Microsoft YaHei" charset="0"/>
                    <a:ea typeface="Microsoft YaHei" charset="0"/>
                    <a:cs typeface="Microsoft YaHei" charset="0"/>
                  </a:rPr>
                  <a:t> ,  </a:t>
                </a:r>
                <a14:m>
                  <m:oMath xmlns:m="http://schemas.openxmlformats.org/officeDocument/2006/math">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𝑇</m:t>
                        </m:r>
                      </m:e>
                      <m:sub>
                        <m:r>
                          <a:rPr lang="en-GB" altLang="zh-CN" sz="2000" b="1">
                            <a:solidFill>
                              <a:schemeClr val="tx1"/>
                            </a:solidFill>
                            <a:latin typeface="Cambria Math"/>
                            <a:ea typeface="Microsoft YaHei" charset="0"/>
                            <a:cs typeface="Microsoft YaHei" charset="0"/>
                          </a:rPr>
                          <m:t>1</m:t>
                        </m:r>
                      </m:sub>
                    </m:sSub>
                    <m:r>
                      <a:rPr lang="en-GB" altLang="zh-CN" sz="2000" b="1">
                        <a:solidFill>
                          <a:schemeClr val="tx1"/>
                        </a:solidFill>
                        <a:latin typeface="Cambria Math"/>
                        <a:ea typeface="Microsoft YaHei" charset="0"/>
                        <a:cs typeface="Microsoft YaHei" charset="0"/>
                      </a:rPr>
                      <m:t>=</m:t>
                    </m:r>
                    <m:sSup>
                      <m:sSupPr>
                        <m:ctrlPr>
                          <a:rPr lang="zh-CN" altLang="zh-CN" sz="2000" b="1" i="1">
                            <a:solidFill>
                              <a:schemeClr val="tx1"/>
                            </a:solidFill>
                            <a:latin typeface="Cambria Math"/>
                            <a:ea typeface="Microsoft YaHei" charset="0"/>
                            <a:cs typeface="Microsoft YaHei" charset="0"/>
                          </a:rPr>
                        </m:ctrlPr>
                      </m:sSupPr>
                      <m:e>
                        <m:r>
                          <a:rPr lang="en-GB" altLang="zh-CN" sz="2000" b="1">
                            <a:solidFill>
                              <a:schemeClr val="tx1"/>
                            </a:solidFill>
                            <a:latin typeface="Cambria Math"/>
                            <a:ea typeface="Microsoft YaHei" charset="0"/>
                            <a:cs typeface="Microsoft YaHei" charset="0"/>
                          </a:rPr>
                          <m:t>2</m:t>
                        </m:r>
                      </m:e>
                      <m:sup>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𝐿</m:t>
                            </m:r>
                          </m:e>
                          <m:sub>
                            <m:r>
                              <a:rPr lang="en-GB" altLang="zh-CN" sz="2000" b="1">
                                <a:solidFill>
                                  <a:schemeClr val="tx1"/>
                                </a:solidFill>
                                <a:latin typeface="Cambria Math"/>
                                <a:ea typeface="Microsoft YaHei" charset="0"/>
                                <a:cs typeface="Microsoft YaHei" charset="0"/>
                              </a:rPr>
                              <m:t>1</m:t>
                            </m:r>
                          </m:sub>
                        </m:sSub>
                      </m:sup>
                    </m:sSup>
                    <m:r>
                      <a:rPr lang="en-GB" altLang="zh-CN" sz="2000" b="1">
                        <a:solidFill>
                          <a:schemeClr val="tx1"/>
                        </a:solidFill>
                        <a:latin typeface="Cambria Math"/>
                        <a:ea typeface="Microsoft YaHei" charset="0"/>
                        <a:cs typeface="Microsoft YaHei" charset="0"/>
                      </a:rPr>
                      <m:t>−1</m:t>
                    </m:r>
                  </m:oMath>
                </a14:m>
                <a:endParaRPr lang="zh-CN" altLang="zh-CN" sz="2000" b="1" dirty="0">
                  <a:solidFill>
                    <a:schemeClr val="tx1"/>
                  </a:solidFill>
                  <a:latin typeface="Microsoft YaHei" charset="0"/>
                  <a:ea typeface="Microsoft YaHei" charset="0"/>
                  <a:cs typeface="Microsoft YaHei" charset="0"/>
                </a:endParaRPr>
              </a:p>
              <a:p>
                <a:r>
                  <a:rPr lang="en-GB" altLang="zh-CN" sz="2000" b="1" dirty="0">
                    <a:solidFill>
                      <a:schemeClr val="tx1"/>
                    </a:solidFill>
                    <a:latin typeface="Microsoft YaHei" charset="0"/>
                    <a:ea typeface="Microsoft YaHei" charset="0"/>
                    <a:cs typeface="Microsoft YaHei" charset="0"/>
                  </a:rPr>
                  <a:t>LFSR2:  </a:t>
                </a:r>
                <a14:m>
                  <m:oMath xmlns:m="http://schemas.openxmlformats.org/officeDocument/2006/math">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𝑃</m:t>
                        </m:r>
                      </m:e>
                      <m:sub>
                        <m:r>
                          <a:rPr lang="en-GB" altLang="zh-CN" sz="2000" b="1">
                            <a:solidFill>
                              <a:schemeClr val="tx1"/>
                            </a:solidFill>
                            <a:latin typeface="Cambria Math"/>
                            <a:ea typeface="Microsoft YaHei" charset="0"/>
                            <a:cs typeface="Microsoft YaHei" charset="0"/>
                          </a:rPr>
                          <m:t>2</m:t>
                        </m:r>
                      </m:sub>
                    </m:sSub>
                    <m:r>
                      <a:rPr lang="en-GB" altLang="zh-CN" sz="2000" b="1">
                        <a:solidFill>
                          <a:schemeClr val="tx1"/>
                        </a:solidFill>
                        <a:latin typeface="Cambria Math"/>
                        <a:ea typeface="Microsoft YaHei" charset="0"/>
                        <a:cs typeface="Microsoft YaHei" charset="0"/>
                      </a:rPr>
                      <m:t>(</m:t>
                    </m:r>
                    <m:r>
                      <a:rPr lang="en-GB" altLang="zh-CN" sz="2000" b="1">
                        <a:solidFill>
                          <a:schemeClr val="tx1"/>
                        </a:solidFill>
                        <a:latin typeface="Cambria Math"/>
                        <a:ea typeface="Microsoft YaHei" charset="0"/>
                        <a:cs typeface="Microsoft YaHei" charset="0"/>
                      </a:rPr>
                      <m:t>𝑥</m:t>
                    </m:r>
                    <m:r>
                      <a:rPr lang="en-GB" altLang="zh-CN" sz="2000" b="1">
                        <a:solidFill>
                          <a:schemeClr val="tx1"/>
                        </a:solidFill>
                        <a:latin typeface="Cambria Math"/>
                        <a:ea typeface="Microsoft YaHei" charset="0"/>
                        <a:cs typeface="Microsoft YaHei" charset="0"/>
                      </a:rPr>
                      <m:t>)</m:t>
                    </m:r>
                  </m:oMath>
                </a14:m>
                <a:r>
                  <a:rPr lang="en-GB" altLang="zh-CN" sz="2000" b="1" dirty="0">
                    <a:solidFill>
                      <a:schemeClr val="tx1"/>
                    </a:solidFill>
                    <a:latin typeface="Microsoft YaHei" charset="0"/>
                    <a:ea typeface="Microsoft YaHei" charset="0"/>
                    <a:cs typeface="Microsoft YaHei" charset="0"/>
                  </a:rPr>
                  <a:t>,  </a:t>
                </a:r>
                <a14:m>
                  <m:oMath xmlns:m="http://schemas.openxmlformats.org/officeDocument/2006/math">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𝐿</m:t>
                        </m:r>
                      </m:e>
                      <m:sub>
                        <m:r>
                          <a:rPr lang="en-GB" altLang="zh-CN" sz="2000" b="1">
                            <a:solidFill>
                              <a:schemeClr val="tx1"/>
                            </a:solidFill>
                            <a:latin typeface="Cambria Math"/>
                            <a:ea typeface="Microsoft YaHei" charset="0"/>
                            <a:cs typeface="Microsoft YaHei" charset="0"/>
                          </a:rPr>
                          <m:t>2</m:t>
                        </m:r>
                      </m:sub>
                    </m:sSub>
                  </m:oMath>
                </a14:m>
                <a:r>
                  <a:rPr lang="en-GB" altLang="zh-CN" sz="2000" b="1" dirty="0">
                    <a:solidFill>
                      <a:schemeClr val="tx1"/>
                    </a:solidFill>
                    <a:latin typeface="Microsoft YaHei" charset="0"/>
                    <a:ea typeface="Microsoft YaHei" charset="0"/>
                    <a:cs typeface="Microsoft YaHei" charset="0"/>
                  </a:rPr>
                  <a:t> ,  </a:t>
                </a:r>
                <a14:m>
                  <m:oMath xmlns:m="http://schemas.openxmlformats.org/officeDocument/2006/math">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𝑇</m:t>
                        </m:r>
                      </m:e>
                      <m:sub>
                        <m:r>
                          <a:rPr lang="en-GB" altLang="zh-CN" sz="2000" b="1">
                            <a:solidFill>
                              <a:schemeClr val="tx1"/>
                            </a:solidFill>
                            <a:latin typeface="Cambria Math"/>
                            <a:ea typeface="Microsoft YaHei" charset="0"/>
                            <a:cs typeface="Microsoft YaHei" charset="0"/>
                          </a:rPr>
                          <m:t>2</m:t>
                        </m:r>
                      </m:sub>
                    </m:sSub>
                    <m:r>
                      <a:rPr lang="en-GB" altLang="zh-CN" sz="2000" b="1">
                        <a:solidFill>
                          <a:schemeClr val="tx1"/>
                        </a:solidFill>
                        <a:latin typeface="Cambria Math"/>
                        <a:ea typeface="Microsoft YaHei" charset="0"/>
                        <a:cs typeface="Microsoft YaHei" charset="0"/>
                      </a:rPr>
                      <m:t>=</m:t>
                    </m:r>
                    <m:sSup>
                      <m:sSupPr>
                        <m:ctrlPr>
                          <a:rPr lang="zh-CN" altLang="zh-CN" sz="2000" b="1" i="1">
                            <a:solidFill>
                              <a:schemeClr val="tx1"/>
                            </a:solidFill>
                            <a:latin typeface="Cambria Math"/>
                            <a:ea typeface="Microsoft YaHei" charset="0"/>
                            <a:cs typeface="Microsoft YaHei" charset="0"/>
                          </a:rPr>
                        </m:ctrlPr>
                      </m:sSupPr>
                      <m:e>
                        <m:r>
                          <a:rPr lang="en-GB" altLang="zh-CN" sz="2000" b="1">
                            <a:solidFill>
                              <a:schemeClr val="tx1"/>
                            </a:solidFill>
                            <a:latin typeface="Cambria Math"/>
                            <a:ea typeface="Microsoft YaHei" charset="0"/>
                            <a:cs typeface="Microsoft YaHei" charset="0"/>
                          </a:rPr>
                          <m:t>2</m:t>
                        </m:r>
                      </m:e>
                      <m:sup>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𝐿</m:t>
                            </m:r>
                          </m:e>
                          <m:sub>
                            <m:r>
                              <a:rPr lang="en-GB" altLang="zh-CN" sz="2000" b="1">
                                <a:solidFill>
                                  <a:schemeClr val="tx1"/>
                                </a:solidFill>
                                <a:latin typeface="Cambria Math"/>
                                <a:ea typeface="Microsoft YaHei" charset="0"/>
                                <a:cs typeface="Microsoft YaHei" charset="0"/>
                              </a:rPr>
                              <m:t>2</m:t>
                            </m:r>
                          </m:sub>
                        </m:sSub>
                      </m:sup>
                    </m:sSup>
                    <m:r>
                      <a:rPr lang="en-GB" altLang="zh-CN" sz="2000" b="1">
                        <a:solidFill>
                          <a:schemeClr val="tx1"/>
                        </a:solidFill>
                        <a:latin typeface="Cambria Math"/>
                        <a:ea typeface="Microsoft YaHei" charset="0"/>
                        <a:cs typeface="Microsoft YaHei" charset="0"/>
                      </a:rPr>
                      <m:t>−1</m:t>
                    </m:r>
                  </m:oMath>
                </a14:m>
                <a:endParaRPr lang="zh-CN" altLang="zh-CN" sz="2000" b="1" dirty="0">
                  <a:solidFill>
                    <a:schemeClr val="tx1"/>
                  </a:solidFill>
                  <a:latin typeface="Microsoft YaHei" charset="0"/>
                  <a:ea typeface="Microsoft YaHei" charset="0"/>
                  <a:cs typeface="Microsoft YaHei" charset="0"/>
                </a:endParaRPr>
              </a:p>
              <a:p>
                <a:r>
                  <a:rPr lang="en-GB" altLang="zh-CN" sz="2000" b="1" dirty="0">
                    <a:solidFill>
                      <a:schemeClr val="tx1"/>
                    </a:solidFill>
                    <a:latin typeface="Microsoft YaHei" charset="0"/>
                    <a:ea typeface="Microsoft YaHei" charset="0"/>
                    <a:cs typeface="Microsoft YaHei" charset="0"/>
                  </a:rPr>
                  <a:t> </a:t>
                </a:r>
                <a:endParaRPr lang="zh-CN" altLang="zh-CN" sz="2000" b="1" dirty="0">
                  <a:solidFill>
                    <a:schemeClr val="tx1"/>
                  </a:solidFill>
                  <a:latin typeface="Microsoft YaHei" charset="0"/>
                  <a:ea typeface="Microsoft YaHei" charset="0"/>
                  <a:cs typeface="Microsoft YaHei" charset="0"/>
                </a:endParaRPr>
              </a:p>
              <a:p>
                <a:r>
                  <a:rPr lang="en-GB" altLang="zh-CN" sz="2000" b="1" dirty="0">
                    <a:solidFill>
                      <a:schemeClr val="tx1"/>
                    </a:solidFill>
                    <a:latin typeface="Microsoft YaHei" charset="0"/>
                    <a:ea typeface="Microsoft YaHei" charset="0"/>
                    <a:cs typeface="Microsoft YaHei" charset="0"/>
                  </a:rPr>
                  <a:t>	</a:t>
                </a:r>
                <a:endParaRPr lang="zh-CN" altLang="zh-CN" sz="2000" b="1" dirty="0">
                  <a:solidFill>
                    <a:schemeClr val="tx1"/>
                  </a:solidFill>
                  <a:latin typeface="Microsoft YaHei" charset="0"/>
                  <a:ea typeface="Microsoft YaHei" charset="0"/>
                  <a:cs typeface="Microsoft YaHei" charset="0"/>
                </a:endParaRPr>
              </a:p>
              <a:p>
                <a:r>
                  <a:rPr lang="en-GB" altLang="zh-CN" sz="2000" b="1" dirty="0">
                    <a:solidFill>
                      <a:schemeClr val="tx1"/>
                    </a:solidFill>
                    <a:latin typeface="Microsoft YaHei" charset="0"/>
                    <a:ea typeface="Microsoft YaHei" charset="0"/>
                    <a:cs typeface="Microsoft YaHei" charset="0"/>
                  </a:rPr>
                  <a:t>General expression of </a:t>
                </a:r>
                <a14:m>
                  <m:oMath xmlns:m="http://schemas.openxmlformats.org/officeDocument/2006/math">
                    <m:r>
                      <a:rPr lang="en-GB" altLang="zh-CN" sz="2000" b="1">
                        <a:solidFill>
                          <a:schemeClr val="tx1"/>
                        </a:solidFill>
                        <a:latin typeface="Cambria Math"/>
                        <a:ea typeface="Microsoft YaHei" charset="0"/>
                        <a:cs typeface="Microsoft YaHei" charset="0"/>
                      </a:rPr>
                      <m:t>𝑃</m:t>
                    </m:r>
                    <m:d>
                      <m:dPr>
                        <m:ctrlPr>
                          <a:rPr lang="zh-CN" altLang="zh-CN" sz="2000" b="1" i="1">
                            <a:solidFill>
                              <a:schemeClr val="tx1"/>
                            </a:solidFill>
                            <a:latin typeface="Cambria Math"/>
                            <a:ea typeface="Microsoft YaHei" charset="0"/>
                            <a:cs typeface="Microsoft YaHei" charset="0"/>
                          </a:rPr>
                        </m:ctrlPr>
                      </m:dPr>
                      <m:e>
                        <m:r>
                          <a:rPr lang="en-GB" altLang="zh-CN" sz="2000" b="1">
                            <a:solidFill>
                              <a:schemeClr val="tx1"/>
                            </a:solidFill>
                            <a:latin typeface="Cambria Math"/>
                            <a:ea typeface="Microsoft YaHei" charset="0"/>
                            <a:cs typeface="Microsoft YaHei" charset="0"/>
                          </a:rPr>
                          <m:t>𝑥</m:t>
                        </m:r>
                      </m:e>
                    </m:d>
                  </m:oMath>
                </a14:m>
                <a:endParaRPr lang="zh-CN" altLang="zh-CN" sz="2000" b="1" dirty="0">
                  <a:solidFill>
                    <a:schemeClr val="tx1"/>
                  </a:solidFill>
                  <a:latin typeface="Microsoft YaHei" charset="0"/>
                  <a:ea typeface="Microsoft YaHei" charset="0"/>
                  <a:cs typeface="Microsoft YaHei" charset="0"/>
                </a:endParaRPr>
              </a:p>
              <a:p>
                <a:r>
                  <a:rPr lang="en-GB" altLang="zh-CN" sz="2000" b="1" dirty="0">
                    <a:solidFill>
                      <a:schemeClr val="tx1"/>
                    </a:solidFill>
                    <a:latin typeface="Microsoft YaHei" charset="0"/>
                    <a:ea typeface="Microsoft YaHei" charset="0"/>
                    <a:cs typeface="Microsoft YaHei" charset="0"/>
                  </a:rPr>
                  <a:t> </a:t>
                </a:r>
                <a:endParaRPr lang="zh-CN" altLang="zh-CN" sz="2000" b="1" dirty="0">
                  <a:solidFill>
                    <a:schemeClr val="tx1"/>
                  </a:solidFill>
                  <a:latin typeface="Microsoft YaHei" charset="0"/>
                  <a:ea typeface="Microsoft YaHei" charset="0"/>
                  <a:cs typeface="Microsoft YaHei" charset="0"/>
                </a:endParaRPr>
              </a:p>
              <a:p>
                <a:pPr/>
                <a14:m>
                  <m:oMathPara xmlns:m="http://schemas.openxmlformats.org/officeDocument/2006/math">
                    <m:oMathParaPr>
                      <m:jc m:val="centerGroup"/>
                    </m:oMathParaPr>
                    <m:oMath xmlns:m="http://schemas.openxmlformats.org/officeDocument/2006/math">
                      <m:r>
                        <a:rPr lang="en-GB" altLang="zh-CN" sz="2000" b="1">
                          <a:solidFill>
                            <a:schemeClr val="tx1"/>
                          </a:solidFill>
                          <a:latin typeface="Cambria Math"/>
                          <a:ea typeface="Microsoft YaHei" charset="0"/>
                          <a:cs typeface="Microsoft YaHei" charset="0"/>
                        </a:rPr>
                        <m:t>𝑃</m:t>
                      </m:r>
                      <m:d>
                        <m:dPr>
                          <m:ctrlPr>
                            <a:rPr lang="zh-CN" altLang="zh-CN" sz="2000" b="1" i="1">
                              <a:solidFill>
                                <a:schemeClr val="tx1"/>
                              </a:solidFill>
                              <a:latin typeface="Cambria Math"/>
                              <a:ea typeface="Microsoft YaHei" charset="0"/>
                              <a:cs typeface="Microsoft YaHei" charset="0"/>
                            </a:rPr>
                          </m:ctrlPr>
                        </m:dPr>
                        <m:e>
                          <m:r>
                            <a:rPr lang="en-GB" altLang="zh-CN" sz="2000" b="1">
                              <a:solidFill>
                                <a:schemeClr val="tx1"/>
                              </a:solidFill>
                              <a:latin typeface="Cambria Math"/>
                              <a:ea typeface="Microsoft YaHei" charset="0"/>
                              <a:cs typeface="Microsoft YaHei" charset="0"/>
                            </a:rPr>
                            <m:t>𝑥</m:t>
                          </m:r>
                        </m:e>
                      </m:d>
                      <m:r>
                        <a:rPr lang="en-GB" altLang="zh-CN" sz="2000" b="1">
                          <a:solidFill>
                            <a:schemeClr val="tx1"/>
                          </a:solidFill>
                          <a:latin typeface="Cambria Math"/>
                          <a:ea typeface="Microsoft YaHei" charset="0"/>
                          <a:cs typeface="Microsoft YaHei" charset="0"/>
                        </a:rPr>
                        <m:t>=</m:t>
                      </m:r>
                      <m:nary>
                        <m:naryPr>
                          <m:chr m:val="∏"/>
                          <m:limLoc m:val="undOvr"/>
                          <m:ctrlPr>
                            <a:rPr lang="zh-CN" altLang="zh-CN" sz="2000" b="1" i="1">
                              <a:solidFill>
                                <a:schemeClr val="tx1"/>
                              </a:solidFill>
                              <a:latin typeface="Cambria Math"/>
                              <a:ea typeface="Microsoft YaHei" charset="0"/>
                              <a:cs typeface="Microsoft YaHei" charset="0"/>
                            </a:rPr>
                          </m:ctrlPr>
                        </m:naryPr>
                        <m:sub>
                          <m:r>
                            <a:rPr lang="en-GB" altLang="zh-CN" sz="2000" b="1">
                              <a:solidFill>
                                <a:schemeClr val="tx1"/>
                              </a:solidFill>
                              <a:latin typeface="Cambria Math"/>
                              <a:ea typeface="Microsoft YaHei" charset="0"/>
                              <a:cs typeface="Microsoft YaHei" charset="0"/>
                            </a:rPr>
                            <m:t>𝑖</m:t>
                          </m:r>
                          <m:r>
                            <a:rPr lang="en-GB" altLang="zh-CN" sz="2000" b="1">
                              <a:solidFill>
                                <a:schemeClr val="tx1"/>
                              </a:solidFill>
                              <a:latin typeface="Cambria Math"/>
                              <a:ea typeface="Microsoft YaHei" charset="0"/>
                              <a:cs typeface="Microsoft YaHei" charset="0"/>
                            </a:rPr>
                            <m:t>=0</m:t>
                          </m:r>
                        </m:sub>
                        <m:sup>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𝐿</m:t>
                              </m:r>
                            </m:e>
                            <m:sub>
                              <m:r>
                                <a:rPr lang="en-GB" altLang="zh-CN" sz="2000" b="1">
                                  <a:solidFill>
                                    <a:schemeClr val="tx1"/>
                                  </a:solidFill>
                                  <a:latin typeface="Cambria Math"/>
                                  <a:ea typeface="Microsoft YaHei" charset="0"/>
                                  <a:cs typeface="Microsoft YaHei" charset="0"/>
                                </a:rPr>
                                <m:t>2</m:t>
                              </m:r>
                            </m:sub>
                          </m:sSub>
                          <m:r>
                            <a:rPr lang="en-GB" altLang="zh-CN" sz="2000" b="1">
                              <a:solidFill>
                                <a:schemeClr val="tx1"/>
                              </a:solidFill>
                              <a:latin typeface="Cambria Math"/>
                              <a:ea typeface="Microsoft YaHei" charset="0"/>
                              <a:cs typeface="Microsoft YaHei" charset="0"/>
                            </a:rPr>
                            <m:t>−1</m:t>
                          </m:r>
                        </m:sup>
                        <m:e>
                          <m:r>
                            <a:rPr lang="en-GB" altLang="zh-CN" sz="2000" b="1">
                              <a:solidFill>
                                <a:schemeClr val="tx1"/>
                              </a:solidFill>
                              <a:latin typeface="Cambria Math"/>
                              <a:ea typeface="Microsoft YaHei" charset="0"/>
                              <a:cs typeface="Microsoft YaHei" charset="0"/>
                            </a:rPr>
                            <m:t>(</m:t>
                          </m:r>
                          <m:r>
                            <a:rPr lang="en-GB" altLang="zh-CN" sz="2000" b="1">
                              <a:solidFill>
                                <a:schemeClr val="tx1"/>
                              </a:solidFill>
                              <a:latin typeface="Cambria Math"/>
                              <a:ea typeface="Microsoft YaHei" charset="0"/>
                              <a:cs typeface="Microsoft YaHei" charset="0"/>
                            </a:rPr>
                            <m:t>𝑥</m:t>
                          </m:r>
                          <m:r>
                            <a:rPr lang="en-GB" altLang="zh-CN" sz="2000" b="1">
                              <a:solidFill>
                                <a:schemeClr val="tx1"/>
                              </a:solidFill>
                              <a:latin typeface="Cambria Math"/>
                              <a:ea typeface="Microsoft YaHei" charset="0"/>
                              <a:cs typeface="Microsoft YaHei" charset="0"/>
                            </a:rPr>
                            <m:t>+</m:t>
                          </m:r>
                          <m:sSup>
                            <m:sSupPr>
                              <m:ctrlPr>
                                <a:rPr lang="zh-CN" altLang="zh-CN" sz="2000" b="1" i="1">
                                  <a:solidFill>
                                    <a:schemeClr val="tx1"/>
                                  </a:solidFill>
                                  <a:latin typeface="Cambria Math"/>
                                  <a:ea typeface="Microsoft YaHei" charset="0"/>
                                  <a:cs typeface="Microsoft YaHei" charset="0"/>
                                </a:rPr>
                              </m:ctrlPr>
                            </m:sSupPr>
                            <m:e>
                              <m:r>
                                <a:rPr lang="en-GB" altLang="zh-CN" sz="2000" b="1">
                                  <a:solidFill>
                                    <a:schemeClr val="tx1"/>
                                  </a:solidFill>
                                  <a:latin typeface="Cambria Math"/>
                                  <a:ea typeface="Microsoft YaHei" charset="0"/>
                                  <a:cs typeface="Microsoft YaHei" charset="0"/>
                                </a:rPr>
                                <m:t>𝛼</m:t>
                              </m:r>
                            </m:e>
                            <m:sup>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𝑒</m:t>
                                  </m:r>
                                </m:e>
                                <m:sub>
                                  <m:r>
                                    <a:rPr lang="en-GB" altLang="zh-CN" sz="2000" b="1">
                                      <a:solidFill>
                                        <a:schemeClr val="tx1"/>
                                      </a:solidFill>
                                      <a:latin typeface="Cambria Math"/>
                                      <a:ea typeface="Microsoft YaHei" charset="0"/>
                                      <a:cs typeface="Microsoft YaHei" charset="0"/>
                                    </a:rPr>
                                    <m:t>𝑖</m:t>
                                  </m:r>
                                </m:sub>
                              </m:sSub>
                            </m:sup>
                          </m:sSup>
                          <m:r>
                            <a:rPr lang="en-GB" altLang="zh-CN" sz="2000" b="1">
                              <a:solidFill>
                                <a:schemeClr val="tx1"/>
                              </a:solidFill>
                              <a:latin typeface="Cambria Math"/>
                              <a:ea typeface="Microsoft YaHei" charset="0"/>
                              <a:cs typeface="Microsoft YaHei" charset="0"/>
                            </a:rPr>
                            <m:t>)</m:t>
                          </m:r>
                        </m:e>
                      </m:nary>
                    </m:oMath>
                  </m:oMathPara>
                </a14:m>
                <a:endParaRPr lang="zh-CN" altLang="zh-CN" sz="2000" b="1" dirty="0">
                  <a:solidFill>
                    <a:schemeClr val="tx1"/>
                  </a:solidFill>
                  <a:latin typeface="Microsoft YaHei" charset="0"/>
                  <a:ea typeface="Microsoft YaHei" charset="0"/>
                  <a:cs typeface="Microsoft YaHei" charset="0"/>
                </a:endParaRPr>
              </a:p>
              <a:p>
                <a:r>
                  <a:rPr lang="en-GB" altLang="zh-CN" sz="2000" b="1" dirty="0">
                    <a:solidFill>
                      <a:schemeClr val="tx1"/>
                    </a:solidFill>
                    <a:latin typeface="Microsoft YaHei" charset="0"/>
                    <a:ea typeface="Microsoft YaHei" charset="0"/>
                    <a:cs typeface="Microsoft YaHei" charset="0"/>
                  </a:rPr>
                  <a:t> </a:t>
                </a:r>
                <a:endParaRPr lang="zh-CN" altLang="zh-CN" sz="2000" b="1" dirty="0">
                  <a:solidFill>
                    <a:schemeClr val="tx1"/>
                  </a:solidFill>
                  <a:latin typeface="Microsoft YaHei" charset="0"/>
                  <a:ea typeface="Microsoft YaHei" charset="0"/>
                  <a:cs typeface="Microsoft YaHei" charset="0"/>
                </a:endParaRPr>
              </a:p>
              <a:p>
                <a:r>
                  <a:rPr lang="en-GB" altLang="zh-CN" sz="2000" b="1" dirty="0">
                    <a:solidFill>
                      <a:schemeClr val="tx1"/>
                    </a:solidFill>
                    <a:latin typeface="Microsoft YaHei" charset="0"/>
                    <a:ea typeface="Microsoft YaHei" charset="0"/>
                    <a:cs typeface="Microsoft YaHei" charset="0"/>
                  </a:rPr>
                  <a:t> </a:t>
                </a:r>
                <a:endParaRPr lang="zh-CN" altLang="zh-CN" sz="2000" b="1" dirty="0">
                  <a:solidFill>
                    <a:schemeClr val="tx1"/>
                  </a:solidFill>
                  <a:latin typeface="Microsoft YaHei" charset="0"/>
                  <a:ea typeface="Microsoft YaHei" charset="0"/>
                  <a:cs typeface="Microsoft YaHei" charset="0"/>
                </a:endParaRPr>
              </a:p>
              <a:p>
                <a14:m>
                  <m:oMath xmlns:m="http://schemas.openxmlformats.org/officeDocument/2006/math">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𝑒</m:t>
                        </m:r>
                      </m:e>
                      <m:sub>
                        <m:r>
                          <a:rPr lang="en-GB" altLang="zh-CN" sz="2000" b="1">
                            <a:solidFill>
                              <a:schemeClr val="tx1"/>
                            </a:solidFill>
                            <a:latin typeface="Cambria Math"/>
                            <a:ea typeface="Microsoft YaHei" charset="0"/>
                            <a:cs typeface="Microsoft YaHei" charset="0"/>
                          </a:rPr>
                          <m:t>𝑖</m:t>
                        </m:r>
                      </m:sub>
                    </m:sSub>
                    <m:r>
                      <a:rPr lang="en-GB" altLang="zh-CN" sz="2000" b="1">
                        <a:solidFill>
                          <a:schemeClr val="tx1"/>
                        </a:solidFill>
                        <a:latin typeface="Cambria Math"/>
                        <a:ea typeface="Microsoft YaHei" charset="0"/>
                        <a:cs typeface="Microsoft YaHei" charset="0"/>
                      </a:rPr>
                      <m:t>=</m:t>
                    </m:r>
                    <m:sSup>
                      <m:sSupPr>
                        <m:ctrlPr>
                          <a:rPr lang="zh-CN" altLang="zh-CN" sz="2000" b="1" i="1">
                            <a:solidFill>
                              <a:schemeClr val="tx1"/>
                            </a:solidFill>
                            <a:latin typeface="Cambria Math"/>
                            <a:ea typeface="Microsoft YaHei" charset="0"/>
                            <a:cs typeface="Microsoft YaHei" charset="0"/>
                          </a:rPr>
                        </m:ctrlPr>
                      </m:sSupPr>
                      <m:e>
                        <m:r>
                          <a:rPr lang="en-GB" altLang="zh-CN" sz="2000" b="1">
                            <a:solidFill>
                              <a:schemeClr val="tx1"/>
                            </a:solidFill>
                            <a:latin typeface="Cambria Math"/>
                            <a:ea typeface="Microsoft YaHei" charset="0"/>
                            <a:cs typeface="Microsoft YaHei" charset="0"/>
                          </a:rPr>
                          <m:t>2</m:t>
                        </m:r>
                      </m:e>
                      <m:sup>
                        <m:r>
                          <a:rPr lang="en-GB" altLang="zh-CN" sz="2000" b="1">
                            <a:solidFill>
                              <a:schemeClr val="tx1"/>
                            </a:solidFill>
                            <a:latin typeface="Cambria Math"/>
                            <a:ea typeface="Microsoft YaHei" charset="0"/>
                            <a:cs typeface="Microsoft YaHei" charset="0"/>
                          </a:rPr>
                          <m:t>𝑖</m:t>
                        </m:r>
                      </m:sup>
                    </m:sSup>
                    <m:r>
                      <a:rPr lang="en-GB" altLang="zh-CN" sz="2000" b="1">
                        <a:solidFill>
                          <a:schemeClr val="tx1"/>
                        </a:solidFill>
                        <a:latin typeface="Cambria Math"/>
                        <a:ea typeface="Microsoft YaHei" charset="0"/>
                        <a:cs typeface="Microsoft YaHei" charset="0"/>
                      </a:rPr>
                      <m:t>.</m:t>
                    </m:r>
                    <m:sSup>
                      <m:sSupPr>
                        <m:ctrlPr>
                          <a:rPr lang="zh-CN" altLang="zh-CN" sz="2000" b="1" i="1">
                            <a:solidFill>
                              <a:schemeClr val="tx1"/>
                            </a:solidFill>
                            <a:latin typeface="Cambria Math"/>
                            <a:ea typeface="Microsoft YaHei" charset="0"/>
                            <a:cs typeface="Microsoft YaHei" charset="0"/>
                          </a:rPr>
                        </m:ctrlPr>
                      </m:sSupPr>
                      <m:e>
                        <m:r>
                          <a:rPr lang="en-GB" altLang="zh-CN" sz="2000" b="1">
                            <a:solidFill>
                              <a:schemeClr val="tx1"/>
                            </a:solidFill>
                            <a:latin typeface="Cambria Math"/>
                            <a:ea typeface="Microsoft YaHei" charset="0"/>
                            <a:cs typeface="Microsoft YaHei" charset="0"/>
                          </a:rPr>
                          <m:t>(2</m:t>
                        </m:r>
                      </m:e>
                      <m:sup>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𝐿</m:t>
                            </m:r>
                          </m:e>
                          <m:sub>
                            <m:r>
                              <a:rPr lang="en-GB" altLang="zh-CN" sz="2000" b="1">
                                <a:solidFill>
                                  <a:schemeClr val="tx1"/>
                                </a:solidFill>
                                <a:latin typeface="Cambria Math"/>
                                <a:ea typeface="Microsoft YaHei" charset="0"/>
                                <a:cs typeface="Microsoft YaHei" charset="0"/>
                              </a:rPr>
                              <m:t>1</m:t>
                            </m:r>
                          </m:sub>
                        </m:sSub>
                      </m:sup>
                    </m:sSup>
                    <m:r>
                      <a:rPr lang="en-GB" altLang="zh-CN" sz="2000" b="1">
                        <a:solidFill>
                          <a:schemeClr val="tx1"/>
                        </a:solidFill>
                        <a:latin typeface="Cambria Math"/>
                        <a:ea typeface="Microsoft YaHei" charset="0"/>
                        <a:cs typeface="Microsoft YaHei" charset="0"/>
                      </a:rPr>
                      <m:t>−1) </m:t>
                    </m:r>
                    <m:r>
                      <a:rPr lang="en-GB" altLang="zh-CN" sz="2000" b="1">
                        <a:solidFill>
                          <a:schemeClr val="tx1"/>
                        </a:solidFill>
                        <a:latin typeface="Cambria Math"/>
                        <a:ea typeface="Microsoft YaHei" charset="0"/>
                        <a:cs typeface="Microsoft YaHei" charset="0"/>
                      </a:rPr>
                      <m:t>𝑚𝑜𝑑</m:t>
                    </m:r>
                    <m:r>
                      <a:rPr lang="en-GB" altLang="zh-CN" sz="2000" b="1">
                        <a:solidFill>
                          <a:schemeClr val="tx1"/>
                        </a:solidFill>
                        <a:latin typeface="Cambria Math"/>
                        <a:ea typeface="Microsoft YaHei" charset="0"/>
                        <a:cs typeface="Microsoft YaHei" charset="0"/>
                      </a:rPr>
                      <m:t> (</m:t>
                    </m:r>
                    <m:sSup>
                      <m:sSupPr>
                        <m:ctrlPr>
                          <a:rPr lang="zh-CN" altLang="zh-CN" sz="2000" b="1" i="1">
                            <a:solidFill>
                              <a:schemeClr val="tx1"/>
                            </a:solidFill>
                            <a:latin typeface="Cambria Math"/>
                            <a:ea typeface="Microsoft YaHei" charset="0"/>
                            <a:cs typeface="Microsoft YaHei" charset="0"/>
                          </a:rPr>
                        </m:ctrlPr>
                      </m:sSupPr>
                      <m:e>
                        <m:r>
                          <a:rPr lang="en-GB" altLang="zh-CN" sz="2000" b="1">
                            <a:solidFill>
                              <a:schemeClr val="tx1"/>
                            </a:solidFill>
                            <a:latin typeface="Cambria Math"/>
                            <a:ea typeface="Microsoft YaHei" charset="0"/>
                            <a:cs typeface="Microsoft YaHei" charset="0"/>
                          </a:rPr>
                          <m:t>2</m:t>
                        </m:r>
                      </m:e>
                      <m:sup>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𝐿</m:t>
                            </m:r>
                          </m:e>
                          <m:sub>
                            <m:r>
                              <a:rPr lang="en-GB" altLang="zh-CN" sz="2000" b="1">
                                <a:solidFill>
                                  <a:schemeClr val="tx1"/>
                                </a:solidFill>
                                <a:latin typeface="Cambria Math"/>
                                <a:ea typeface="Microsoft YaHei" charset="0"/>
                                <a:cs typeface="Microsoft YaHei" charset="0"/>
                              </a:rPr>
                              <m:t>2</m:t>
                            </m:r>
                          </m:sub>
                        </m:sSub>
                      </m:sup>
                    </m:sSup>
                    <m:r>
                      <a:rPr lang="en-GB" altLang="zh-CN" sz="2000" b="1">
                        <a:solidFill>
                          <a:schemeClr val="tx1"/>
                        </a:solidFill>
                        <a:latin typeface="Cambria Math"/>
                        <a:ea typeface="Microsoft YaHei" charset="0"/>
                        <a:cs typeface="Microsoft YaHei" charset="0"/>
                      </a:rPr>
                      <m:t>−1)</m:t>
                    </m:r>
                  </m:oMath>
                </a14:m>
                <a:r>
                  <a:rPr lang="en-GB" altLang="zh-CN" sz="2000" b="1" dirty="0">
                    <a:solidFill>
                      <a:schemeClr val="tx1"/>
                    </a:solidFill>
                    <a:latin typeface="Microsoft YaHei" charset="0"/>
                    <a:ea typeface="Microsoft YaHei" charset="0"/>
                    <a:cs typeface="Microsoft YaHei" charset="0"/>
                  </a:rPr>
                  <a:t>       </a:t>
                </a:r>
                <a:endParaRPr lang="en-GB" altLang="zh-CN" sz="2000" b="1" dirty="0" smtClean="0">
                  <a:solidFill>
                    <a:schemeClr val="tx1"/>
                  </a:solidFill>
                  <a:latin typeface="Microsoft YaHei" charset="0"/>
                  <a:ea typeface="Microsoft YaHei" charset="0"/>
                  <a:cs typeface="Microsoft YaHei" charset="0"/>
                </a:endParaRPr>
              </a:p>
              <a:p>
                <a14:m>
                  <m:oMath xmlns:m="http://schemas.openxmlformats.org/officeDocument/2006/math">
                    <m:r>
                      <a:rPr lang="en-GB" altLang="zh-CN" sz="2000" b="1">
                        <a:solidFill>
                          <a:schemeClr val="tx1"/>
                        </a:solidFill>
                        <a:latin typeface="Cambria Math"/>
                        <a:ea typeface="Microsoft YaHei" charset="0"/>
                        <a:cs typeface="Microsoft YaHei" charset="0"/>
                      </a:rPr>
                      <m:t>(</m:t>
                    </m:r>
                    <m:r>
                      <a:rPr lang="en-GB" altLang="zh-CN" sz="2000" b="1">
                        <a:solidFill>
                          <a:schemeClr val="tx1"/>
                        </a:solidFill>
                        <a:latin typeface="Cambria Math"/>
                        <a:ea typeface="Microsoft YaHei" charset="0"/>
                        <a:cs typeface="Microsoft YaHei" charset="0"/>
                      </a:rPr>
                      <m:t>𝑖</m:t>
                    </m:r>
                    <m:r>
                      <a:rPr lang="en-GB" altLang="zh-CN" sz="2000" b="1">
                        <a:solidFill>
                          <a:schemeClr val="tx1"/>
                        </a:solidFill>
                        <a:latin typeface="Cambria Math"/>
                        <a:ea typeface="Microsoft YaHei" charset="0"/>
                        <a:cs typeface="Microsoft YaHei" charset="0"/>
                      </a:rPr>
                      <m:t>=0, 1, 2, 3, …, </m:t>
                    </m:r>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𝐿</m:t>
                        </m:r>
                      </m:e>
                      <m:sub>
                        <m:r>
                          <a:rPr lang="en-GB" altLang="zh-CN" sz="2000" b="1">
                            <a:solidFill>
                              <a:schemeClr val="tx1"/>
                            </a:solidFill>
                            <a:latin typeface="Cambria Math"/>
                            <a:ea typeface="Microsoft YaHei" charset="0"/>
                            <a:cs typeface="Microsoft YaHei" charset="0"/>
                          </a:rPr>
                          <m:t>2</m:t>
                        </m:r>
                      </m:sub>
                    </m:sSub>
                    <m:r>
                      <a:rPr lang="en-GB" altLang="zh-CN" sz="2000" b="1">
                        <a:solidFill>
                          <a:schemeClr val="tx1"/>
                        </a:solidFill>
                        <a:latin typeface="Cambria Math"/>
                        <a:ea typeface="Microsoft YaHei" charset="0"/>
                        <a:cs typeface="Microsoft YaHei" charset="0"/>
                      </a:rPr>
                      <m:t>−1</m:t>
                    </m:r>
                  </m:oMath>
                </a14:m>
                <a:r>
                  <a:rPr lang="en-GB" altLang="zh-CN" sz="2000" b="1" dirty="0">
                    <a:solidFill>
                      <a:schemeClr val="tx1"/>
                    </a:solidFill>
                    <a:latin typeface="Microsoft YaHei" charset="0"/>
                    <a:ea typeface="Microsoft YaHei" charset="0"/>
                    <a:cs typeface="Microsoft YaHei" charset="0"/>
                  </a:rPr>
                  <a:t>)</a:t>
                </a:r>
                <a:endParaRPr lang="zh-CN" altLang="zh-CN" sz="2000" b="1" dirty="0">
                  <a:solidFill>
                    <a:schemeClr val="tx1"/>
                  </a:solidFill>
                  <a:latin typeface="Microsoft YaHei" charset="0"/>
                  <a:ea typeface="Microsoft YaHei" charset="0"/>
                  <a:cs typeface="Microsoft YaHei" charset="0"/>
                </a:endParaRPr>
              </a:p>
              <a:p>
                <a:r>
                  <a:rPr lang="en-GB" altLang="zh-CN" sz="2000" b="1" dirty="0">
                    <a:solidFill>
                      <a:schemeClr val="tx1"/>
                    </a:solidFill>
                    <a:latin typeface="Microsoft YaHei" charset="0"/>
                    <a:ea typeface="Microsoft YaHei" charset="0"/>
                    <a:cs typeface="Microsoft YaHei" charset="0"/>
                  </a:rPr>
                  <a:t> </a:t>
                </a:r>
                <a:endParaRPr lang="zh-CN" altLang="zh-CN" sz="2000" b="1" dirty="0">
                  <a:solidFill>
                    <a:schemeClr val="tx1"/>
                  </a:solidFill>
                  <a:latin typeface="Microsoft YaHei" charset="0"/>
                  <a:ea typeface="Microsoft YaHei" charset="0"/>
                  <a:cs typeface="Microsoft YaHei" charset="0"/>
                </a:endParaRPr>
              </a:p>
              <a:p>
                <a14:m>
                  <m:oMath xmlns:m="http://schemas.openxmlformats.org/officeDocument/2006/math">
                    <m:r>
                      <a:rPr lang="en-GB" altLang="zh-CN" sz="2000" b="1">
                        <a:solidFill>
                          <a:schemeClr val="tx1"/>
                        </a:solidFill>
                        <a:latin typeface="Cambria Math"/>
                        <a:ea typeface="Microsoft YaHei" charset="0"/>
                        <a:cs typeface="Microsoft YaHei" charset="0"/>
                      </a:rPr>
                      <m:t>𝛼</m:t>
                    </m:r>
                  </m:oMath>
                </a14:m>
                <a:r>
                  <a:rPr lang="en-GB" altLang="zh-CN" sz="2000" b="1" dirty="0">
                    <a:solidFill>
                      <a:schemeClr val="tx1"/>
                    </a:solidFill>
                    <a:latin typeface="Microsoft YaHei" charset="0"/>
                    <a:ea typeface="Microsoft YaHei" charset="0"/>
                    <a:cs typeface="Microsoft YaHei" charset="0"/>
                  </a:rPr>
                  <a:t> is a root of </a:t>
                </a:r>
                <a14:m>
                  <m:oMath xmlns:m="http://schemas.openxmlformats.org/officeDocument/2006/math">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𝑃</m:t>
                        </m:r>
                      </m:e>
                      <m:sub>
                        <m:r>
                          <a:rPr lang="en-GB" altLang="zh-CN" sz="2000" b="1">
                            <a:solidFill>
                              <a:schemeClr val="tx1"/>
                            </a:solidFill>
                            <a:latin typeface="Cambria Math"/>
                            <a:ea typeface="Microsoft YaHei" charset="0"/>
                            <a:cs typeface="Microsoft YaHei" charset="0"/>
                          </a:rPr>
                          <m:t>2</m:t>
                        </m:r>
                      </m:sub>
                    </m:sSub>
                    <m:d>
                      <m:dPr>
                        <m:ctrlPr>
                          <a:rPr lang="zh-CN" altLang="zh-CN" sz="2000" b="1" i="1">
                            <a:solidFill>
                              <a:schemeClr val="tx1"/>
                            </a:solidFill>
                            <a:latin typeface="Cambria Math"/>
                            <a:ea typeface="Microsoft YaHei" charset="0"/>
                            <a:cs typeface="Microsoft YaHei" charset="0"/>
                          </a:rPr>
                        </m:ctrlPr>
                      </m:dPr>
                      <m:e>
                        <m:r>
                          <a:rPr lang="en-GB" altLang="zh-CN" sz="2000" b="1">
                            <a:solidFill>
                              <a:schemeClr val="tx1"/>
                            </a:solidFill>
                            <a:latin typeface="Cambria Math"/>
                            <a:ea typeface="Microsoft YaHei" charset="0"/>
                            <a:cs typeface="Microsoft YaHei" charset="0"/>
                          </a:rPr>
                          <m:t>𝑥</m:t>
                        </m:r>
                      </m:e>
                    </m:d>
                    <m:r>
                      <a:rPr lang="en-GB" altLang="zh-CN" sz="2000" b="1">
                        <a:solidFill>
                          <a:schemeClr val="tx1"/>
                        </a:solidFill>
                        <a:latin typeface="Cambria Math"/>
                        <a:ea typeface="Microsoft YaHei" charset="0"/>
                        <a:cs typeface="Microsoft YaHei" charset="0"/>
                      </a:rPr>
                      <m:t> → </m:t>
                    </m:r>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𝑃</m:t>
                        </m:r>
                      </m:e>
                      <m:sub>
                        <m:r>
                          <a:rPr lang="en-GB" altLang="zh-CN" sz="2000" b="1">
                            <a:solidFill>
                              <a:schemeClr val="tx1"/>
                            </a:solidFill>
                            <a:latin typeface="Cambria Math"/>
                            <a:ea typeface="Microsoft YaHei" charset="0"/>
                            <a:cs typeface="Microsoft YaHei" charset="0"/>
                          </a:rPr>
                          <m:t>2</m:t>
                        </m:r>
                      </m:sub>
                    </m:sSub>
                    <m:d>
                      <m:dPr>
                        <m:ctrlPr>
                          <a:rPr lang="zh-CN" altLang="zh-CN" sz="2000" b="1" i="1">
                            <a:solidFill>
                              <a:schemeClr val="tx1"/>
                            </a:solidFill>
                            <a:latin typeface="Cambria Math"/>
                            <a:ea typeface="Microsoft YaHei" charset="0"/>
                            <a:cs typeface="Microsoft YaHei" charset="0"/>
                          </a:rPr>
                        </m:ctrlPr>
                      </m:dPr>
                      <m:e>
                        <m:r>
                          <a:rPr lang="en-GB" altLang="zh-CN" sz="2000" b="1">
                            <a:solidFill>
                              <a:schemeClr val="tx1"/>
                            </a:solidFill>
                            <a:latin typeface="Cambria Math"/>
                            <a:ea typeface="Microsoft YaHei" charset="0"/>
                            <a:cs typeface="Microsoft YaHei" charset="0"/>
                          </a:rPr>
                          <m:t>𝛼</m:t>
                        </m:r>
                      </m:e>
                    </m:d>
                    <m:r>
                      <a:rPr lang="en-GB" altLang="zh-CN" sz="2000" b="1">
                        <a:solidFill>
                          <a:schemeClr val="tx1"/>
                        </a:solidFill>
                        <a:latin typeface="Cambria Math"/>
                        <a:ea typeface="Microsoft YaHei" charset="0"/>
                        <a:cs typeface="Microsoft YaHei" charset="0"/>
                      </a:rPr>
                      <m:t>=0</m:t>
                    </m:r>
                  </m:oMath>
                </a14:m>
                <a:endParaRPr lang="zh-CN" altLang="zh-CN" sz="2000" b="1" dirty="0">
                  <a:solidFill>
                    <a:schemeClr val="tx1"/>
                  </a:solidFill>
                  <a:latin typeface="Microsoft YaHei" charset="0"/>
                  <a:ea typeface="Microsoft YaHei" charset="0"/>
                  <a:cs typeface="Microsoft YaHei" charset="0"/>
                </a:endParaRPr>
              </a:p>
              <a:p>
                <a14:m>
                  <m:oMath xmlns:m="http://schemas.openxmlformats.org/officeDocument/2006/math">
                    <m:sSup>
                      <m:sSupPr>
                        <m:ctrlPr>
                          <a:rPr lang="zh-CN" altLang="zh-CN" sz="2000" b="1" i="1">
                            <a:solidFill>
                              <a:schemeClr val="tx1"/>
                            </a:solidFill>
                            <a:latin typeface="Cambria Math"/>
                            <a:ea typeface="Microsoft YaHei" charset="0"/>
                            <a:cs typeface="Microsoft YaHei" charset="0"/>
                          </a:rPr>
                        </m:ctrlPr>
                      </m:sSupPr>
                      <m:e>
                        <m:r>
                          <a:rPr lang="en-GB" altLang="zh-CN" sz="2000" b="1">
                            <a:solidFill>
                              <a:schemeClr val="tx1"/>
                            </a:solidFill>
                            <a:latin typeface="Cambria Math"/>
                            <a:ea typeface="Microsoft YaHei" charset="0"/>
                            <a:cs typeface="Microsoft YaHei" charset="0"/>
                          </a:rPr>
                          <m:t>𝛼</m:t>
                        </m:r>
                      </m:e>
                      <m:sup>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𝑒</m:t>
                            </m:r>
                          </m:e>
                          <m:sub>
                            <m:r>
                              <a:rPr lang="en-GB" altLang="zh-CN" sz="2000" b="1">
                                <a:solidFill>
                                  <a:schemeClr val="tx1"/>
                                </a:solidFill>
                                <a:latin typeface="Cambria Math"/>
                                <a:ea typeface="Microsoft YaHei" charset="0"/>
                                <a:cs typeface="Microsoft YaHei" charset="0"/>
                              </a:rPr>
                              <m:t>𝑖</m:t>
                            </m:r>
                          </m:sub>
                        </m:sSub>
                      </m:sup>
                    </m:sSup>
                  </m:oMath>
                </a14:m>
                <a:r>
                  <a:rPr lang="en-GB" altLang="zh-CN" sz="2000" b="1" dirty="0">
                    <a:solidFill>
                      <a:schemeClr val="tx1"/>
                    </a:solidFill>
                    <a:latin typeface="Microsoft YaHei" charset="0"/>
                    <a:ea typeface="Microsoft YaHei" charset="0"/>
                    <a:cs typeface="Microsoft YaHei" charset="0"/>
                  </a:rPr>
                  <a:t> are elements of the set </a:t>
                </a:r>
                <a14:m>
                  <m:oMath xmlns:m="http://schemas.openxmlformats.org/officeDocument/2006/math">
                    <m:r>
                      <a:rPr lang="en-GB" altLang="zh-CN" sz="2000" b="1">
                        <a:solidFill>
                          <a:schemeClr val="tx1"/>
                        </a:solidFill>
                        <a:latin typeface="Cambria Math"/>
                        <a:ea typeface="Microsoft YaHei" charset="0"/>
                        <a:cs typeface="Microsoft YaHei" charset="0"/>
                      </a:rPr>
                      <m:t>{0, 1,</m:t>
                    </m:r>
                    <m:sSup>
                      <m:sSupPr>
                        <m:ctrlPr>
                          <a:rPr lang="zh-CN" altLang="zh-CN" sz="2000" b="1" i="1">
                            <a:solidFill>
                              <a:schemeClr val="tx1"/>
                            </a:solidFill>
                            <a:latin typeface="Cambria Math"/>
                            <a:ea typeface="Microsoft YaHei" charset="0"/>
                            <a:cs typeface="Microsoft YaHei" charset="0"/>
                          </a:rPr>
                        </m:ctrlPr>
                      </m:sSupPr>
                      <m:e>
                        <m:r>
                          <a:rPr lang="en-GB" altLang="zh-CN" sz="2000" b="1">
                            <a:solidFill>
                              <a:schemeClr val="tx1"/>
                            </a:solidFill>
                            <a:latin typeface="Cambria Math"/>
                            <a:ea typeface="Microsoft YaHei" charset="0"/>
                            <a:cs typeface="Microsoft YaHei" charset="0"/>
                          </a:rPr>
                          <m:t>𝛼</m:t>
                        </m:r>
                      </m:e>
                      <m:sup>
                        <m:r>
                          <a:rPr lang="en-GB" altLang="zh-CN" sz="2000" b="1">
                            <a:solidFill>
                              <a:schemeClr val="tx1"/>
                            </a:solidFill>
                            <a:latin typeface="Cambria Math"/>
                            <a:ea typeface="Microsoft YaHei" charset="0"/>
                            <a:cs typeface="Microsoft YaHei" charset="0"/>
                          </a:rPr>
                          <m:t>1</m:t>
                        </m:r>
                      </m:sup>
                    </m:sSup>
                    <m:r>
                      <a:rPr lang="en-GB" altLang="zh-CN" sz="2000" b="1">
                        <a:solidFill>
                          <a:schemeClr val="tx1"/>
                        </a:solidFill>
                        <a:latin typeface="Cambria Math"/>
                        <a:ea typeface="Microsoft YaHei" charset="0"/>
                        <a:cs typeface="Microsoft YaHei" charset="0"/>
                      </a:rPr>
                      <m:t>, </m:t>
                    </m:r>
                    <m:sSup>
                      <m:sSupPr>
                        <m:ctrlPr>
                          <a:rPr lang="zh-CN" altLang="zh-CN" sz="2000" b="1" i="1">
                            <a:solidFill>
                              <a:schemeClr val="tx1"/>
                            </a:solidFill>
                            <a:latin typeface="Cambria Math"/>
                            <a:ea typeface="Microsoft YaHei" charset="0"/>
                            <a:cs typeface="Microsoft YaHei" charset="0"/>
                          </a:rPr>
                        </m:ctrlPr>
                      </m:sSupPr>
                      <m:e>
                        <m:r>
                          <a:rPr lang="en-GB" altLang="zh-CN" sz="2000" b="1">
                            <a:solidFill>
                              <a:schemeClr val="tx1"/>
                            </a:solidFill>
                            <a:latin typeface="Cambria Math"/>
                            <a:ea typeface="Microsoft YaHei" charset="0"/>
                            <a:cs typeface="Microsoft YaHei" charset="0"/>
                          </a:rPr>
                          <m:t>𝛼</m:t>
                        </m:r>
                      </m:e>
                      <m:sup>
                        <m:r>
                          <a:rPr lang="en-GB" altLang="zh-CN" sz="2000" b="1">
                            <a:solidFill>
                              <a:schemeClr val="tx1"/>
                            </a:solidFill>
                            <a:latin typeface="Cambria Math"/>
                            <a:ea typeface="Microsoft YaHei" charset="0"/>
                            <a:cs typeface="Microsoft YaHei" charset="0"/>
                          </a:rPr>
                          <m:t>2</m:t>
                        </m:r>
                      </m:sup>
                    </m:sSup>
                    <m:r>
                      <a:rPr lang="en-GB" altLang="zh-CN" sz="2000" b="1">
                        <a:solidFill>
                          <a:schemeClr val="tx1"/>
                        </a:solidFill>
                        <a:latin typeface="Cambria Math"/>
                        <a:ea typeface="Microsoft YaHei" charset="0"/>
                        <a:cs typeface="Microsoft YaHei" charset="0"/>
                      </a:rPr>
                      <m:t>, </m:t>
                    </m:r>
                    <m:sSup>
                      <m:sSupPr>
                        <m:ctrlPr>
                          <a:rPr lang="zh-CN" altLang="zh-CN" sz="2000" b="1" i="1">
                            <a:solidFill>
                              <a:schemeClr val="tx1"/>
                            </a:solidFill>
                            <a:latin typeface="Cambria Math"/>
                            <a:ea typeface="Microsoft YaHei" charset="0"/>
                            <a:cs typeface="Microsoft YaHei" charset="0"/>
                          </a:rPr>
                        </m:ctrlPr>
                      </m:sSupPr>
                      <m:e>
                        <m:r>
                          <a:rPr lang="en-GB" altLang="zh-CN" sz="2000" b="1">
                            <a:solidFill>
                              <a:schemeClr val="tx1"/>
                            </a:solidFill>
                            <a:latin typeface="Cambria Math"/>
                            <a:ea typeface="Microsoft YaHei" charset="0"/>
                            <a:cs typeface="Microsoft YaHei" charset="0"/>
                          </a:rPr>
                          <m:t>𝛼</m:t>
                        </m:r>
                      </m:e>
                      <m:sup>
                        <m:r>
                          <a:rPr lang="en-GB" altLang="zh-CN" sz="2000" b="1">
                            <a:solidFill>
                              <a:schemeClr val="tx1"/>
                            </a:solidFill>
                            <a:latin typeface="Cambria Math"/>
                            <a:ea typeface="Microsoft YaHei" charset="0"/>
                            <a:cs typeface="Microsoft YaHei" charset="0"/>
                          </a:rPr>
                          <m:t>3</m:t>
                        </m:r>
                      </m:sup>
                    </m:sSup>
                    <m:r>
                      <a:rPr lang="en-GB" altLang="zh-CN" sz="2000" b="1">
                        <a:solidFill>
                          <a:schemeClr val="tx1"/>
                        </a:solidFill>
                        <a:latin typeface="Cambria Math"/>
                        <a:ea typeface="Microsoft YaHei" charset="0"/>
                        <a:cs typeface="Microsoft YaHei" charset="0"/>
                      </a:rPr>
                      <m:t>, </m:t>
                    </m:r>
                    <m:sSup>
                      <m:sSupPr>
                        <m:ctrlPr>
                          <a:rPr lang="zh-CN" altLang="zh-CN" sz="2000" b="1" i="1">
                            <a:solidFill>
                              <a:schemeClr val="tx1"/>
                            </a:solidFill>
                            <a:latin typeface="Cambria Math"/>
                            <a:ea typeface="Microsoft YaHei" charset="0"/>
                            <a:cs typeface="Microsoft YaHei" charset="0"/>
                          </a:rPr>
                        </m:ctrlPr>
                      </m:sSupPr>
                      <m:e>
                        <m:r>
                          <a:rPr lang="en-GB" altLang="zh-CN" sz="2000" b="1">
                            <a:solidFill>
                              <a:schemeClr val="tx1"/>
                            </a:solidFill>
                            <a:latin typeface="Cambria Math"/>
                            <a:ea typeface="Microsoft YaHei" charset="0"/>
                            <a:cs typeface="Microsoft YaHei" charset="0"/>
                          </a:rPr>
                          <m:t>𝛼</m:t>
                        </m:r>
                      </m:e>
                      <m:sup>
                        <m:r>
                          <a:rPr lang="en-GB" altLang="zh-CN" sz="2000" b="1">
                            <a:solidFill>
                              <a:schemeClr val="tx1"/>
                            </a:solidFill>
                            <a:latin typeface="Cambria Math"/>
                            <a:ea typeface="Microsoft YaHei" charset="0"/>
                            <a:cs typeface="Microsoft YaHei" charset="0"/>
                          </a:rPr>
                          <m:t>4</m:t>
                        </m:r>
                      </m:sup>
                    </m:sSup>
                    <m:r>
                      <a:rPr lang="en-GB" altLang="zh-CN" sz="2000" b="1">
                        <a:solidFill>
                          <a:schemeClr val="tx1"/>
                        </a:solidFill>
                        <a:latin typeface="Cambria Math"/>
                        <a:ea typeface="Microsoft YaHei" charset="0"/>
                        <a:cs typeface="Microsoft YaHei" charset="0"/>
                      </a:rPr>
                      <m:t>, …, </m:t>
                    </m:r>
                    <m:sSup>
                      <m:sSupPr>
                        <m:ctrlPr>
                          <a:rPr lang="zh-CN" altLang="zh-CN" sz="2000" b="1" i="1">
                            <a:solidFill>
                              <a:schemeClr val="tx1"/>
                            </a:solidFill>
                            <a:latin typeface="Cambria Math"/>
                            <a:ea typeface="Microsoft YaHei" charset="0"/>
                            <a:cs typeface="Microsoft YaHei" charset="0"/>
                          </a:rPr>
                        </m:ctrlPr>
                      </m:sSupPr>
                      <m:e>
                        <m:r>
                          <a:rPr lang="en-GB" altLang="zh-CN" sz="2000" b="1">
                            <a:solidFill>
                              <a:schemeClr val="tx1"/>
                            </a:solidFill>
                            <a:latin typeface="Cambria Math"/>
                            <a:ea typeface="Microsoft YaHei" charset="0"/>
                            <a:cs typeface="Microsoft YaHei" charset="0"/>
                          </a:rPr>
                          <m:t>𝛼</m:t>
                        </m:r>
                      </m:e>
                      <m:sup>
                        <m:sSup>
                          <m:sSupPr>
                            <m:ctrlPr>
                              <a:rPr lang="zh-CN" altLang="zh-CN" sz="2000" b="1" i="1">
                                <a:solidFill>
                                  <a:schemeClr val="tx1"/>
                                </a:solidFill>
                                <a:latin typeface="Cambria Math"/>
                                <a:ea typeface="Microsoft YaHei" charset="0"/>
                                <a:cs typeface="Microsoft YaHei" charset="0"/>
                              </a:rPr>
                            </m:ctrlPr>
                          </m:sSupPr>
                          <m:e>
                            <m:r>
                              <a:rPr lang="en-GB" altLang="zh-CN" sz="2000" b="1">
                                <a:solidFill>
                                  <a:schemeClr val="tx1"/>
                                </a:solidFill>
                                <a:latin typeface="Cambria Math"/>
                                <a:ea typeface="Microsoft YaHei" charset="0"/>
                                <a:cs typeface="Microsoft YaHei" charset="0"/>
                              </a:rPr>
                              <m:t>2</m:t>
                            </m:r>
                          </m:e>
                          <m:sup>
                            <m:sSub>
                              <m:sSubPr>
                                <m:ctrlPr>
                                  <a:rPr lang="zh-CN" altLang="zh-CN" sz="2000" b="1" i="1">
                                    <a:solidFill>
                                      <a:schemeClr val="tx1"/>
                                    </a:solidFill>
                                    <a:latin typeface="Cambria Math"/>
                                    <a:ea typeface="Microsoft YaHei" charset="0"/>
                                    <a:cs typeface="Microsoft YaHei" charset="0"/>
                                  </a:rPr>
                                </m:ctrlPr>
                              </m:sSubPr>
                              <m:e>
                                <m:r>
                                  <a:rPr lang="en-GB" altLang="zh-CN" sz="2000" b="1">
                                    <a:solidFill>
                                      <a:schemeClr val="tx1"/>
                                    </a:solidFill>
                                    <a:latin typeface="Cambria Math"/>
                                    <a:ea typeface="Microsoft YaHei" charset="0"/>
                                    <a:cs typeface="Microsoft YaHei" charset="0"/>
                                  </a:rPr>
                                  <m:t>𝐿</m:t>
                                </m:r>
                              </m:e>
                              <m:sub>
                                <m:r>
                                  <a:rPr lang="en-GB" altLang="zh-CN" sz="2000" b="1">
                                    <a:solidFill>
                                      <a:schemeClr val="tx1"/>
                                    </a:solidFill>
                                    <a:latin typeface="Cambria Math"/>
                                    <a:ea typeface="Microsoft YaHei" charset="0"/>
                                    <a:cs typeface="Microsoft YaHei" charset="0"/>
                                  </a:rPr>
                                  <m:t>2</m:t>
                                </m:r>
                              </m:sub>
                            </m:sSub>
                            <m:r>
                              <a:rPr lang="en-GB" altLang="zh-CN" sz="2000" b="1">
                                <a:solidFill>
                                  <a:schemeClr val="tx1"/>
                                </a:solidFill>
                                <a:latin typeface="Cambria Math"/>
                                <a:ea typeface="Microsoft YaHei" charset="0"/>
                                <a:cs typeface="Microsoft YaHei" charset="0"/>
                              </a:rPr>
                              <m:t>−2</m:t>
                            </m:r>
                          </m:sup>
                        </m:sSup>
                      </m:sup>
                    </m:sSup>
                    <m:r>
                      <a:rPr lang="en-GB" altLang="zh-CN" sz="2000" b="1">
                        <a:solidFill>
                          <a:schemeClr val="tx1"/>
                        </a:solidFill>
                        <a:latin typeface="Cambria Math"/>
                        <a:ea typeface="Microsoft YaHei" charset="0"/>
                        <a:cs typeface="Microsoft YaHei" charset="0"/>
                      </a:rPr>
                      <m:t>} </m:t>
                    </m:r>
                  </m:oMath>
                </a14:m>
                <a:endParaRPr lang="zh-CN" altLang="zh-CN" sz="2000" b="1" dirty="0">
                  <a:solidFill>
                    <a:schemeClr val="tx1"/>
                  </a:solidFill>
                  <a:latin typeface="Microsoft YaHei" charset="0"/>
                  <a:ea typeface="Microsoft YaHei" charset="0"/>
                  <a:cs typeface="Microsoft YaHei" charset="0"/>
                </a:endParaRPr>
              </a:p>
              <a:p>
                <a:r>
                  <a:rPr lang="en-GB" altLang="zh-CN" sz="2000" b="1" dirty="0">
                    <a:solidFill>
                      <a:schemeClr val="tx1"/>
                    </a:solidFill>
                    <a:latin typeface="Microsoft YaHei" charset="0"/>
                    <a:ea typeface="Microsoft YaHei" charset="0"/>
                    <a:cs typeface="Microsoft YaHei" charset="0"/>
                  </a:rPr>
                  <a:t> </a:t>
                </a:r>
                <a:endParaRPr lang="zh-CN" altLang="zh-CN" sz="2000" b="1" dirty="0">
                  <a:solidFill>
                    <a:schemeClr val="tx1"/>
                  </a:solidFill>
                  <a:latin typeface="Microsoft YaHei" charset="0"/>
                  <a:ea typeface="Microsoft YaHei" charset="0"/>
                  <a:cs typeface="Microsoft YaHei"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457951" y="105800"/>
                <a:ext cx="5614987" cy="5986062"/>
              </a:xfrm>
              <a:prstGeom prst="rect">
                <a:avLst/>
              </a:prstGeom>
              <a:blipFill rotWithShape="1">
                <a:blip r:embed="rId2"/>
                <a:stretch>
                  <a:fillRect l="-10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164672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12197956" cy="6858000"/>
          </a:xfrm>
          <a:prstGeom prst="rect">
            <a:avLst/>
          </a:prstGeom>
        </p:spPr>
      </p:pic>
    </p:spTree>
    <p:extLst>
      <p:ext uri="{BB962C8B-B14F-4D97-AF65-F5344CB8AC3E}">
        <p14:creationId xmlns:p14="http://schemas.microsoft.com/office/powerpoint/2010/main" val="166947577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6"/>
          </p:nvPr>
        </p:nvSpPr>
        <p:spPr/>
        <p:txBody>
          <a:bodyPr/>
          <a:lstStyle/>
          <a:p>
            <a:r>
              <a:rPr kumimoji="1" lang="en-US" altLang="zh-CN" dirty="0"/>
              <a:t>INTRODUCTION</a:t>
            </a:r>
            <a:endParaRPr kumimoji="1" lang="zh-CN" altLang="en-US" dirty="0"/>
          </a:p>
        </p:txBody>
      </p:sp>
    </p:spTree>
    <p:extLst>
      <p:ext uri="{BB962C8B-B14F-4D97-AF65-F5344CB8AC3E}">
        <p14:creationId xmlns:p14="http://schemas.microsoft.com/office/powerpoint/2010/main" val="4860060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11452" y="258233"/>
            <a:ext cx="5302783" cy="721395"/>
          </a:xfrm>
        </p:spPr>
        <p:txBody>
          <a:bodyPr/>
          <a:lstStyle/>
          <a:p>
            <a:r>
              <a:rPr lang="en-US" altLang="zh-CN" dirty="0" smtClean="0"/>
              <a:t>Linear Feedback Shift Register (LFSR)</a:t>
            </a:r>
            <a:endParaRPr lang="zh-CN" altLang="en-US" dirty="0"/>
          </a:p>
        </p:txBody>
      </p:sp>
      <p:sp>
        <p:nvSpPr>
          <p:cNvPr id="3" name="矩形 2"/>
          <p:cNvSpPr/>
          <p:nvPr/>
        </p:nvSpPr>
        <p:spPr>
          <a:xfrm>
            <a:off x="4342409" y="1451884"/>
            <a:ext cx="437940" cy="670120"/>
          </a:xfrm>
          <a:prstGeom prst="rect">
            <a:avLst/>
          </a:prstGeom>
          <a:solidFill>
            <a:schemeClr val="accent1">
              <a:lumMod val="60000"/>
              <a:lumOff val="4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4" name="矩形 3"/>
          <p:cNvSpPr/>
          <p:nvPr/>
        </p:nvSpPr>
        <p:spPr>
          <a:xfrm>
            <a:off x="4780349" y="1451884"/>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5" name="矩形 4"/>
          <p:cNvSpPr/>
          <p:nvPr/>
        </p:nvSpPr>
        <p:spPr>
          <a:xfrm>
            <a:off x="5218289" y="1451884"/>
            <a:ext cx="437940" cy="670120"/>
          </a:xfrm>
          <a:prstGeom prst="rect">
            <a:avLst/>
          </a:prstGeom>
          <a:solidFill>
            <a:schemeClr val="accent1">
              <a:lumMod val="50000"/>
            </a:schemeClr>
          </a:solidFill>
        </p:spPr>
        <p:txBody>
          <a:bodyPr wrap="none">
            <a:spAutoFit/>
          </a:bodyPr>
          <a:lstStyle/>
          <a:p>
            <a:pPr>
              <a:lnSpc>
                <a:spcPct val="130000"/>
              </a:lnSpc>
            </a:pPr>
            <a:r>
              <a:rPr lang="en-US" altLang="zh-CN" sz="3200" b="1" dirty="0">
                <a:solidFill>
                  <a:schemeClr val="bg1"/>
                </a:solidFill>
              </a:rPr>
              <a:t>0</a:t>
            </a:r>
          </a:p>
        </p:txBody>
      </p:sp>
      <p:sp>
        <p:nvSpPr>
          <p:cNvPr id="6" name="矩形 5"/>
          <p:cNvSpPr/>
          <p:nvPr/>
        </p:nvSpPr>
        <p:spPr>
          <a:xfrm>
            <a:off x="5651951" y="1451884"/>
            <a:ext cx="437940" cy="670120"/>
          </a:xfrm>
          <a:prstGeom prst="rect">
            <a:avLst/>
          </a:prstGeom>
          <a:solidFill>
            <a:schemeClr val="accent1">
              <a:lumMod val="60000"/>
              <a:lumOff val="40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cxnSp>
        <p:nvCxnSpPr>
          <p:cNvPr id="17" name="肘形连接符 16"/>
          <p:cNvCxnSpPr>
            <a:stCxn id="3" idx="0"/>
          </p:cNvCxnSpPr>
          <p:nvPr/>
        </p:nvCxnSpPr>
        <p:spPr>
          <a:xfrm rot="5400000" flipH="1" flipV="1">
            <a:off x="4806046" y="593143"/>
            <a:ext cx="614075" cy="1103408"/>
          </a:xfrm>
          <a:prstGeom prst="bentConnector2">
            <a:avLst/>
          </a:prstGeom>
          <a:ln w="31750">
            <a:tailEnd type="arrow"/>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5614960" y="643309"/>
            <a:ext cx="468075" cy="462035"/>
            <a:chOff x="5514235" y="1480457"/>
            <a:chExt cx="468075" cy="462035"/>
          </a:xfrm>
        </p:grpSpPr>
        <p:sp>
          <p:nvSpPr>
            <p:cNvPr id="20" name="流程图: 或者 19"/>
            <p:cNvSpPr/>
            <p:nvPr/>
          </p:nvSpPr>
          <p:spPr>
            <a:xfrm>
              <a:off x="5514235" y="1480457"/>
              <a:ext cx="468075" cy="462035"/>
            </a:xfrm>
            <a:prstGeom prst="flowChartOr">
              <a:avLst/>
            </a:prstGeom>
            <a:solidFill>
              <a:schemeClr val="accent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22" name="直接连接符 21"/>
            <p:cNvCxnSpPr>
              <a:stCxn id="20" idx="0"/>
              <a:endCxn id="20" idx="4"/>
            </p:cNvCxnSpPr>
            <p:nvPr/>
          </p:nvCxnSpPr>
          <p:spPr>
            <a:xfrm>
              <a:off x="5748273" y="1480457"/>
              <a:ext cx="0" cy="462035"/>
            </a:xfrm>
            <a:prstGeom prst="line">
              <a:avLst/>
            </a:prstGeom>
            <a:ln w="95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514235" y="1718486"/>
              <a:ext cx="453007" cy="0"/>
            </a:xfrm>
            <a:prstGeom prst="line">
              <a:avLst/>
            </a:prstGeom>
            <a:ln w="95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1" name="直接箭头连接符 40"/>
          <p:cNvCxnSpPr/>
          <p:nvPr/>
        </p:nvCxnSpPr>
        <p:spPr>
          <a:xfrm flipH="1" flipV="1">
            <a:off x="5875199" y="1061817"/>
            <a:ext cx="19345" cy="39006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 idx="1"/>
          </p:cNvCxnSpPr>
          <p:nvPr/>
        </p:nvCxnSpPr>
        <p:spPr>
          <a:xfrm flipH="1">
            <a:off x="3574891" y="1786944"/>
            <a:ext cx="756000" cy="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301345" y="643309"/>
            <a:ext cx="1604927" cy="597921"/>
          </a:xfrm>
          <a:prstGeom prst="rect">
            <a:avLst/>
          </a:prstGeom>
          <a:solidFill>
            <a:schemeClr val="accent1"/>
          </a:solidFill>
        </p:spPr>
        <p:txBody>
          <a:bodyPr wrap="none">
            <a:spAutoFit/>
          </a:bodyPr>
          <a:lstStyle/>
          <a:p>
            <a:pPr lvl="0">
              <a:lnSpc>
                <a:spcPct val="130000"/>
              </a:lnSpc>
            </a:pPr>
            <a:r>
              <a:rPr lang="en-US" altLang="zh-CN" sz="2800" b="1" dirty="0" smtClean="0">
                <a:solidFill>
                  <a:schemeClr val="bg1"/>
                </a:solidFill>
              </a:rPr>
              <a:t>X</a:t>
            </a:r>
            <a:r>
              <a:rPr lang="en-US" altLang="zh-CN" sz="2800" b="1" baseline="30000" dirty="0" smtClean="0">
                <a:solidFill>
                  <a:schemeClr val="bg1"/>
                </a:solidFill>
              </a:rPr>
              <a:t>4</a:t>
            </a:r>
            <a:r>
              <a:rPr lang="en-US" altLang="zh-CN" sz="2800" b="1" dirty="0" smtClean="0">
                <a:solidFill>
                  <a:schemeClr val="bg1"/>
                </a:solidFill>
              </a:rPr>
              <a:t>+X+1</a:t>
            </a:r>
            <a:endParaRPr lang="en-US" altLang="zh-CN" sz="2800" b="1" dirty="0">
              <a:solidFill>
                <a:schemeClr val="bg1"/>
              </a:solidFill>
            </a:endParaRPr>
          </a:p>
        </p:txBody>
      </p:sp>
      <p:sp>
        <p:nvSpPr>
          <p:cNvPr id="48" name="矩形 47"/>
          <p:cNvSpPr/>
          <p:nvPr/>
        </p:nvSpPr>
        <p:spPr>
          <a:xfrm>
            <a:off x="4780349" y="2103656"/>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49" name="矩形 48"/>
          <p:cNvSpPr/>
          <p:nvPr/>
        </p:nvSpPr>
        <p:spPr>
          <a:xfrm>
            <a:off x="5218289" y="2103656"/>
            <a:ext cx="437940" cy="670120"/>
          </a:xfrm>
          <a:prstGeom prst="rect">
            <a:avLst/>
          </a:prstGeom>
          <a:solidFill>
            <a:schemeClr val="accent1">
              <a:lumMod val="50000"/>
            </a:schemeClr>
          </a:solidFill>
        </p:spPr>
        <p:txBody>
          <a:bodyPr wrap="none">
            <a:spAutoFit/>
          </a:bodyPr>
          <a:lstStyle/>
          <a:p>
            <a:pPr>
              <a:lnSpc>
                <a:spcPct val="130000"/>
              </a:lnSpc>
            </a:pPr>
            <a:r>
              <a:rPr lang="en-US" altLang="zh-CN" sz="3200" b="1" dirty="0">
                <a:solidFill>
                  <a:schemeClr val="bg1"/>
                </a:solidFill>
              </a:rPr>
              <a:t>1</a:t>
            </a:r>
          </a:p>
        </p:txBody>
      </p:sp>
      <p:sp>
        <p:nvSpPr>
          <p:cNvPr id="50" name="矩形 49"/>
          <p:cNvSpPr/>
          <p:nvPr/>
        </p:nvSpPr>
        <p:spPr>
          <a:xfrm>
            <a:off x="5651951" y="2103656"/>
            <a:ext cx="437940" cy="670120"/>
          </a:xfrm>
          <a:prstGeom prst="rect">
            <a:avLst/>
          </a:prstGeom>
          <a:solidFill>
            <a:schemeClr val="accent1">
              <a:lumMod val="60000"/>
              <a:lumOff val="40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52" name="矩形 51"/>
          <p:cNvSpPr/>
          <p:nvPr/>
        </p:nvSpPr>
        <p:spPr>
          <a:xfrm>
            <a:off x="4342409" y="2770282"/>
            <a:ext cx="437940" cy="670120"/>
          </a:xfrm>
          <a:prstGeom prst="rect">
            <a:avLst/>
          </a:prstGeom>
          <a:solidFill>
            <a:schemeClr val="accent1">
              <a:lumMod val="60000"/>
              <a:lumOff val="40000"/>
            </a:schemeClr>
          </a:solidFill>
        </p:spPr>
        <p:txBody>
          <a:bodyPr wrap="none">
            <a:spAutoFit/>
          </a:bodyPr>
          <a:lstStyle/>
          <a:p>
            <a:pPr>
              <a:lnSpc>
                <a:spcPct val="130000"/>
              </a:lnSpc>
            </a:pPr>
            <a:r>
              <a:rPr lang="en-US" altLang="zh-CN" sz="3200" b="1" dirty="0">
                <a:solidFill>
                  <a:schemeClr val="bg1"/>
                </a:solidFill>
              </a:rPr>
              <a:t>0</a:t>
            </a:r>
          </a:p>
        </p:txBody>
      </p:sp>
      <p:sp>
        <p:nvSpPr>
          <p:cNvPr id="53" name="矩形 52"/>
          <p:cNvSpPr/>
          <p:nvPr/>
        </p:nvSpPr>
        <p:spPr>
          <a:xfrm>
            <a:off x="4780349" y="2770282"/>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54" name="矩形 53"/>
          <p:cNvSpPr/>
          <p:nvPr/>
        </p:nvSpPr>
        <p:spPr>
          <a:xfrm>
            <a:off x="5218289" y="2770282"/>
            <a:ext cx="437940" cy="670120"/>
          </a:xfrm>
          <a:prstGeom prst="rect">
            <a:avLst/>
          </a:prstGeom>
          <a:solidFill>
            <a:schemeClr val="accent1">
              <a:lumMod val="50000"/>
            </a:schemeClr>
          </a:solidFill>
        </p:spPr>
        <p:txBody>
          <a:bodyPr wrap="none">
            <a:spAutoFit/>
          </a:bodyPr>
          <a:lstStyle/>
          <a:p>
            <a:pPr>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55" name="矩形 54"/>
          <p:cNvSpPr/>
          <p:nvPr/>
        </p:nvSpPr>
        <p:spPr>
          <a:xfrm>
            <a:off x="5651951" y="2770282"/>
            <a:ext cx="437940" cy="670120"/>
          </a:xfrm>
          <a:prstGeom prst="rect">
            <a:avLst/>
          </a:prstGeom>
          <a:solidFill>
            <a:schemeClr val="accent1">
              <a:lumMod val="60000"/>
              <a:lumOff val="40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56" name="矩形 55"/>
          <p:cNvSpPr/>
          <p:nvPr/>
        </p:nvSpPr>
        <p:spPr>
          <a:xfrm>
            <a:off x="4336443" y="3358428"/>
            <a:ext cx="437940" cy="670120"/>
          </a:xfrm>
          <a:prstGeom prst="rect">
            <a:avLst/>
          </a:prstGeom>
          <a:solidFill>
            <a:schemeClr val="accent1">
              <a:lumMod val="60000"/>
              <a:lumOff val="40000"/>
            </a:schemeClr>
          </a:solidFill>
        </p:spPr>
        <p:txBody>
          <a:bodyPr wrap="none">
            <a:spAutoFit/>
          </a:bodyPr>
          <a:lstStyle/>
          <a:p>
            <a:pPr>
              <a:lnSpc>
                <a:spcPct val="130000"/>
              </a:lnSpc>
            </a:pPr>
            <a:r>
              <a:rPr lang="en-US" altLang="zh-CN" sz="3200" b="1" dirty="0">
                <a:solidFill>
                  <a:schemeClr val="bg1"/>
                </a:solidFill>
              </a:rPr>
              <a:t>1</a:t>
            </a:r>
          </a:p>
        </p:txBody>
      </p:sp>
      <p:sp>
        <p:nvSpPr>
          <p:cNvPr id="57" name="矩形 56"/>
          <p:cNvSpPr/>
          <p:nvPr/>
        </p:nvSpPr>
        <p:spPr>
          <a:xfrm>
            <a:off x="4774383" y="3358428"/>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58" name="矩形 57"/>
          <p:cNvSpPr/>
          <p:nvPr/>
        </p:nvSpPr>
        <p:spPr>
          <a:xfrm>
            <a:off x="5212323" y="3358428"/>
            <a:ext cx="437940" cy="670120"/>
          </a:xfrm>
          <a:prstGeom prst="rect">
            <a:avLst/>
          </a:prstGeom>
          <a:solidFill>
            <a:schemeClr val="accent1">
              <a:lumMod val="50000"/>
            </a:schemeClr>
          </a:solidFill>
        </p:spPr>
        <p:txBody>
          <a:bodyPr wrap="none">
            <a:spAutoFit/>
          </a:bodyPr>
          <a:lstStyle/>
          <a:p>
            <a:pPr>
              <a:lnSpc>
                <a:spcPct val="130000"/>
              </a:lnSpc>
            </a:pPr>
            <a:r>
              <a:rPr lang="en-US" altLang="zh-CN" sz="3200" b="1" dirty="0">
                <a:solidFill>
                  <a:schemeClr val="bg1"/>
                </a:solidFill>
              </a:rPr>
              <a:t>1</a:t>
            </a:r>
          </a:p>
        </p:txBody>
      </p:sp>
      <p:sp>
        <p:nvSpPr>
          <p:cNvPr id="59" name="矩形 58"/>
          <p:cNvSpPr/>
          <p:nvPr/>
        </p:nvSpPr>
        <p:spPr>
          <a:xfrm>
            <a:off x="5645985" y="3358428"/>
            <a:ext cx="437940" cy="670120"/>
          </a:xfrm>
          <a:prstGeom prst="rect">
            <a:avLst/>
          </a:prstGeom>
          <a:solidFill>
            <a:schemeClr val="accent1">
              <a:lumMod val="60000"/>
              <a:lumOff val="40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60" name="矩形 59"/>
          <p:cNvSpPr/>
          <p:nvPr/>
        </p:nvSpPr>
        <p:spPr>
          <a:xfrm>
            <a:off x="3136951" y="1433536"/>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cxnSp>
        <p:nvCxnSpPr>
          <p:cNvPr id="61" name="直接箭头连接符 60"/>
          <p:cNvCxnSpPr/>
          <p:nvPr/>
        </p:nvCxnSpPr>
        <p:spPr>
          <a:xfrm flipH="1">
            <a:off x="3570613" y="2457064"/>
            <a:ext cx="756000" cy="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3132673" y="2103656"/>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cxnSp>
        <p:nvCxnSpPr>
          <p:cNvPr id="63" name="直接箭头连接符 62"/>
          <p:cNvCxnSpPr/>
          <p:nvPr/>
        </p:nvCxnSpPr>
        <p:spPr>
          <a:xfrm flipH="1">
            <a:off x="3589959" y="3123690"/>
            <a:ext cx="756000" cy="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3132673" y="2770282"/>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cxnSp>
        <p:nvCxnSpPr>
          <p:cNvPr id="65" name="直接箭头连接符 64"/>
          <p:cNvCxnSpPr/>
          <p:nvPr/>
        </p:nvCxnSpPr>
        <p:spPr>
          <a:xfrm flipH="1">
            <a:off x="3607489" y="3711836"/>
            <a:ext cx="756000" cy="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3124641" y="3345582"/>
            <a:ext cx="450249" cy="732508"/>
          </a:xfrm>
          <a:prstGeom prst="rect">
            <a:avLst/>
          </a:prstGeom>
          <a:solidFill>
            <a:schemeClr val="accent1">
              <a:lumMod val="50000"/>
            </a:schemeClr>
          </a:solidFill>
        </p:spPr>
        <p:txBody>
          <a:bodyPr wrap="squar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68" name="矩形 67"/>
          <p:cNvSpPr/>
          <p:nvPr/>
        </p:nvSpPr>
        <p:spPr>
          <a:xfrm>
            <a:off x="4342409" y="2100162"/>
            <a:ext cx="437940" cy="670120"/>
          </a:xfrm>
          <a:prstGeom prst="rect">
            <a:avLst/>
          </a:prstGeom>
          <a:solidFill>
            <a:schemeClr val="accent1">
              <a:lumMod val="60000"/>
              <a:lumOff val="40000"/>
            </a:schemeClr>
          </a:solidFill>
        </p:spPr>
        <p:txBody>
          <a:bodyPr wrap="none">
            <a:spAutoFit/>
          </a:bodyPr>
          <a:lstStyle/>
          <a:p>
            <a:pPr>
              <a:lnSpc>
                <a:spcPct val="130000"/>
              </a:lnSpc>
            </a:pPr>
            <a:r>
              <a:rPr lang="en-US" altLang="zh-CN" sz="3200" b="1" dirty="0">
                <a:solidFill>
                  <a:schemeClr val="bg1"/>
                </a:solidFill>
              </a:rPr>
              <a:t>0</a:t>
            </a:r>
          </a:p>
        </p:txBody>
      </p:sp>
      <p:sp>
        <p:nvSpPr>
          <p:cNvPr id="69" name="矩形 68"/>
          <p:cNvSpPr/>
          <p:nvPr/>
        </p:nvSpPr>
        <p:spPr>
          <a:xfrm>
            <a:off x="4335553" y="4028548"/>
            <a:ext cx="437940" cy="670120"/>
          </a:xfrm>
          <a:prstGeom prst="rect">
            <a:avLst/>
          </a:prstGeom>
          <a:solidFill>
            <a:schemeClr val="accent1">
              <a:lumMod val="60000"/>
              <a:lumOff val="40000"/>
            </a:schemeClr>
          </a:solidFill>
        </p:spPr>
        <p:txBody>
          <a:bodyPr wrap="none">
            <a:spAutoFit/>
          </a:bodyPr>
          <a:lstStyle/>
          <a:p>
            <a:pPr>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70" name="矩形 69"/>
          <p:cNvSpPr/>
          <p:nvPr/>
        </p:nvSpPr>
        <p:spPr>
          <a:xfrm>
            <a:off x="4773493" y="4028548"/>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71" name="矩形 70"/>
          <p:cNvSpPr/>
          <p:nvPr/>
        </p:nvSpPr>
        <p:spPr>
          <a:xfrm>
            <a:off x="5211433" y="4028548"/>
            <a:ext cx="437940" cy="670120"/>
          </a:xfrm>
          <a:prstGeom prst="rect">
            <a:avLst/>
          </a:prstGeom>
          <a:solidFill>
            <a:schemeClr val="accent1">
              <a:lumMod val="50000"/>
            </a:schemeClr>
          </a:solidFill>
        </p:spPr>
        <p:txBody>
          <a:bodyPr wrap="none">
            <a:spAutoFit/>
          </a:bodyPr>
          <a:lstStyle/>
          <a:p>
            <a:pPr>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72" name="矩形 71"/>
          <p:cNvSpPr/>
          <p:nvPr/>
        </p:nvSpPr>
        <p:spPr>
          <a:xfrm>
            <a:off x="5645095" y="4028548"/>
            <a:ext cx="437940" cy="670120"/>
          </a:xfrm>
          <a:prstGeom prst="rect">
            <a:avLst/>
          </a:prstGeom>
          <a:solidFill>
            <a:schemeClr val="accent1">
              <a:lumMod val="60000"/>
              <a:lumOff val="40000"/>
            </a:schemeClr>
          </a:solidFill>
        </p:spPr>
        <p:txBody>
          <a:bodyPr wrap="none">
            <a:spAutoFit/>
          </a:bodyPr>
          <a:lstStyle/>
          <a:p>
            <a:pPr lvl="0">
              <a:lnSpc>
                <a:spcPct val="130000"/>
              </a:lnSpc>
            </a:pPr>
            <a:r>
              <a:rPr lang="en-US" altLang="zh-CN" sz="3200" b="1" dirty="0">
                <a:solidFill>
                  <a:schemeClr val="bg1"/>
                </a:solidFill>
              </a:rPr>
              <a:t>0</a:t>
            </a:r>
          </a:p>
        </p:txBody>
      </p:sp>
      <p:cxnSp>
        <p:nvCxnSpPr>
          <p:cNvPr id="73" name="直接箭头连接符 72"/>
          <p:cNvCxnSpPr/>
          <p:nvPr/>
        </p:nvCxnSpPr>
        <p:spPr>
          <a:xfrm flipH="1">
            <a:off x="3638651" y="4381956"/>
            <a:ext cx="756000" cy="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3132673" y="4046896"/>
            <a:ext cx="458599" cy="670120"/>
          </a:xfrm>
          <a:prstGeom prst="rect">
            <a:avLst/>
          </a:prstGeom>
          <a:solidFill>
            <a:schemeClr val="accent1">
              <a:lumMod val="50000"/>
            </a:schemeClr>
          </a:solidFill>
        </p:spPr>
        <p:txBody>
          <a:bodyPr wrap="squar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75" name="矩形 74"/>
          <p:cNvSpPr/>
          <p:nvPr/>
        </p:nvSpPr>
        <p:spPr>
          <a:xfrm>
            <a:off x="4342409" y="4698668"/>
            <a:ext cx="437940" cy="670120"/>
          </a:xfrm>
          <a:prstGeom prst="rect">
            <a:avLst/>
          </a:prstGeom>
          <a:solidFill>
            <a:schemeClr val="accent1">
              <a:lumMod val="60000"/>
              <a:lumOff val="40000"/>
            </a:schemeClr>
          </a:solidFill>
        </p:spPr>
        <p:txBody>
          <a:bodyPr wrap="none">
            <a:spAutoFit/>
          </a:bodyPr>
          <a:lstStyle/>
          <a:p>
            <a:pPr>
              <a:lnSpc>
                <a:spcPct val="130000"/>
              </a:lnSpc>
            </a:pPr>
            <a:r>
              <a:rPr lang="en-US" altLang="zh-CN" sz="3200" b="1" dirty="0">
                <a:solidFill>
                  <a:schemeClr val="bg1"/>
                </a:solidFill>
              </a:rPr>
              <a:t>1</a:t>
            </a:r>
          </a:p>
        </p:txBody>
      </p:sp>
      <p:sp>
        <p:nvSpPr>
          <p:cNvPr id="76" name="矩形 75"/>
          <p:cNvSpPr/>
          <p:nvPr/>
        </p:nvSpPr>
        <p:spPr>
          <a:xfrm>
            <a:off x="4780349" y="4698668"/>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77" name="矩形 76"/>
          <p:cNvSpPr/>
          <p:nvPr/>
        </p:nvSpPr>
        <p:spPr>
          <a:xfrm>
            <a:off x="5218289" y="4698668"/>
            <a:ext cx="437940" cy="670120"/>
          </a:xfrm>
          <a:prstGeom prst="rect">
            <a:avLst/>
          </a:prstGeom>
          <a:solidFill>
            <a:schemeClr val="accent1">
              <a:lumMod val="50000"/>
            </a:schemeClr>
          </a:solidFill>
        </p:spPr>
        <p:txBody>
          <a:bodyPr wrap="none">
            <a:spAutoFit/>
          </a:bodyPr>
          <a:lstStyle/>
          <a:p>
            <a:pPr>
              <a:lnSpc>
                <a:spcPct val="130000"/>
              </a:lnSpc>
            </a:pPr>
            <a:r>
              <a:rPr lang="en-US" altLang="zh-CN" sz="3200" b="1" dirty="0">
                <a:solidFill>
                  <a:schemeClr val="bg1"/>
                </a:solidFill>
              </a:rPr>
              <a:t>0</a:t>
            </a:r>
          </a:p>
        </p:txBody>
      </p:sp>
      <p:sp>
        <p:nvSpPr>
          <p:cNvPr id="78" name="矩形 77"/>
          <p:cNvSpPr/>
          <p:nvPr/>
        </p:nvSpPr>
        <p:spPr>
          <a:xfrm>
            <a:off x="5651951" y="4698668"/>
            <a:ext cx="437940" cy="670120"/>
          </a:xfrm>
          <a:prstGeom prst="rect">
            <a:avLst/>
          </a:prstGeom>
          <a:solidFill>
            <a:schemeClr val="accent1">
              <a:lumMod val="60000"/>
              <a:lumOff val="40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cxnSp>
        <p:nvCxnSpPr>
          <p:cNvPr id="79" name="直接箭头连接符 78"/>
          <p:cNvCxnSpPr/>
          <p:nvPr/>
        </p:nvCxnSpPr>
        <p:spPr>
          <a:xfrm flipH="1">
            <a:off x="3613455" y="5052076"/>
            <a:ext cx="756000" cy="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3136951" y="4717016"/>
            <a:ext cx="461177" cy="732508"/>
          </a:xfrm>
          <a:prstGeom prst="rect">
            <a:avLst/>
          </a:prstGeom>
          <a:solidFill>
            <a:schemeClr val="accent1">
              <a:lumMod val="50000"/>
            </a:schemeClr>
          </a:solidFill>
        </p:spPr>
        <p:txBody>
          <a:bodyPr wrap="squar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81" name="矩形 80"/>
          <p:cNvSpPr/>
          <p:nvPr/>
        </p:nvSpPr>
        <p:spPr>
          <a:xfrm>
            <a:off x="4346687" y="5260927"/>
            <a:ext cx="437940" cy="670120"/>
          </a:xfrm>
          <a:prstGeom prst="rect">
            <a:avLst/>
          </a:prstGeom>
          <a:solidFill>
            <a:schemeClr val="accent1">
              <a:lumMod val="60000"/>
              <a:lumOff val="40000"/>
            </a:schemeClr>
          </a:solidFill>
        </p:spPr>
        <p:txBody>
          <a:bodyPr wrap="none">
            <a:spAutoFit/>
          </a:bodyPr>
          <a:lstStyle/>
          <a:p>
            <a:pPr>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82" name="矩形 81"/>
          <p:cNvSpPr/>
          <p:nvPr/>
        </p:nvSpPr>
        <p:spPr>
          <a:xfrm>
            <a:off x="4784627" y="5260927"/>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83" name="矩形 82"/>
          <p:cNvSpPr/>
          <p:nvPr/>
        </p:nvSpPr>
        <p:spPr>
          <a:xfrm>
            <a:off x="5222567" y="5260927"/>
            <a:ext cx="437940" cy="670120"/>
          </a:xfrm>
          <a:prstGeom prst="rect">
            <a:avLst/>
          </a:prstGeom>
          <a:solidFill>
            <a:schemeClr val="accent1">
              <a:lumMod val="50000"/>
            </a:schemeClr>
          </a:solidFill>
        </p:spPr>
        <p:txBody>
          <a:bodyPr wrap="none">
            <a:spAutoFit/>
          </a:bodyPr>
          <a:lstStyle/>
          <a:p>
            <a:pPr>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84" name="矩形 83"/>
          <p:cNvSpPr/>
          <p:nvPr/>
        </p:nvSpPr>
        <p:spPr>
          <a:xfrm>
            <a:off x="5656229" y="5260927"/>
            <a:ext cx="437940" cy="670120"/>
          </a:xfrm>
          <a:prstGeom prst="rect">
            <a:avLst/>
          </a:prstGeom>
          <a:solidFill>
            <a:schemeClr val="accent1">
              <a:lumMod val="60000"/>
              <a:lumOff val="4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cxnSp>
        <p:nvCxnSpPr>
          <p:cNvPr id="85" name="直接箭头连接符 84"/>
          <p:cNvCxnSpPr/>
          <p:nvPr/>
        </p:nvCxnSpPr>
        <p:spPr>
          <a:xfrm flipH="1">
            <a:off x="3617733" y="5614335"/>
            <a:ext cx="756000" cy="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3131127" y="5279275"/>
            <a:ext cx="471279" cy="670120"/>
          </a:xfrm>
          <a:prstGeom prst="rect">
            <a:avLst/>
          </a:prstGeom>
          <a:solidFill>
            <a:schemeClr val="accent1">
              <a:lumMod val="50000"/>
            </a:schemeClr>
          </a:solidFill>
        </p:spPr>
        <p:txBody>
          <a:bodyPr wrap="squar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99" name="矩形 98"/>
          <p:cNvSpPr/>
          <p:nvPr/>
        </p:nvSpPr>
        <p:spPr>
          <a:xfrm>
            <a:off x="4356359" y="5931047"/>
            <a:ext cx="437940" cy="670120"/>
          </a:xfrm>
          <a:prstGeom prst="rect">
            <a:avLst/>
          </a:prstGeom>
          <a:solidFill>
            <a:schemeClr val="accent1">
              <a:lumMod val="60000"/>
              <a:lumOff val="40000"/>
            </a:schemeClr>
          </a:solidFill>
        </p:spPr>
        <p:txBody>
          <a:bodyPr wrap="none">
            <a:spAutoFit/>
          </a:bodyPr>
          <a:lstStyle/>
          <a:p>
            <a:pPr>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00" name="矩形 99"/>
          <p:cNvSpPr/>
          <p:nvPr/>
        </p:nvSpPr>
        <p:spPr>
          <a:xfrm>
            <a:off x="4794299" y="5931047"/>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101" name="矩形 100"/>
          <p:cNvSpPr/>
          <p:nvPr/>
        </p:nvSpPr>
        <p:spPr>
          <a:xfrm>
            <a:off x="5232239" y="5931047"/>
            <a:ext cx="437940" cy="670120"/>
          </a:xfrm>
          <a:prstGeom prst="rect">
            <a:avLst/>
          </a:prstGeom>
          <a:solidFill>
            <a:schemeClr val="accent1">
              <a:lumMod val="50000"/>
            </a:schemeClr>
          </a:solidFill>
        </p:spPr>
        <p:txBody>
          <a:bodyPr wrap="none">
            <a:spAutoFit/>
          </a:bodyPr>
          <a:lstStyle/>
          <a:p>
            <a:pPr>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02" name="矩形 101"/>
          <p:cNvSpPr/>
          <p:nvPr/>
        </p:nvSpPr>
        <p:spPr>
          <a:xfrm>
            <a:off x="5665901" y="5931047"/>
            <a:ext cx="437940" cy="670120"/>
          </a:xfrm>
          <a:prstGeom prst="rect">
            <a:avLst/>
          </a:prstGeom>
          <a:solidFill>
            <a:schemeClr val="accent1">
              <a:lumMod val="60000"/>
              <a:lumOff val="40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cxnSp>
        <p:nvCxnSpPr>
          <p:cNvPr id="103" name="直接箭头连接符 102"/>
          <p:cNvCxnSpPr/>
          <p:nvPr/>
        </p:nvCxnSpPr>
        <p:spPr>
          <a:xfrm flipH="1">
            <a:off x="3627405" y="6284455"/>
            <a:ext cx="756000" cy="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3131127" y="5949395"/>
            <a:ext cx="480951" cy="732508"/>
          </a:xfrm>
          <a:prstGeom prst="rect">
            <a:avLst/>
          </a:prstGeom>
          <a:solidFill>
            <a:schemeClr val="accent1">
              <a:lumMod val="50000"/>
            </a:schemeClr>
          </a:solidFill>
        </p:spPr>
        <p:txBody>
          <a:bodyPr wrap="squar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11" name="矩形 110"/>
          <p:cNvSpPr/>
          <p:nvPr/>
        </p:nvSpPr>
        <p:spPr>
          <a:xfrm>
            <a:off x="8526577" y="1451885"/>
            <a:ext cx="437940" cy="670120"/>
          </a:xfrm>
          <a:prstGeom prst="rect">
            <a:avLst/>
          </a:prstGeom>
          <a:solidFill>
            <a:schemeClr val="accent1">
              <a:lumMod val="60000"/>
              <a:lumOff val="40000"/>
            </a:schemeClr>
          </a:solidFill>
        </p:spPr>
        <p:txBody>
          <a:bodyPr wrap="none">
            <a:spAutoFit/>
          </a:bodyPr>
          <a:lstStyle/>
          <a:p>
            <a:pPr>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112" name="矩形 111"/>
          <p:cNvSpPr/>
          <p:nvPr/>
        </p:nvSpPr>
        <p:spPr>
          <a:xfrm>
            <a:off x="8964517" y="1451885"/>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13" name="矩形 112"/>
          <p:cNvSpPr/>
          <p:nvPr/>
        </p:nvSpPr>
        <p:spPr>
          <a:xfrm>
            <a:off x="9402457" y="1451885"/>
            <a:ext cx="437940" cy="670120"/>
          </a:xfrm>
          <a:prstGeom prst="rect">
            <a:avLst/>
          </a:prstGeom>
          <a:solidFill>
            <a:schemeClr val="accent1">
              <a:lumMod val="50000"/>
            </a:schemeClr>
          </a:solidFill>
        </p:spPr>
        <p:txBody>
          <a:bodyPr wrap="none">
            <a:spAutoFit/>
          </a:bodyPr>
          <a:lstStyle/>
          <a:p>
            <a:pPr>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114" name="矩形 113"/>
          <p:cNvSpPr/>
          <p:nvPr/>
        </p:nvSpPr>
        <p:spPr>
          <a:xfrm>
            <a:off x="9836119" y="1451885"/>
            <a:ext cx="437940" cy="670120"/>
          </a:xfrm>
          <a:prstGeom prst="rect">
            <a:avLst/>
          </a:prstGeom>
          <a:solidFill>
            <a:schemeClr val="accent1">
              <a:lumMod val="60000"/>
              <a:lumOff val="40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cxnSp>
        <p:nvCxnSpPr>
          <p:cNvPr id="115" name="直接箭头连接符 114"/>
          <p:cNvCxnSpPr/>
          <p:nvPr/>
        </p:nvCxnSpPr>
        <p:spPr>
          <a:xfrm flipH="1">
            <a:off x="7797623" y="1805293"/>
            <a:ext cx="756000" cy="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7301345" y="1470233"/>
            <a:ext cx="480951" cy="670120"/>
          </a:xfrm>
          <a:prstGeom prst="rect">
            <a:avLst/>
          </a:prstGeom>
          <a:solidFill>
            <a:schemeClr val="accent1">
              <a:lumMod val="50000"/>
            </a:schemeClr>
          </a:solidFill>
        </p:spPr>
        <p:txBody>
          <a:bodyPr wrap="squar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117" name="矩形 116"/>
          <p:cNvSpPr/>
          <p:nvPr/>
        </p:nvSpPr>
        <p:spPr>
          <a:xfrm>
            <a:off x="8530855" y="2103656"/>
            <a:ext cx="437940" cy="670120"/>
          </a:xfrm>
          <a:prstGeom prst="rect">
            <a:avLst/>
          </a:prstGeom>
          <a:solidFill>
            <a:schemeClr val="accent1">
              <a:lumMod val="60000"/>
              <a:lumOff val="40000"/>
            </a:schemeClr>
          </a:solidFill>
        </p:spPr>
        <p:txBody>
          <a:bodyPr wrap="none">
            <a:spAutoFit/>
          </a:bodyPr>
          <a:lstStyle/>
          <a:p>
            <a:pPr>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18" name="矩形 117"/>
          <p:cNvSpPr/>
          <p:nvPr/>
        </p:nvSpPr>
        <p:spPr>
          <a:xfrm>
            <a:off x="8968795" y="2103656"/>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119" name="矩形 118"/>
          <p:cNvSpPr/>
          <p:nvPr/>
        </p:nvSpPr>
        <p:spPr>
          <a:xfrm>
            <a:off x="9406735" y="2103656"/>
            <a:ext cx="437940" cy="670120"/>
          </a:xfrm>
          <a:prstGeom prst="rect">
            <a:avLst/>
          </a:prstGeom>
          <a:solidFill>
            <a:schemeClr val="accent1">
              <a:lumMod val="50000"/>
            </a:schemeClr>
          </a:solidFill>
        </p:spPr>
        <p:txBody>
          <a:bodyPr wrap="none">
            <a:spAutoFit/>
          </a:bodyPr>
          <a:lstStyle/>
          <a:p>
            <a:pPr>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120" name="矩形 119"/>
          <p:cNvSpPr/>
          <p:nvPr/>
        </p:nvSpPr>
        <p:spPr>
          <a:xfrm>
            <a:off x="9840397" y="2103656"/>
            <a:ext cx="437940" cy="670120"/>
          </a:xfrm>
          <a:prstGeom prst="rect">
            <a:avLst/>
          </a:prstGeom>
          <a:solidFill>
            <a:schemeClr val="accent1">
              <a:lumMod val="60000"/>
              <a:lumOff val="4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cxnSp>
        <p:nvCxnSpPr>
          <p:cNvPr id="121" name="直接箭头连接符 120"/>
          <p:cNvCxnSpPr/>
          <p:nvPr/>
        </p:nvCxnSpPr>
        <p:spPr>
          <a:xfrm flipH="1">
            <a:off x="7775928" y="2457064"/>
            <a:ext cx="756000" cy="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7305623" y="2122004"/>
            <a:ext cx="480951" cy="732508"/>
          </a:xfrm>
          <a:prstGeom prst="rect">
            <a:avLst/>
          </a:prstGeom>
          <a:solidFill>
            <a:schemeClr val="accent1">
              <a:lumMod val="50000"/>
            </a:schemeClr>
          </a:solidFill>
        </p:spPr>
        <p:txBody>
          <a:bodyPr wrap="squar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23" name="矩形 122"/>
          <p:cNvSpPr/>
          <p:nvPr/>
        </p:nvSpPr>
        <p:spPr>
          <a:xfrm>
            <a:off x="8526577" y="2689546"/>
            <a:ext cx="437940" cy="670120"/>
          </a:xfrm>
          <a:prstGeom prst="rect">
            <a:avLst/>
          </a:prstGeom>
          <a:solidFill>
            <a:schemeClr val="accent1">
              <a:lumMod val="60000"/>
              <a:lumOff val="40000"/>
            </a:schemeClr>
          </a:solidFill>
        </p:spPr>
        <p:txBody>
          <a:bodyPr wrap="none">
            <a:spAutoFit/>
          </a:bodyPr>
          <a:lstStyle/>
          <a:p>
            <a:pPr>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124" name="矩形 123"/>
          <p:cNvSpPr/>
          <p:nvPr/>
        </p:nvSpPr>
        <p:spPr>
          <a:xfrm>
            <a:off x="8964517" y="2689546"/>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125" name="矩形 124"/>
          <p:cNvSpPr/>
          <p:nvPr/>
        </p:nvSpPr>
        <p:spPr>
          <a:xfrm>
            <a:off x="9402457" y="2689546"/>
            <a:ext cx="437940" cy="670120"/>
          </a:xfrm>
          <a:prstGeom prst="rect">
            <a:avLst/>
          </a:prstGeom>
          <a:solidFill>
            <a:schemeClr val="accent1">
              <a:lumMod val="50000"/>
            </a:schemeClr>
          </a:solidFill>
        </p:spPr>
        <p:txBody>
          <a:bodyPr wrap="none">
            <a:spAutoFit/>
          </a:bodyPr>
          <a:lstStyle/>
          <a:p>
            <a:pPr>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26" name="矩形 125"/>
          <p:cNvSpPr/>
          <p:nvPr/>
        </p:nvSpPr>
        <p:spPr>
          <a:xfrm>
            <a:off x="9836119" y="2689546"/>
            <a:ext cx="437940" cy="670120"/>
          </a:xfrm>
          <a:prstGeom prst="rect">
            <a:avLst/>
          </a:prstGeom>
          <a:solidFill>
            <a:schemeClr val="accent1">
              <a:lumMod val="60000"/>
              <a:lumOff val="4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cxnSp>
        <p:nvCxnSpPr>
          <p:cNvPr id="127" name="直接箭头连接符 126"/>
          <p:cNvCxnSpPr/>
          <p:nvPr/>
        </p:nvCxnSpPr>
        <p:spPr>
          <a:xfrm flipH="1">
            <a:off x="7797623" y="3042954"/>
            <a:ext cx="756000" cy="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7301345" y="2707894"/>
            <a:ext cx="480951" cy="670120"/>
          </a:xfrm>
          <a:prstGeom prst="rect">
            <a:avLst/>
          </a:prstGeom>
          <a:solidFill>
            <a:schemeClr val="accent1">
              <a:lumMod val="50000"/>
            </a:schemeClr>
          </a:solidFill>
        </p:spPr>
        <p:txBody>
          <a:bodyPr wrap="squar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129" name="矩形 128"/>
          <p:cNvSpPr/>
          <p:nvPr/>
        </p:nvSpPr>
        <p:spPr>
          <a:xfrm>
            <a:off x="8526577" y="3369069"/>
            <a:ext cx="437940" cy="670120"/>
          </a:xfrm>
          <a:prstGeom prst="rect">
            <a:avLst/>
          </a:prstGeom>
          <a:solidFill>
            <a:schemeClr val="accent1">
              <a:lumMod val="60000"/>
              <a:lumOff val="40000"/>
            </a:schemeClr>
          </a:solidFill>
        </p:spPr>
        <p:txBody>
          <a:bodyPr wrap="none">
            <a:spAutoFit/>
          </a:bodyPr>
          <a:lstStyle/>
          <a:p>
            <a:pPr>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130" name="矩形 129"/>
          <p:cNvSpPr/>
          <p:nvPr/>
        </p:nvSpPr>
        <p:spPr>
          <a:xfrm>
            <a:off x="8964517" y="3369069"/>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31" name="矩形 130"/>
          <p:cNvSpPr/>
          <p:nvPr/>
        </p:nvSpPr>
        <p:spPr>
          <a:xfrm>
            <a:off x="9402457" y="3369069"/>
            <a:ext cx="437940" cy="670120"/>
          </a:xfrm>
          <a:prstGeom prst="rect">
            <a:avLst/>
          </a:prstGeom>
          <a:solidFill>
            <a:schemeClr val="accent1">
              <a:lumMod val="50000"/>
            </a:schemeClr>
          </a:solidFill>
        </p:spPr>
        <p:txBody>
          <a:bodyPr wrap="none">
            <a:spAutoFit/>
          </a:bodyPr>
          <a:lstStyle/>
          <a:p>
            <a:pPr>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32" name="矩形 131"/>
          <p:cNvSpPr/>
          <p:nvPr/>
        </p:nvSpPr>
        <p:spPr>
          <a:xfrm>
            <a:off x="9836119" y="3369069"/>
            <a:ext cx="437940" cy="670120"/>
          </a:xfrm>
          <a:prstGeom prst="rect">
            <a:avLst/>
          </a:prstGeom>
          <a:solidFill>
            <a:schemeClr val="accent1">
              <a:lumMod val="60000"/>
              <a:lumOff val="40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cxnSp>
        <p:nvCxnSpPr>
          <p:cNvPr id="133" name="直接箭头连接符 132"/>
          <p:cNvCxnSpPr/>
          <p:nvPr/>
        </p:nvCxnSpPr>
        <p:spPr>
          <a:xfrm flipH="1">
            <a:off x="7797623" y="3722477"/>
            <a:ext cx="756000" cy="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7301345" y="3360777"/>
            <a:ext cx="480951" cy="670120"/>
          </a:xfrm>
          <a:prstGeom prst="rect">
            <a:avLst/>
          </a:prstGeom>
          <a:solidFill>
            <a:schemeClr val="accent1">
              <a:lumMod val="50000"/>
            </a:schemeClr>
          </a:solidFill>
        </p:spPr>
        <p:txBody>
          <a:bodyPr wrap="squar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135" name="矩形 134"/>
          <p:cNvSpPr/>
          <p:nvPr/>
        </p:nvSpPr>
        <p:spPr>
          <a:xfrm>
            <a:off x="8526577" y="4028548"/>
            <a:ext cx="437940" cy="670120"/>
          </a:xfrm>
          <a:prstGeom prst="rect">
            <a:avLst/>
          </a:prstGeom>
          <a:solidFill>
            <a:schemeClr val="accent1">
              <a:lumMod val="60000"/>
              <a:lumOff val="40000"/>
            </a:schemeClr>
          </a:solidFill>
        </p:spPr>
        <p:txBody>
          <a:bodyPr wrap="none">
            <a:spAutoFit/>
          </a:bodyPr>
          <a:lstStyle/>
          <a:p>
            <a:pPr>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36" name="矩形 135"/>
          <p:cNvSpPr/>
          <p:nvPr/>
        </p:nvSpPr>
        <p:spPr>
          <a:xfrm>
            <a:off x="8964517" y="4028548"/>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37" name="矩形 136"/>
          <p:cNvSpPr/>
          <p:nvPr/>
        </p:nvSpPr>
        <p:spPr>
          <a:xfrm>
            <a:off x="9402457" y="4028548"/>
            <a:ext cx="437940" cy="670120"/>
          </a:xfrm>
          <a:prstGeom prst="rect">
            <a:avLst/>
          </a:prstGeom>
          <a:solidFill>
            <a:schemeClr val="accent1">
              <a:lumMod val="50000"/>
            </a:schemeClr>
          </a:solidFill>
        </p:spPr>
        <p:txBody>
          <a:bodyPr wrap="none">
            <a:spAutoFit/>
          </a:bodyPr>
          <a:lstStyle/>
          <a:p>
            <a:pPr>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138" name="矩形 137"/>
          <p:cNvSpPr/>
          <p:nvPr/>
        </p:nvSpPr>
        <p:spPr>
          <a:xfrm>
            <a:off x="9836119" y="4028548"/>
            <a:ext cx="437940" cy="670120"/>
          </a:xfrm>
          <a:prstGeom prst="rect">
            <a:avLst/>
          </a:prstGeom>
          <a:solidFill>
            <a:schemeClr val="accent1">
              <a:lumMod val="60000"/>
              <a:lumOff val="4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cxnSp>
        <p:nvCxnSpPr>
          <p:cNvPr id="139" name="直接箭头连接符 138"/>
          <p:cNvCxnSpPr/>
          <p:nvPr/>
        </p:nvCxnSpPr>
        <p:spPr>
          <a:xfrm flipH="1">
            <a:off x="7797623" y="4381956"/>
            <a:ext cx="756000" cy="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286421" y="4024144"/>
            <a:ext cx="480951" cy="732508"/>
          </a:xfrm>
          <a:prstGeom prst="rect">
            <a:avLst/>
          </a:prstGeom>
          <a:solidFill>
            <a:schemeClr val="accent1">
              <a:lumMod val="50000"/>
            </a:schemeClr>
          </a:solidFill>
        </p:spPr>
        <p:txBody>
          <a:bodyPr wrap="squar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41" name="矩形 140"/>
          <p:cNvSpPr/>
          <p:nvPr/>
        </p:nvSpPr>
        <p:spPr>
          <a:xfrm>
            <a:off x="8530855" y="4698668"/>
            <a:ext cx="437940" cy="670120"/>
          </a:xfrm>
          <a:prstGeom prst="rect">
            <a:avLst/>
          </a:prstGeom>
          <a:solidFill>
            <a:schemeClr val="accent1">
              <a:lumMod val="60000"/>
              <a:lumOff val="40000"/>
            </a:schemeClr>
          </a:solidFill>
        </p:spPr>
        <p:txBody>
          <a:bodyPr wrap="none">
            <a:spAutoFit/>
          </a:bodyPr>
          <a:lstStyle/>
          <a:p>
            <a:pPr>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42" name="矩形 141"/>
          <p:cNvSpPr/>
          <p:nvPr/>
        </p:nvSpPr>
        <p:spPr>
          <a:xfrm>
            <a:off x="8968795" y="4698668"/>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143" name="矩形 142"/>
          <p:cNvSpPr/>
          <p:nvPr/>
        </p:nvSpPr>
        <p:spPr>
          <a:xfrm>
            <a:off x="9406735" y="4698668"/>
            <a:ext cx="437940" cy="670120"/>
          </a:xfrm>
          <a:prstGeom prst="rect">
            <a:avLst/>
          </a:prstGeom>
          <a:solidFill>
            <a:schemeClr val="accent1">
              <a:lumMod val="50000"/>
            </a:schemeClr>
          </a:solidFill>
        </p:spPr>
        <p:txBody>
          <a:bodyPr wrap="none">
            <a:spAutoFit/>
          </a:bodyPr>
          <a:lstStyle/>
          <a:p>
            <a:pPr>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44" name="矩形 143"/>
          <p:cNvSpPr/>
          <p:nvPr/>
        </p:nvSpPr>
        <p:spPr>
          <a:xfrm>
            <a:off x="9840397" y="4698668"/>
            <a:ext cx="437940" cy="670120"/>
          </a:xfrm>
          <a:prstGeom prst="rect">
            <a:avLst/>
          </a:prstGeom>
          <a:solidFill>
            <a:schemeClr val="accent1">
              <a:lumMod val="60000"/>
              <a:lumOff val="4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cxnSp>
        <p:nvCxnSpPr>
          <p:cNvPr id="145" name="直接箭头连接符 144"/>
          <p:cNvCxnSpPr/>
          <p:nvPr/>
        </p:nvCxnSpPr>
        <p:spPr>
          <a:xfrm flipH="1">
            <a:off x="7801901" y="5052076"/>
            <a:ext cx="756000" cy="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6" name="矩形 145"/>
          <p:cNvSpPr/>
          <p:nvPr/>
        </p:nvSpPr>
        <p:spPr>
          <a:xfrm>
            <a:off x="7290699" y="4694264"/>
            <a:ext cx="480951" cy="732508"/>
          </a:xfrm>
          <a:prstGeom prst="rect">
            <a:avLst/>
          </a:prstGeom>
          <a:solidFill>
            <a:schemeClr val="accent1">
              <a:lumMod val="50000"/>
            </a:schemeClr>
          </a:solidFill>
        </p:spPr>
        <p:txBody>
          <a:bodyPr wrap="squar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47" name="矩形 146"/>
          <p:cNvSpPr/>
          <p:nvPr/>
        </p:nvSpPr>
        <p:spPr>
          <a:xfrm>
            <a:off x="8530855" y="5341663"/>
            <a:ext cx="437940" cy="670120"/>
          </a:xfrm>
          <a:prstGeom prst="rect">
            <a:avLst/>
          </a:prstGeom>
          <a:solidFill>
            <a:schemeClr val="accent1">
              <a:lumMod val="60000"/>
              <a:lumOff val="40000"/>
            </a:schemeClr>
          </a:solidFill>
        </p:spPr>
        <p:txBody>
          <a:bodyPr wrap="none">
            <a:spAutoFit/>
          </a:bodyPr>
          <a:lstStyle/>
          <a:p>
            <a:pPr>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148" name="矩形 147"/>
          <p:cNvSpPr/>
          <p:nvPr/>
        </p:nvSpPr>
        <p:spPr>
          <a:xfrm>
            <a:off x="8968795" y="5341663"/>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49" name="矩形 148"/>
          <p:cNvSpPr/>
          <p:nvPr/>
        </p:nvSpPr>
        <p:spPr>
          <a:xfrm>
            <a:off x="9406735" y="5341663"/>
            <a:ext cx="437940" cy="670120"/>
          </a:xfrm>
          <a:prstGeom prst="rect">
            <a:avLst/>
          </a:prstGeom>
          <a:solidFill>
            <a:schemeClr val="accent1">
              <a:lumMod val="50000"/>
            </a:schemeClr>
          </a:solidFill>
        </p:spPr>
        <p:txBody>
          <a:bodyPr wrap="none">
            <a:spAutoFit/>
          </a:bodyPr>
          <a:lstStyle/>
          <a:p>
            <a:pPr>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50" name="矩形 149"/>
          <p:cNvSpPr/>
          <p:nvPr/>
        </p:nvSpPr>
        <p:spPr>
          <a:xfrm>
            <a:off x="9840397" y="5341663"/>
            <a:ext cx="437940" cy="670120"/>
          </a:xfrm>
          <a:prstGeom prst="rect">
            <a:avLst/>
          </a:prstGeom>
          <a:solidFill>
            <a:schemeClr val="accent1">
              <a:lumMod val="60000"/>
              <a:lumOff val="4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cxnSp>
        <p:nvCxnSpPr>
          <p:cNvPr id="151" name="直接箭头连接符 150"/>
          <p:cNvCxnSpPr/>
          <p:nvPr/>
        </p:nvCxnSpPr>
        <p:spPr>
          <a:xfrm flipH="1">
            <a:off x="7801901" y="5695071"/>
            <a:ext cx="756000" cy="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7290699" y="5337259"/>
            <a:ext cx="480951" cy="670120"/>
          </a:xfrm>
          <a:prstGeom prst="rect">
            <a:avLst/>
          </a:prstGeom>
          <a:solidFill>
            <a:schemeClr val="accent1">
              <a:lumMod val="50000"/>
            </a:schemeClr>
          </a:solidFill>
        </p:spPr>
        <p:txBody>
          <a:bodyPr wrap="squar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153" name="矩形 152"/>
          <p:cNvSpPr/>
          <p:nvPr/>
        </p:nvSpPr>
        <p:spPr>
          <a:xfrm>
            <a:off x="8535133" y="5978406"/>
            <a:ext cx="437940" cy="670120"/>
          </a:xfrm>
          <a:prstGeom prst="rect">
            <a:avLst/>
          </a:prstGeom>
          <a:solidFill>
            <a:schemeClr val="accent1">
              <a:lumMod val="60000"/>
              <a:lumOff val="40000"/>
            </a:schemeClr>
          </a:solidFill>
        </p:spPr>
        <p:txBody>
          <a:bodyPr wrap="none">
            <a:spAutoFit/>
          </a:bodyPr>
          <a:lstStyle/>
          <a:p>
            <a:pPr>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54" name="矩形 153"/>
          <p:cNvSpPr/>
          <p:nvPr/>
        </p:nvSpPr>
        <p:spPr>
          <a:xfrm>
            <a:off x="8973073" y="5978406"/>
            <a:ext cx="437940"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55" name="矩形 154"/>
          <p:cNvSpPr/>
          <p:nvPr/>
        </p:nvSpPr>
        <p:spPr>
          <a:xfrm>
            <a:off x="9411013" y="5978406"/>
            <a:ext cx="437940" cy="670120"/>
          </a:xfrm>
          <a:prstGeom prst="rect">
            <a:avLst/>
          </a:prstGeom>
          <a:solidFill>
            <a:schemeClr val="accent1">
              <a:lumMod val="50000"/>
            </a:schemeClr>
          </a:solidFill>
        </p:spPr>
        <p:txBody>
          <a:bodyPr wrap="none">
            <a:spAutoFit/>
          </a:bodyPr>
          <a:lstStyle/>
          <a:p>
            <a:pPr>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56" name="矩形 155"/>
          <p:cNvSpPr/>
          <p:nvPr/>
        </p:nvSpPr>
        <p:spPr>
          <a:xfrm>
            <a:off x="9810145" y="5931047"/>
            <a:ext cx="468191" cy="732508"/>
          </a:xfrm>
          <a:prstGeom prst="rect">
            <a:avLst/>
          </a:prstGeom>
          <a:solidFill>
            <a:schemeClr val="accent1">
              <a:lumMod val="60000"/>
              <a:lumOff val="40000"/>
            </a:schemeClr>
          </a:solidFill>
        </p:spPr>
        <p:txBody>
          <a:bodyPr wrap="squar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cxnSp>
        <p:nvCxnSpPr>
          <p:cNvPr id="157" name="直接箭头连接符 156"/>
          <p:cNvCxnSpPr/>
          <p:nvPr/>
        </p:nvCxnSpPr>
        <p:spPr>
          <a:xfrm flipH="1">
            <a:off x="7806179" y="6331814"/>
            <a:ext cx="756000" cy="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58" name="矩形 157"/>
          <p:cNvSpPr/>
          <p:nvPr/>
        </p:nvSpPr>
        <p:spPr>
          <a:xfrm>
            <a:off x="7294977" y="5974002"/>
            <a:ext cx="480951" cy="732508"/>
          </a:xfrm>
          <a:prstGeom prst="rect">
            <a:avLst/>
          </a:prstGeom>
          <a:solidFill>
            <a:schemeClr val="accent1">
              <a:lumMod val="50000"/>
            </a:schemeClr>
          </a:solidFill>
        </p:spPr>
        <p:txBody>
          <a:bodyPr wrap="squar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59" name="矩形 158"/>
          <p:cNvSpPr/>
          <p:nvPr/>
        </p:nvSpPr>
        <p:spPr>
          <a:xfrm>
            <a:off x="211452" y="2070712"/>
            <a:ext cx="1965346" cy="1212640"/>
          </a:xfrm>
          <a:prstGeom prst="rect">
            <a:avLst/>
          </a:prstGeom>
          <a:solidFill>
            <a:schemeClr val="accent1"/>
          </a:solidFill>
        </p:spPr>
        <p:txBody>
          <a:bodyPr wrap="none">
            <a:spAutoFit/>
          </a:bodyPr>
          <a:lstStyle/>
          <a:p>
            <a:pPr lvl="0">
              <a:lnSpc>
                <a:spcPct val="130000"/>
              </a:lnSpc>
            </a:pPr>
            <a:r>
              <a:rPr lang="en-US" altLang="zh-CN" sz="2800" b="1" dirty="0" err="1" smtClean="0">
                <a:solidFill>
                  <a:schemeClr val="bg1"/>
                </a:solidFill>
              </a:rPr>
              <a:t>T</a:t>
            </a:r>
            <a:r>
              <a:rPr lang="en-US" altLang="zh-CN" sz="2800" b="1" baseline="-25000" dirty="0" err="1" smtClean="0">
                <a:solidFill>
                  <a:schemeClr val="bg1"/>
                </a:solidFill>
              </a:rPr>
              <a:t>max</a:t>
            </a:r>
            <a:r>
              <a:rPr lang="en-US" altLang="zh-CN" sz="2800" b="1" dirty="0" smtClean="0">
                <a:solidFill>
                  <a:schemeClr val="bg1"/>
                </a:solidFill>
              </a:rPr>
              <a:t>=2</a:t>
            </a:r>
            <a:r>
              <a:rPr lang="en-US" altLang="zh-CN" sz="2800" b="1" baseline="30000" dirty="0" smtClean="0">
                <a:solidFill>
                  <a:schemeClr val="bg1"/>
                </a:solidFill>
              </a:rPr>
              <a:t>L</a:t>
            </a:r>
            <a:r>
              <a:rPr lang="en-US" altLang="zh-CN" sz="2800" b="1" dirty="0" smtClean="0">
                <a:solidFill>
                  <a:schemeClr val="bg1"/>
                </a:solidFill>
              </a:rPr>
              <a:t>-1</a:t>
            </a:r>
          </a:p>
          <a:p>
            <a:pPr lvl="0">
              <a:lnSpc>
                <a:spcPct val="130000"/>
              </a:lnSpc>
            </a:pPr>
            <a:r>
              <a:rPr lang="en-US" altLang="zh-CN" sz="2800" b="1" dirty="0" smtClean="0">
                <a:solidFill>
                  <a:schemeClr val="bg1"/>
                </a:solidFill>
              </a:rPr>
              <a:t>2</a:t>
            </a:r>
            <a:r>
              <a:rPr lang="en-US" altLang="zh-CN" sz="2800" b="1" baseline="30000" dirty="0" smtClean="0">
                <a:solidFill>
                  <a:schemeClr val="bg1"/>
                </a:solidFill>
              </a:rPr>
              <a:t>4</a:t>
            </a:r>
            <a:r>
              <a:rPr lang="en-US" altLang="zh-CN" sz="2800" b="1" dirty="0" smtClean="0">
                <a:solidFill>
                  <a:schemeClr val="bg1"/>
                </a:solidFill>
              </a:rPr>
              <a:t>-1=15</a:t>
            </a:r>
            <a:endParaRPr lang="en-US" altLang="zh-CN" sz="2800" b="1" dirty="0">
              <a:solidFill>
                <a:schemeClr val="bg1"/>
              </a:solidFill>
            </a:endParaRPr>
          </a:p>
        </p:txBody>
      </p:sp>
      <p:sp>
        <p:nvSpPr>
          <p:cNvPr id="160" name="矩形 159"/>
          <p:cNvSpPr/>
          <p:nvPr/>
        </p:nvSpPr>
        <p:spPr>
          <a:xfrm>
            <a:off x="6765353" y="1241617"/>
            <a:ext cx="2864630" cy="453457"/>
          </a:xfrm>
          <a:prstGeom prst="rect">
            <a:avLst/>
          </a:prstGeom>
          <a:solidFill>
            <a:schemeClr val="accent1"/>
          </a:solidFill>
        </p:spPr>
        <p:txBody>
          <a:bodyPr wrap="none">
            <a:spAutoFit/>
          </a:bodyPr>
          <a:lstStyle/>
          <a:p>
            <a:pPr lvl="0">
              <a:lnSpc>
                <a:spcPct val="130000"/>
              </a:lnSpc>
            </a:pPr>
            <a:r>
              <a:rPr lang="en-US" altLang="zh-CN" sz="2000" b="1" dirty="0" smtClean="0">
                <a:solidFill>
                  <a:schemeClr val="bg1"/>
                </a:solidFill>
              </a:rPr>
              <a:t>Primitive polynomial</a:t>
            </a:r>
            <a:endParaRPr lang="en-US" altLang="zh-CN" sz="2000" b="1" dirty="0">
              <a:solidFill>
                <a:schemeClr val="bg1"/>
              </a:solidFill>
            </a:endParaRPr>
          </a:p>
        </p:txBody>
      </p:sp>
      <p:grpSp>
        <p:nvGrpSpPr>
          <p:cNvPr id="7" name="组合 6"/>
          <p:cNvGrpSpPr/>
          <p:nvPr/>
        </p:nvGrpSpPr>
        <p:grpSpPr>
          <a:xfrm>
            <a:off x="6083035" y="837811"/>
            <a:ext cx="345546" cy="949133"/>
            <a:chOff x="6083035" y="837811"/>
            <a:chExt cx="345546" cy="949133"/>
          </a:xfrm>
        </p:grpSpPr>
        <p:cxnSp>
          <p:nvCxnSpPr>
            <p:cNvPr id="35" name="直接连接符 34"/>
            <p:cNvCxnSpPr/>
            <p:nvPr/>
          </p:nvCxnSpPr>
          <p:spPr>
            <a:xfrm>
              <a:off x="6428581" y="837811"/>
              <a:ext cx="0" cy="94913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6" idx="3"/>
            </p:cNvCxnSpPr>
            <p:nvPr/>
          </p:nvCxnSpPr>
          <p:spPr>
            <a:xfrm flipH="1">
              <a:off x="6089891" y="1786944"/>
              <a:ext cx="33869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20" idx="6"/>
            </p:cNvCxnSpPr>
            <p:nvPr/>
          </p:nvCxnSpPr>
          <p:spPr>
            <a:xfrm flipV="1">
              <a:off x="6083035" y="874326"/>
              <a:ext cx="345546" cy="1"/>
            </a:xfrm>
            <a:prstGeom prst="line">
              <a:avLst/>
            </a:prstGeom>
            <a:ln w="31750"/>
          </p:spPr>
          <p:style>
            <a:lnRef idx="1">
              <a:schemeClr val="accent1"/>
            </a:lnRef>
            <a:fillRef idx="0">
              <a:schemeClr val="accent1"/>
            </a:fillRef>
            <a:effectRef idx="0">
              <a:schemeClr val="accent1"/>
            </a:effectRef>
            <a:fontRef idx="minor">
              <a:schemeClr val="tx1"/>
            </a:fontRef>
          </p:style>
        </p:cxnSp>
      </p:grpSp>
      <p:sp>
        <p:nvSpPr>
          <p:cNvPr id="163" name="矩形 162"/>
          <p:cNvSpPr/>
          <p:nvPr/>
        </p:nvSpPr>
        <p:spPr>
          <a:xfrm>
            <a:off x="4088387" y="2978214"/>
            <a:ext cx="4334841" cy="670120"/>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000111101011001...</a:t>
            </a:r>
            <a:endParaRPr lang="en-US" altLang="zh-CN" sz="3200" b="1" dirty="0">
              <a:solidFill>
                <a:schemeClr val="bg1"/>
              </a:solidFill>
            </a:endParaRPr>
          </a:p>
        </p:txBody>
      </p:sp>
      <p:sp>
        <p:nvSpPr>
          <p:cNvPr id="161" name="矩形 160"/>
          <p:cNvSpPr/>
          <p:nvPr/>
        </p:nvSpPr>
        <p:spPr>
          <a:xfrm>
            <a:off x="4330891" y="3703024"/>
            <a:ext cx="3469219" cy="892552"/>
          </a:xfrm>
          <a:prstGeom prst="rect">
            <a:avLst/>
          </a:prstGeom>
          <a:solidFill>
            <a:schemeClr val="accent1"/>
          </a:solidFill>
        </p:spPr>
        <p:txBody>
          <a:bodyPr wrap="none">
            <a:spAutoFit/>
          </a:bodyPr>
          <a:lstStyle/>
          <a:p>
            <a:pPr lvl="0" algn="ctr">
              <a:lnSpc>
                <a:spcPct val="130000"/>
              </a:lnSpc>
            </a:pPr>
            <a:r>
              <a:rPr lang="en-US" altLang="zh-CN" sz="2000" b="1" dirty="0" smtClean="0">
                <a:solidFill>
                  <a:schemeClr val="bg1"/>
                </a:solidFill>
              </a:rPr>
              <a:t>PN sequence</a:t>
            </a:r>
          </a:p>
          <a:p>
            <a:pPr lvl="0">
              <a:lnSpc>
                <a:spcPct val="130000"/>
              </a:lnSpc>
            </a:pPr>
            <a:r>
              <a:rPr lang="en-US" altLang="zh-CN" sz="2000" b="1" dirty="0" smtClean="0">
                <a:solidFill>
                  <a:schemeClr val="bg1"/>
                </a:solidFill>
              </a:rPr>
              <a:t>(Pseudo-Noise sequence)</a:t>
            </a:r>
            <a:endParaRPr lang="en-US" altLang="zh-CN" sz="2000" b="1" dirty="0">
              <a:solidFill>
                <a:schemeClr val="bg1"/>
              </a:solidFill>
            </a:endParaRPr>
          </a:p>
        </p:txBody>
      </p:sp>
      <p:sp>
        <p:nvSpPr>
          <p:cNvPr id="164" name="矩形 163"/>
          <p:cNvSpPr/>
          <p:nvPr/>
        </p:nvSpPr>
        <p:spPr>
          <a:xfrm>
            <a:off x="5640199" y="2065665"/>
            <a:ext cx="470000" cy="453457"/>
          </a:xfrm>
          <a:prstGeom prst="rect">
            <a:avLst/>
          </a:prstGeom>
          <a:solidFill>
            <a:schemeClr val="accent1"/>
          </a:solidFill>
        </p:spPr>
        <p:txBody>
          <a:bodyPr wrap="none">
            <a:spAutoFit/>
          </a:bodyPr>
          <a:lstStyle/>
          <a:p>
            <a:pPr lvl="0">
              <a:lnSpc>
                <a:spcPct val="130000"/>
              </a:lnSpc>
            </a:pPr>
            <a:r>
              <a:rPr lang="en-US" altLang="zh-CN" sz="2000" b="1" dirty="0" smtClean="0">
                <a:solidFill>
                  <a:schemeClr val="bg1"/>
                </a:solidFill>
              </a:rPr>
              <a:t>X</a:t>
            </a:r>
            <a:r>
              <a:rPr lang="en-US" altLang="zh-CN" sz="2000" b="1" baseline="30000" dirty="0" smtClean="0">
                <a:solidFill>
                  <a:schemeClr val="bg1"/>
                </a:solidFill>
              </a:rPr>
              <a:t>4</a:t>
            </a:r>
            <a:endParaRPr lang="en-US" altLang="zh-CN" sz="2000" b="1" dirty="0">
              <a:solidFill>
                <a:schemeClr val="bg1"/>
              </a:solidFill>
            </a:endParaRPr>
          </a:p>
        </p:txBody>
      </p:sp>
      <p:sp>
        <p:nvSpPr>
          <p:cNvPr id="165" name="矩形 164"/>
          <p:cNvSpPr/>
          <p:nvPr/>
        </p:nvSpPr>
        <p:spPr>
          <a:xfrm>
            <a:off x="5232239" y="2075562"/>
            <a:ext cx="470000" cy="453457"/>
          </a:xfrm>
          <a:prstGeom prst="rect">
            <a:avLst/>
          </a:prstGeom>
          <a:solidFill>
            <a:schemeClr val="accent1"/>
          </a:solidFill>
        </p:spPr>
        <p:txBody>
          <a:bodyPr wrap="none">
            <a:spAutoFit/>
          </a:bodyPr>
          <a:lstStyle/>
          <a:p>
            <a:pPr lvl="0">
              <a:lnSpc>
                <a:spcPct val="130000"/>
              </a:lnSpc>
            </a:pPr>
            <a:r>
              <a:rPr lang="en-US" altLang="zh-CN" sz="2000" b="1" dirty="0" smtClean="0">
                <a:solidFill>
                  <a:schemeClr val="bg1"/>
                </a:solidFill>
              </a:rPr>
              <a:t>X</a:t>
            </a:r>
            <a:r>
              <a:rPr lang="en-US" altLang="zh-CN" sz="2000" b="1" baseline="30000" dirty="0">
                <a:solidFill>
                  <a:schemeClr val="bg1"/>
                </a:solidFill>
              </a:rPr>
              <a:t>3</a:t>
            </a:r>
            <a:endParaRPr lang="en-US" altLang="zh-CN" b="1" dirty="0">
              <a:solidFill>
                <a:schemeClr val="bg1"/>
              </a:solidFill>
            </a:endParaRPr>
          </a:p>
        </p:txBody>
      </p:sp>
      <p:sp>
        <p:nvSpPr>
          <p:cNvPr id="166" name="矩形 165"/>
          <p:cNvSpPr/>
          <p:nvPr/>
        </p:nvSpPr>
        <p:spPr>
          <a:xfrm>
            <a:off x="4780349" y="2070712"/>
            <a:ext cx="470000" cy="453457"/>
          </a:xfrm>
          <a:prstGeom prst="rect">
            <a:avLst/>
          </a:prstGeom>
          <a:solidFill>
            <a:schemeClr val="accent1"/>
          </a:solidFill>
        </p:spPr>
        <p:txBody>
          <a:bodyPr wrap="none">
            <a:spAutoFit/>
          </a:bodyPr>
          <a:lstStyle/>
          <a:p>
            <a:pPr lvl="0">
              <a:lnSpc>
                <a:spcPct val="130000"/>
              </a:lnSpc>
            </a:pPr>
            <a:r>
              <a:rPr lang="en-US" altLang="zh-CN" sz="2000" b="1" dirty="0" smtClean="0">
                <a:solidFill>
                  <a:schemeClr val="bg1"/>
                </a:solidFill>
              </a:rPr>
              <a:t>X</a:t>
            </a:r>
            <a:r>
              <a:rPr lang="en-US" altLang="zh-CN" sz="2000" b="1" baseline="30000" dirty="0">
                <a:solidFill>
                  <a:schemeClr val="bg1"/>
                </a:solidFill>
              </a:rPr>
              <a:t>2</a:t>
            </a:r>
            <a:endParaRPr lang="en-US" altLang="zh-CN" sz="2000" b="1" dirty="0">
              <a:solidFill>
                <a:schemeClr val="bg1"/>
              </a:solidFill>
            </a:endParaRPr>
          </a:p>
        </p:txBody>
      </p:sp>
      <p:sp>
        <p:nvSpPr>
          <p:cNvPr id="167" name="矩形 166"/>
          <p:cNvSpPr/>
          <p:nvPr/>
        </p:nvSpPr>
        <p:spPr>
          <a:xfrm>
            <a:off x="4326613" y="2075562"/>
            <a:ext cx="489346" cy="453457"/>
          </a:xfrm>
          <a:prstGeom prst="rect">
            <a:avLst/>
          </a:prstGeom>
          <a:solidFill>
            <a:schemeClr val="accent1"/>
          </a:solidFill>
        </p:spPr>
        <p:txBody>
          <a:bodyPr wrap="square">
            <a:spAutoFit/>
          </a:bodyPr>
          <a:lstStyle/>
          <a:p>
            <a:pPr lvl="0">
              <a:lnSpc>
                <a:spcPct val="130000"/>
              </a:lnSpc>
            </a:pPr>
            <a:r>
              <a:rPr lang="en-US" altLang="zh-CN" sz="2000" b="1" dirty="0" smtClean="0">
                <a:solidFill>
                  <a:schemeClr val="bg1"/>
                </a:solidFill>
              </a:rPr>
              <a:t>X</a:t>
            </a:r>
            <a:r>
              <a:rPr lang="en-US" altLang="zh-CN" sz="2000" b="1" baseline="30000" dirty="0">
                <a:solidFill>
                  <a:schemeClr val="bg1"/>
                </a:solidFill>
              </a:rPr>
              <a:t>1</a:t>
            </a:r>
            <a:endParaRPr lang="en-US" altLang="zh-CN" sz="2000" b="1" dirty="0">
              <a:solidFill>
                <a:schemeClr val="bg1"/>
              </a:solidFill>
            </a:endParaRPr>
          </a:p>
        </p:txBody>
      </p:sp>
      <p:sp>
        <p:nvSpPr>
          <p:cNvPr id="168" name="矩形 167"/>
          <p:cNvSpPr/>
          <p:nvPr/>
        </p:nvSpPr>
        <p:spPr>
          <a:xfrm>
            <a:off x="3126972" y="2100162"/>
            <a:ext cx="470000" cy="453457"/>
          </a:xfrm>
          <a:prstGeom prst="rect">
            <a:avLst/>
          </a:prstGeom>
          <a:solidFill>
            <a:schemeClr val="accent1"/>
          </a:solidFill>
        </p:spPr>
        <p:txBody>
          <a:bodyPr wrap="none">
            <a:spAutoFit/>
          </a:bodyPr>
          <a:lstStyle/>
          <a:p>
            <a:pPr lvl="0">
              <a:lnSpc>
                <a:spcPct val="130000"/>
              </a:lnSpc>
            </a:pPr>
            <a:r>
              <a:rPr lang="en-US" altLang="zh-CN" sz="2000" b="1" dirty="0" smtClean="0">
                <a:solidFill>
                  <a:schemeClr val="bg1"/>
                </a:solidFill>
              </a:rPr>
              <a:t>X</a:t>
            </a:r>
            <a:r>
              <a:rPr lang="en-US" altLang="zh-CN" sz="2000" b="1" baseline="30000" dirty="0">
                <a:solidFill>
                  <a:schemeClr val="bg1"/>
                </a:solidFill>
              </a:rPr>
              <a:t>0</a:t>
            </a:r>
            <a:endParaRPr lang="en-US" altLang="zh-CN" sz="2000" b="1" dirty="0">
              <a:solidFill>
                <a:schemeClr val="bg1"/>
              </a:solidFill>
            </a:endParaRPr>
          </a:p>
        </p:txBody>
      </p:sp>
      <p:cxnSp>
        <p:nvCxnSpPr>
          <p:cNvPr id="9" name="直接连接符 8"/>
          <p:cNvCxnSpPr/>
          <p:nvPr/>
        </p:nvCxnSpPr>
        <p:spPr>
          <a:xfrm flipH="1">
            <a:off x="6738254" y="6011783"/>
            <a:ext cx="4336035"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5506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par>
                                <p:cTn id="26" presetID="10" presetClass="entr" presetSubtype="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8"/>
                                        </p:tgtEl>
                                        <p:attrNameLst>
                                          <p:attrName>style.visibility</p:attrName>
                                        </p:attrNameLst>
                                      </p:cBhvr>
                                      <p:to>
                                        <p:strVal val="visible"/>
                                      </p:to>
                                    </p:set>
                                    <p:animEffect transition="in" filter="fade">
                                      <p:cBhvr>
                                        <p:cTn id="46" dur="500"/>
                                        <p:tgtEl>
                                          <p:spTgt spid="16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7"/>
                                        </p:tgtEl>
                                        <p:attrNameLst>
                                          <p:attrName>style.visibility</p:attrName>
                                        </p:attrNameLst>
                                      </p:cBhvr>
                                      <p:to>
                                        <p:strVal val="visible"/>
                                      </p:to>
                                    </p:set>
                                    <p:animEffect transition="in" filter="fade">
                                      <p:cBhvr>
                                        <p:cTn id="49" dur="500"/>
                                        <p:tgtEl>
                                          <p:spTgt spid="16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6"/>
                                        </p:tgtEl>
                                        <p:attrNameLst>
                                          <p:attrName>style.visibility</p:attrName>
                                        </p:attrNameLst>
                                      </p:cBhvr>
                                      <p:to>
                                        <p:strVal val="visible"/>
                                      </p:to>
                                    </p:set>
                                    <p:animEffect transition="in" filter="fade">
                                      <p:cBhvr>
                                        <p:cTn id="52" dur="500"/>
                                        <p:tgtEl>
                                          <p:spTgt spid="16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5"/>
                                        </p:tgtEl>
                                        <p:attrNameLst>
                                          <p:attrName>style.visibility</p:attrName>
                                        </p:attrNameLst>
                                      </p:cBhvr>
                                      <p:to>
                                        <p:strVal val="visible"/>
                                      </p:to>
                                    </p:set>
                                    <p:animEffect transition="in" filter="fade">
                                      <p:cBhvr>
                                        <p:cTn id="55" dur="500"/>
                                        <p:tgtEl>
                                          <p:spTgt spid="16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4"/>
                                        </p:tgtEl>
                                        <p:attrNameLst>
                                          <p:attrName>style.visibility</p:attrName>
                                        </p:attrNameLst>
                                      </p:cBhvr>
                                      <p:to>
                                        <p:strVal val="visible"/>
                                      </p:to>
                                    </p:set>
                                    <p:animEffect transition="in" filter="fade">
                                      <p:cBhvr>
                                        <p:cTn id="58" dur="500"/>
                                        <p:tgtEl>
                                          <p:spTgt spid="16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168"/>
                                        </p:tgtEl>
                                      </p:cBhvr>
                                    </p:animEffect>
                                    <p:set>
                                      <p:cBhvr>
                                        <p:cTn id="63" dur="1" fill="hold">
                                          <p:stCondLst>
                                            <p:cond delay="499"/>
                                          </p:stCondLst>
                                        </p:cTn>
                                        <p:tgtEl>
                                          <p:spTgt spid="168"/>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67"/>
                                        </p:tgtEl>
                                      </p:cBhvr>
                                    </p:animEffect>
                                    <p:set>
                                      <p:cBhvr>
                                        <p:cTn id="66" dur="1" fill="hold">
                                          <p:stCondLst>
                                            <p:cond delay="499"/>
                                          </p:stCondLst>
                                        </p:cTn>
                                        <p:tgtEl>
                                          <p:spTgt spid="167"/>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66"/>
                                        </p:tgtEl>
                                      </p:cBhvr>
                                    </p:animEffect>
                                    <p:set>
                                      <p:cBhvr>
                                        <p:cTn id="69" dur="1" fill="hold">
                                          <p:stCondLst>
                                            <p:cond delay="499"/>
                                          </p:stCondLst>
                                        </p:cTn>
                                        <p:tgtEl>
                                          <p:spTgt spid="166"/>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65"/>
                                        </p:tgtEl>
                                      </p:cBhvr>
                                    </p:animEffect>
                                    <p:set>
                                      <p:cBhvr>
                                        <p:cTn id="72" dur="1" fill="hold">
                                          <p:stCondLst>
                                            <p:cond delay="499"/>
                                          </p:stCondLst>
                                        </p:cTn>
                                        <p:tgtEl>
                                          <p:spTgt spid="165"/>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64"/>
                                        </p:tgtEl>
                                      </p:cBhvr>
                                    </p:animEffect>
                                    <p:set>
                                      <p:cBhvr>
                                        <p:cTn id="75" dur="1" fill="hold">
                                          <p:stCondLst>
                                            <p:cond delay="499"/>
                                          </p:stCondLst>
                                        </p:cTn>
                                        <p:tgtEl>
                                          <p:spTgt spid="16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fade">
                                      <p:cBhvr>
                                        <p:cTn id="80" dur="500"/>
                                        <p:tgtEl>
                                          <p:spTgt spid="4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fade">
                                      <p:cBhvr>
                                        <p:cTn id="83" dur="500"/>
                                        <p:tgtEl>
                                          <p:spTgt spid="4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0"/>
                                        </p:tgtEl>
                                        <p:attrNameLst>
                                          <p:attrName>style.visibility</p:attrName>
                                        </p:attrNameLst>
                                      </p:cBhvr>
                                      <p:to>
                                        <p:strVal val="visible"/>
                                      </p:to>
                                    </p:set>
                                    <p:animEffect transition="in" filter="fade">
                                      <p:cBhvr>
                                        <p:cTn id="86" dur="500"/>
                                        <p:tgtEl>
                                          <p:spTgt spid="50"/>
                                        </p:tgtEl>
                                      </p:cBhvr>
                                    </p:animEffect>
                                  </p:childTnLst>
                                </p:cTn>
                              </p:par>
                              <p:par>
                                <p:cTn id="87" presetID="10" presetClass="entr" presetSubtype="0"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fade">
                                      <p:cBhvr>
                                        <p:cTn id="89" dur="500"/>
                                        <p:tgtEl>
                                          <p:spTgt spid="6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2"/>
                                        </p:tgtEl>
                                        <p:attrNameLst>
                                          <p:attrName>style.visibility</p:attrName>
                                        </p:attrNameLst>
                                      </p:cBhvr>
                                      <p:to>
                                        <p:strVal val="visible"/>
                                      </p:to>
                                    </p:set>
                                    <p:animEffect transition="in" filter="fade">
                                      <p:cBhvr>
                                        <p:cTn id="92" dur="500"/>
                                        <p:tgtEl>
                                          <p:spTgt spid="6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fade">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fade">
                                      <p:cBhvr>
                                        <p:cTn id="100" dur="500"/>
                                        <p:tgtEl>
                                          <p:spTgt spid="5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fade">
                                      <p:cBhvr>
                                        <p:cTn id="103" dur="500"/>
                                        <p:tgtEl>
                                          <p:spTgt spid="5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4"/>
                                        </p:tgtEl>
                                        <p:attrNameLst>
                                          <p:attrName>style.visibility</p:attrName>
                                        </p:attrNameLst>
                                      </p:cBhvr>
                                      <p:to>
                                        <p:strVal val="visible"/>
                                      </p:to>
                                    </p:set>
                                    <p:animEffect transition="in" filter="fade">
                                      <p:cBhvr>
                                        <p:cTn id="106" dur="500"/>
                                        <p:tgtEl>
                                          <p:spTgt spid="5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animEffect transition="in" filter="fade">
                                      <p:cBhvr>
                                        <p:cTn id="109" dur="500"/>
                                        <p:tgtEl>
                                          <p:spTgt spid="55"/>
                                        </p:tgtEl>
                                      </p:cBhvr>
                                    </p:animEffect>
                                  </p:childTnLst>
                                </p:cTn>
                              </p:par>
                              <p:par>
                                <p:cTn id="110" presetID="10" presetClass="entr" presetSubtype="0" fill="hold" nodeType="withEffect">
                                  <p:stCondLst>
                                    <p:cond delay="0"/>
                                  </p:stCondLst>
                                  <p:childTnLst>
                                    <p:set>
                                      <p:cBhvr>
                                        <p:cTn id="111" dur="1" fill="hold">
                                          <p:stCondLst>
                                            <p:cond delay="0"/>
                                          </p:stCondLst>
                                        </p:cTn>
                                        <p:tgtEl>
                                          <p:spTgt spid="63"/>
                                        </p:tgtEl>
                                        <p:attrNameLst>
                                          <p:attrName>style.visibility</p:attrName>
                                        </p:attrNameLst>
                                      </p:cBhvr>
                                      <p:to>
                                        <p:strVal val="visible"/>
                                      </p:to>
                                    </p:set>
                                    <p:animEffect transition="in" filter="fade">
                                      <p:cBhvr>
                                        <p:cTn id="112" dur="500"/>
                                        <p:tgtEl>
                                          <p:spTgt spid="6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4"/>
                                        </p:tgtEl>
                                        <p:attrNameLst>
                                          <p:attrName>style.visibility</p:attrName>
                                        </p:attrNameLst>
                                      </p:cBhvr>
                                      <p:to>
                                        <p:strVal val="visible"/>
                                      </p:to>
                                    </p:set>
                                    <p:animEffect transition="in" filter="fade">
                                      <p:cBhvr>
                                        <p:cTn id="115" dur="500"/>
                                        <p:tgtEl>
                                          <p:spTgt spid="6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animEffect transition="in" filter="fade">
                                      <p:cBhvr>
                                        <p:cTn id="123" dur="500"/>
                                        <p:tgtEl>
                                          <p:spTgt spid="5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58"/>
                                        </p:tgtEl>
                                        <p:attrNameLst>
                                          <p:attrName>style.visibility</p:attrName>
                                        </p:attrNameLst>
                                      </p:cBhvr>
                                      <p:to>
                                        <p:strVal val="visible"/>
                                      </p:to>
                                    </p:set>
                                    <p:animEffect transition="in" filter="fade">
                                      <p:cBhvr>
                                        <p:cTn id="126" dur="500"/>
                                        <p:tgtEl>
                                          <p:spTgt spid="5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9"/>
                                        </p:tgtEl>
                                        <p:attrNameLst>
                                          <p:attrName>style.visibility</p:attrName>
                                        </p:attrNameLst>
                                      </p:cBhvr>
                                      <p:to>
                                        <p:strVal val="visible"/>
                                      </p:to>
                                    </p:set>
                                    <p:animEffect transition="in" filter="fade">
                                      <p:cBhvr>
                                        <p:cTn id="129" dur="500"/>
                                        <p:tgtEl>
                                          <p:spTgt spid="59"/>
                                        </p:tgtEl>
                                      </p:cBhvr>
                                    </p:animEffect>
                                  </p:childTnLst>
                                </p:cTn>
                              </p:par>
                              <p:par>
                                <p:cTn id="130" presetID="10" presetClass="entr" presetSubtype="0" fill="hold" nodeType="withEffect">
                                  <p:stCondLst>
                                    <p:cond delay="0"/>
                                  </p:stCondLst>
                                  <p:childTnLst>
                                    <p:set>
                                      <p:cBhvr>
                                        <p:cTn id="131" dur="1" fill="hold">
                                          <p:stCondLst>
                                            <p:cond delay="0"/>
                                          </p:stCondLst>
                                        </p:cTn>
                                        <p:tgtEl>
                                          <p:spTgt spid="65"/>
                                        </p:tgtEl>
                                        <p:attrNameLst>
                                          <p:attrName>style.visibility</p:attrName>
                                        </p:attrNameLst>
                                      </p:cBhvr>
                                      <p:to>
                                        <p:strVal val="visible"/>
                                      </p:to>
                                    </p:set>
                                    <p:animEffect transition="in" filter="fade">
                                      <p:cBhvr>
                                        <p:cTn id="132" dur="500"/>
                                        <p:tgtEl>
                                          <p:spTgt spid="65"/>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Effect transition="in" filter="fade">
                                      <p:cBhvr>
                                        <p:cTn id="135" dur="500"/>
                                        <p:tgtEl>
                                          <p:spTgt spid="66"/>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69"/>
                                        </p:tgtEl>
                                        <p:attrNameLst>
                                          <p:attrName>style.visibility</p:attrName>
                                        </p:attrNameLst>
                                      </p:cBhvr>
                                      <p:to>
                                        <p:strVal val="visible"/>
                                      </p:to>
                                    </p:set>
                                    <p:animEffect transition="in" filter="fade">
                                      <p:cBhvr>
                                        <p:cTn id="140" dur="500"/>
                                        <p:tgtEl>
                                          <p:spTgt spid="69"/>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70"/>
                                        </p:tgtEl>
                                        <p:attrNameLst>
                                          <p:attrName>style.visibility</p:attrName>
                                        </p:attrNameLst>
                                      </p:cBhvr>
                                      <p:to>
                                        <p:strVal val="visible"/>
                                      </p:to>
                                    </p:set>
                                    <p:animEffect transition="in" filter="fade">
                                      <p:cBhvr>
                                        <p:cTn id="143" dur="500"/>
                                        <p:tgtEl>
                                          <p:spTgt spid="70"/>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gtEl>
                                        <p:attrNameLst>
                                          <p:attrName>style.visibility</p:attrName>
                                        </p:attrNameLst>
                                      </p:cBhvr>
                                      <p:to>
                                        <p:strVal val="visible"/>
                                      </p:to>
                                    </p:set>
                                    <p:animEffect transition="in" filter="fade">
                                      <p:cBhvr>
                                        <p:cTn id="146" dur="500"/>
                                        <p:tgtEl>
                                          <p:spTgt spid="71"/>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72"/>
                                        </p:tgtEl>
                                        <p:attrNameLst>
                                          <p:attrName>style.visibility</p:attrName>
                                        </p:attrNameLst>
                                      </p:cBhvr>
                                      <p:to>
                                        <p:strVal val="visible"/>
                                      </p:to>
                                    </p:set>
                                    <p:animEffect transition="in" filter="fade">
                                      <p:cBhvr>
                                        <p:cTn id="149" dur="500"/>
                                        <p:tgtEl>
                                          <p:spTgt spid="72"/>
                                        </p:tgtEl>
                                      </p:cBhvr>
                                    </p:animEffect>
                                  </p:childTnLst>
                                </p:cTn>
                              </p:par>
                              <p:par>
                                <p:cTn id="150" presetID="10" presetClass="entr" presetSubtype="0" fill="hold" nodeType="withEffect">
                                  <p:stCondLst>
                                    <p:cond delay="0"/>
                                  </p:stCondLst>
                                  <p:childTnLst>
                                    <p:set>
                                      <p:cBhvr>
                                        <p:cTn id="151" dur="1" fill="hold">
                                          <p:stCondLst>
                                            <p:cond delay="0"/>
                                          </p:stCondLst>
                                        </p:cTn>
                                        <p:tgtEl>
                                          <p:spTgt spid="73"/>
                                        </p:tgtEl>
                                        <p:attrNameLst>
                                          <p:attrName>style.visibility</p:attrName>
                                        </p:attrNameLst>
                                      </p:cBhvr>
                                      <p:to>
                                        <p:strVal val="visible"/>
                                      </p:to>
                                    </p:set>
                                    <p:animEffect transition="in" filter="fade">
                                      <p:cBhvr>
                                        <p:cTn id="152" dur="500"/>
                                        <p:tgtEl>
                                          <p:spTgt spid="73"/>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74"/>
                                        </p:tgtEl>
                                        <p:attrNameLst>
                                          <p:attrName>style.visibility</p:attrName>
                                        </p:attrNameLst>
                                      </p:cBhvr>
                                      <p:to>
                                        <p:strVal val="visible"/>
                                      </p:to>
                                    </p:set>
                                    <p:animEffect transition="in" filter="fade">
                                      <p:cBhvr>
                                        <p:cTn id="155" dur="500"/>
                                        <p:tgtEl>
                                          <p:spTgt spid="74"/>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fade">
                                      <p:cBhvr>
                                        <p:cTn id="160" dur="500"/>
                                        <p:tgtEl>
                                          <p:spTgt spid="75"/>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76"/>
                                        </p:tgtEl>
                                        <p:attrNameLst>
                                          <p:attrName>style.visibility</p:attrName>
                                        </p:attrNameLst>
                                      </p:cBhvr>
                                      <p:to>
                                        <p:strVal val="visible"/>
                                      </p:to>
                                    </p:set>
                                    <p:animEffect transition="in" filter="fade">
                                      <p:cBhvr>
                                        <p:cTn id="163" dur="500"/>
                                        <p:tgtEl>
                                          <p:spTgt spid="76"/>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77"/>
                                        </p:tgtEl>
                                        <p:attrNameLst>
                                          <p:attrName>style.visibility</p:attrName>
                                        </p:attrNameLst>
                                      </p:cBhvr>
                                      <p:to>
                                        <p:strVal val="visible"/>
                                      </p:to>
                                    </p:set>
                                    <p:animEffect transition="in" filter="fade">
                                      <p:cBhvr>
                                        <p:cTn id="166" dur="500"/>
                                        <p:tgtEl>
                                          <p:spTgt spid="77"/>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78"/>
                                        </p:tgtEl>
                                        <p:attrNameLst>
                                          <p:attrName>style.visibility</p:attrName>
                                        </p:attrNameLst>
                                      </p:cBhvr>
                                      <p:to>
                                        <p:strVal val="visible"/>
                                      </p:to>
                                    </p:set>
                                    <p:animEffect transition="in" filter="fade">
                                      <p:cBhvr>
                                        <p:cTn id="169" dur="500"/>
                                        <p:tgtEl>
                                          <p:spTgt spid="78"/>
                                        </p:tgtEl>
                                      </p:cBhvr>
                                    </p:animEffect>
                                  </p:childTnLst>
                                </p:cTn>
                              </p:par>
                              <p:par>
                                <p:cTn id="170" presetID="10" presetClass="entr" presetSubtype="0" fill="hold" nodeType="with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fade">
                                      <p:cBhvr>
                                        <p:cTn id="172" dur="500"/>
                                        <p:tgtEl>
                                          <p:spTgt spid="79"/>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80"/>
                                        </p:tgtEl>
                                        <p:attrNameLst>
                                          <p:attrName>style.visibility</p:attrName>
                                        </p:attrNameLst>
                                      </p:cBhvr>
                                      <p:to>
                                        <p:strVal val="visible"/>
                                      </p:to>
                                    </p:set>
                                    <p:animEffect transition="in" filter="fade">
                                      <p:cBhvr>
                                        <p:cTn id="175" dur="500"/>
                                        <p:tgtEl>
                                          <p:spTgt spid="80"/>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2"/>
                                        </p:tgtEl>
                                        <p:attrNameLst>
                                          <p:attrName>style.visibility</p:attrName>
                                        </p:attrNameLst>
                                      </p:cBhvr>
                                      <p:to>
                                        <p:strVal val="visible"/>
                                      </p:to>
                                    </p:set>
                                    <p:animEffect transition="in" filter="fade">
                                      <p:cBhvr>
                                        <p:cTn id="183" dur="500"/>
                                        <p:tgtEl>
                                          <p:spTgt spid="82"/>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83"/>
                                        </p:tgtEl>
                                        <p:attrNameLst>
                                          <p:attrName>style.visibility</p:attrName>
                                        </p:attrNameLst>
                                      </p:cBhvr>
                                      <p:to>
                                        <p:strVal val="visible"/>
                                      </p:to>
                                    </p:set>
                                    <p:animEffect transition="in" filter="fade">
                                      <p:cBhvr>
                                        <p:cTn id="186" dur="500"/>
                                        <p:tgtEl>
                                          <p:spTgt spid="83"/>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84"/>
                                        </p:tgtEl>
                                        <p:attrNameLst>
                                          <p:attrName>style.visibility</p:attrName>
                                        </p:attrNameLst>
                                      </p:cBhvr>
                                      <p:to>
                                        <p:strVal val="visible"/>
                                      </p:to>
                                    </p:set>
                                    <p:animEffect transition="in" filter="fade">
                                      <p:cBhvr>
                                        <p:cTn id="189" dur="500"/>
                                        <p:tgtEl>
                                          <p:spTgt spid="84"/>
                                        </p:tgtEl>
                                      </p:cBhvr>
                                    </p:animEffect>
                                  </p:childTnLst>
                                </p:cTn>
                              </p:par>
                              <p:par>
                                <p:cTn id="190" presetID="10" presetClass="entr" presetSubtype="0" fill="hold" nodeType="withEffect">
                                  <p:stCondLst>
                                    <p:cond delay="0"/>
                                  </p:stCondLst>
                                  <p:childTnLst>
                                    <p:set>
                                      <p:cBhvr>
                                        <p:cTn id="191" dur="1" fill="hold">
                                          <p:stCondLst>
                                            <p:cond delay="0"/>
                                          </p:stCondLst>
                                        </p:cTn>
                                        <p:tgtEl>
                                          <p:spTgt spid="85"/>
                                        </p:tgtEl>
                                        <p:attrNameLst>
                                          <p:attrName>style.visibility</p:attrName>
                                        </p:attrNameLst>
                                      </p:cBhvr>
                                      <p:to>
                                        <p:strVal val="visible"/>
                                      </p:to>
                                    </p:set>
                                    <p:animEffect transition="in" filter="fade">
                                      <p:cBhvr>
                                        <p:cTn id="192" dur="500"/>
                                        <p:tgtEl>
                                          <p:spTgt spid="85"/>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86"/>
                                        </p:tgtEl>
                                        <p:attrNameLst>
                                          <p:attrName>style.visibility</p:attrName>
                                        </p:attrNameLst>
                                      </p:cBhvr>
                                      <p:to>
                                        <p:strVal val="visible"/>
                                      </p:to>
                                    </p:set>
                                    <p:animEffect transition="in" filter="fade">
                                      <p:cBhvr>
                                        <p:cTn id="195" dur="500"/>
                                        <p:tgtEl>
                                          <p:spTgt spid="86"/>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99"/>
                                        </p:tgtEl>
                                        <p:attrNameLst>
                                          <p:attrName>style.visibility</p:attrName>
                                        </p:attrNameLst>
                                      </p:cBhvr>
                                      <p:to>
                                        <p:strVal val="visible"/>
                                      </p:to>
                                    </p:set>
                                    <p:animEffect transition="in" filter="fade">
                                      <p:cBhvr>
                                        <p:cTn id="200" dur="500"/>
                                        <p:tgtEl>
                                          <p:spTgt spid="99"/>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00"/>
                                        </p:tgtEl>
                                        <p:attrNameLst>
                                          <p:attrName>style.visibility</p:attrName>
                                        </p:attrNameLst>
                                      </p:cBhvr>
                                      <p:to>
                                        <p:strVal val="visible"/>
                                      </p:to>
                                    </p:set>
                                    <p:animEffect transition="in" filter="fade">
                                      <p:cBhvr>
                                        <p:cTn id="203" dur="500"/>
                                        <p:tgtEl>
                                          <p:spTgt spid="100"/>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101"/>
                                        </p:tgtEl>
                                        <p:attrNameLst>
                                          <p:attrName>style.visibility</p:attrName>
                                        </p:attrNameLst>
                                      </p:cBhvr>
                                      <p:to>
                                        <p:strVal val="visible"/>
                                      </p:to>
                                    </p:set>
                                    <p:animEffect transition="in" filter="fade">
                                      <p:cBhvr>
                                        <p:cTn id="206" dur="500"/>
                                        <p:tgtEl>
                                          <p:spTgt spid="101"/>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102"/>
                                        </p:tgtEl>
                                        <p:attrNameLst>
                                          <p:attrName>style.visibility</p:attrName>
                                        </p:attrNameLst>
                                      </p:cBhvr>
                                      <p:to>
                                        <p:strVal val="visible"/>
                                      </p:to>
                                    </p:set>
                                    <p:animEffect transition="in" filter="fade">
                                      <p:cBhvr>
                                        <p:cTn id="209" dur="500"/>
                                        <p:tgtEl>
                                          <p:spTgt spid="102"/>
                                        </p:tgtEl>
                                      </p:cBhvr>
                                    </p:animEffect>
                                  </p:childTnLst>
                                </p:cTn>
                              </p:par>
                              <p:par>
                                <p:cTn id="210" presetID="10" presetClass="entr" presetSubtype="0" fill="hold" nodeType="with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fade">
                                      <p:cBhvr>
                                        <p:cTn id="212" dur="500"/>
                                        <p:tgtEl>
                                          <p:spTgt spid="103"/>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104"/>
                                        </p:tgtEl>
                                        <p:attrNameLst>
                                          <p:attrName>style.visibility</p:attrName>
                                        </p:attrNameLst>
                                      </p:cBhvr>
                                      <p:to>
                                        <p:strVal val="visible"/>
                                      </p:to>
                                    </p:set>
                                    <p:animEffect transition="in" filter="fade">
                                      <p:cBhvr>
                                        <p:cTn id="215" dur="500"/>
                                        <p:tgtEl>
                                          <p:spTgt spid="104"/>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grpId="0" nodeType="clickEffect">
                                  <p:stCondLst>
                                    <p:cond delay="0"/>
                                  </p:stCondLst>
                                  <p:childTnLst>
                                    <p:set>
                                      <p:cBhvr>
                                        <p:cTn id="219" dur="1" fill="hold">
                                          <p:stCondLst>
                                            <p:cond delay="0"/>
                                          </p:stCondLst>
                                        </p:cTn>
                                        <p:tgtEl>
                                          <p:spTgt spid="111"/>
                                        </p:tgtEl>
                                        <p:attrNameLst>
                                          <p:attrName>style.visibility</p:attrName>
                                        </p:attrNameLst>
                                      </p:cBhvr>
                                      <p:to>
                                        <p:strVal val="visible"/>
                                      </p:to>
                                    </p:set>
                                    <p:animEffect transition="in" filter="fade">
                                      <p:cBhvr>
                                        <p:cTn id="220" dur="500"/>
                                        <p:tgtEl>
                                          <p:spTgt spid="111"/>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12"/>
                                        </p:tgtEl>
                                        <p:attrNameLst>
                                          <p:attrName>style.visibility</p:attrName>
                                        </p:attrNameLst>
                                      </p:cBhvr>
                                      <p:to>
                                        <p:strVal val="visible"/>
                                      </p:to>
                                    </p:set>
                                    <p:animEffect transition="in" filter="fade">
                                      <p:cBhvr>
                                        <p:cTn id="223" dur="500"/>
                                        <p:tgtEl>
                                          <p:spTgt spid="112"/>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13"/>
                                        </p:tgtEl>
                                        <p:attrNameLst>
                                          <p:attrName>style.visibility</p:attrName>
                                        </p:attrNameLst>
                                      </p:cBhvr>
                                      <p:to>
                                        <p:strVal val="visible"/>
                                      </p:to>
                                    </p:set>
                                    <p:animEffect transition="in" filter="fade">
                                      <p:cBhvr>
                                        <p:cTn id="226" dur="500"/>
                                        <p:tgtEl>
                                          <p:spTgt spid="113"/>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14"/>
                                        </p:tgtEl>
                                        <p:attrNameLst>
                                          <p:attrName>style.visibility</p:attrName>
                                        </p:attrNameLst>
                                      </p:cBhvr>
                                      <p:to>
                                        <p:strVal val="visible"/>
                                      </p:to>
                                    </p:set>
                                    <p:animEffect transition="in" filter="fade">
                                      <p:cBhvr>
                                        <p:cTn id="229" dur="500"/>
                                        <p:tgtEl>
                                          <p:spTgt spid="114"/>
                                        </p:tgtEl>
                                      </p:cBhvr>
                                    </p:animEffect>
                                  </p:childTnLst>
                                </p:cTn>
                              </p:par>
                              <p:par>
                                <p:cTn id="230" presetID="10" presetClass="entr" presetSubtype="0" fill="hold" nodeType="withEffect">
                                  <p:stCondLst>
                                    <p:cond delay="0"/>
                                  </p:stCondLst>
                                  <p:childTnLst>
                                    <p:set>
                                      <p:cBhvr>
                                        <p:cTn id="231" dur="1" fill="hold">
                                          <p:stCondLst>
                                            <p:cond delay="0"/>
                                          </p:stCondLst>
                                        </p:cTn>
                                        <p:tgtEl>
                                          <p:spTgt spid="115"/>
                                        </p:tgtEl>
                                        <p:attrNameLst>
                                          <p:attrName>style.visibility</p:attrName>
                                        </p:attrNameLst>
                                      </p:cBhvr>
                                      <p:to>
                                        <p:strVal val="visible"/>
                                      </p:to>
                                    </p:set>
                                    <p:animEffect transition="in" filter="fade">
                                      <p:cBhvr>
                                        <p:cTn id="232" dur="500"/>
                                        <p:tgtEl>
                                          <p:spTgt spid="115"/>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16"/>
                                        </p:tgtEl>
                                        <p:attrNameLst>
                                          <p:attrName>style.visibility</p:attrName>
                                        </p:attrNameLst>
                                      </p:cBhvr>
                                      <p:to>
                                        <p:strVal val="visible"/>
                                      </p:to>
                                    </p:set>
                                    <p:animEffect transition="in" filter="fade">
                                      <p:cBhvr>
                                        <p:cTn id="235" dur="500"/>
                                        <p:tgtEl>
                                          <p:spTgt spid="116"/>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ntr" presetSubtype="0" fill="hold" grpId="0" nodeType="clickEffect">
                                  <p:stCondLst>
                                    <p:cond delay="0"/>
                                  </p:stCondLst>
                                  <p:childTnLst>
                                    <p:set>
                                      <p:cBhvr>
                                        <p:cTn id="239" dur="1" fill="hold">
                                          <p:stCondLst>
                                            <p:cond delay="0"/>
                                          </p:stCondLst>
                                        </p:cTn>
                                        <p:tgtEl>
                                          <p:spTgt spid="117"/>
                                        </p:tgtEl>
                                        <p:attrNameLst>
                                          <p:attrName>style.visibility</p:attrName>
                                        </p:attrNameLst>
                                      </p:cBhvr>
                                      <p:to>
                                        <p:strVal val="visible"/>
                                      </p:to>
                                    </p:set>
                                    <p:animEffect transition="in" filter="fade">
                                      <p:cBhvr>
                                        <p:cTn id="240" dur="500"/>
                                        <p:tgtEl>
                                          <p:spTgt spid="117"/>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118"/>
                                        </p:tgtEl>
                                        <p:attrNameLst>
                                          <p:attrName>style.visibility</p:attrName>
                                        </p:attrNameLst>
                                      </p:cBhvr>
                                      <p:to>
                                        <p:strVal val="visible"/>
                                      </p:to>
                                    </p:set>
                                    <p:animEffect transition="in" filter="fade">
                                      <p:cBhvr>
                                        <p:cTn id="243" dur="500"/>
                                        <p:tgtEl>
                                          <p:spTgt spid="118"/>
                                        </p:tgtEl>
                                      </p:cBhvr>
                                    </p:animEffect>
                                  </p:childTnLst>
                                </p:cTn>
                              </p:par>
                              <p:par>
                                <p:cTn id="244" presetID="10" presetClass="entr" presetSubtype="0" fill="hold" grpId="0" nodeType="withEffect">
                                  <p:stCondLst>
                                    <p:cond delay="0"/>
                                  </p:stCondLst>
                                  <p:childTnLst>
                                    <p:set>
                                      <p:cBhvr>
                                        <p:cTn id="245" dur="1" fill="hold">
                                          <p:stCondLst>
                                            <p:cond delay="0"/>
                                          </p:stCondLst>
                                        </p:cTn>
                                        <p:tgtEl>
                                          <p:spTgt spid="119"/>
                                        </p:tgtEl>
                                        <p:attrNameLst>
                                          <p:attrName>style.visibility</p:attrName>
                                        </p:attrNameLst>
                                      </p:cBhvr>
                                      <p:to>
                                        <p:strVal val="visible"/>
                                      </p:to>
                                    </p:set>
                                    <p:animEffect transition="in" filter="fade">
                                      <p:cBhvr>
                                        <p:cTn id="246" dur="500"/>
                                        <p:tgtEl>
                                          <p:spTgt spid="119"/>
                                        </p:tgtEl>
                                      </p:cBhvr>
                                    </p:animEffect>
                                  </p:childTnLst>
                                </p:cTn>
                              </p:par>
                              <p:par>
                                <p:cTn id="247" presetID="10" presetClass="entr" presetSubtype="0" fill="hold" grpId="0" nodeType="withEffect">
                                  <p:stCondLst>
                                    <p:cond delay="0"/>
                                  </p:stCondLst>
                                  <p:childTnLst>
                                    <p:set>
                                      <p:cBhvr>
                                        <p:cTn id="248" dur="1" fill="hold">
                                          <p:stCondLst>
                                            <p:cond delay="0"/>
                                          </p:stCondLst>
                                        </p:cTn>
                                        <p:tgtEl>
                                          <p:spTgt spid="120"/>
                                        </p:tgtEl>
                                        <p:attrNameLst>
                                          <p:attrName>style.visibility</p:attrName>
                                        </p:attrNameLst>
                                      </p:cBhvr>
                                      <p:to>
                                        <p:strVal val="visible"/>
                                      </p:to>
                                    </p:set>
                                    <p:animEffect transition="in" filter="fade">
                                      <p:cBhvr>
                                        <p:cTn id="249" dur="500"/>
                                        <p:tgtEl>
                                          <p:spTgt spid="120"/>
                                        </p:tgtEl>
                                      </p:cBhvr>
                                    </p:animEffect>
                                  </p:childTnLst>
                                </p:cTn>
                              </p:par>
                              <p:par>
                                <p:cTn id="250" presetID="10" presetClass="entr" presetSubtype="0" fill="hold" nodeType="withEffect">
                                  <p:stCondLst>
                                    <p:cond delay="0"/>
                                  </p:stCondLst>
                                  <p:childTnLst>
                                    <p:set>
                                      <p:cBhvr>
                                        <p:cTn id="251" dur="1" fill="hold">
                                          <p:stCondLst>
                                            <p:cond delay="0"/>
                                          </p:stCondLst>
                                        </p:cTn>
                                        <p:tgtEl>
                                          <p:spTgt spid="121"/>
                                        </p:tgtEl>
                                        <p:attrNameLst>
                                          <p:attrName>style.visibility</p:attrName>
                                        </p:attrNameLst>
                                      </p:cBhvr>
                                      <p:to>
                                        <p:strVal val="visible"/>
                                      </p:to>
                                    </p:set>
                                    <p:animEffect transition="in" filter="fade">
                                      <p:cBhvr>
                                        <p:cTn id="252" dur="500"/>
                                        <p:tgtEl>
                                          <p:spTgt spid="121"/>
                                        </p:tgtEl>
                                      </p:cBhvr>
                                    </p:animEffect>
                                  </p:childTnLst>
                                </p:cTn>
                              </p:par>
                              <p:par>
                                <p:cTn id="253" presetID="10" presetClass="entr" presetSubtype="0" fill="hold" grpId="0" nodeType="withEffect">
                                  <p:stCondLst>
                                    <p:cond delay="0"/>
                                  </p:stCondLst>
                                  <p:childTnLst>
                                    <p:set>
                                      <p:cBhvr>
                                        <p:cTn id="254" dur="1" fill="hold">
                                          <p:stCondLst>
                                            <p:cond delay="0"/>
                                          </p:stCondLst>
                                        </p:cTn>
                                        <p:tgtEl>
                                          <p:spTgt spid="122"/>
                                        </p:tgtEl>
                                        <p:attrNameLst>
                                          <p:attrName>style.visibility</p:attrName>
                                        </p:attrNameLst>
                                      </p:cBhvr>
                                      <p:to>
                                        <p:strVal val="visible"/>
                                      </p:to>
                                    </p:set>
                                    <p:animEffect transition="in" filter="fade">
                                      <p:cBhvr>
                                        <p:cTn id="255" dur="500"/>
                                        <p:tgtEl>
                                          <p:spTgt spid="122"/>
                                        </p:tgtEl>
                                      </p:cBhvr>
                                    </p:animEffect>
                                  </p:childTnLst>
                                </p:cTn>
                              </p:par>
                            </p:childTnLst>
                          </p:cTn>
                        </p:par>
                      </p:childTnLst>
                    </p:cTn>
                  </p:par>
                  <p:par>
                    <p:cTn id="256" fill="hold">
                      <p:stCondLst>
                        <p:cond delay="indefinite"/>
                      </p:stCondLst>
                      <p:childTnLst>
                        <p:par>
                          <p:cTn id="257" fill="hold">
                            <p:stCondLst>
                              <p:cond delay="0"/>
                            </p:stCondLst>
                            <p:childTnLst>
                              <p:par>
                                <p:cTn id="258" presetID="10" presetClass="entr" presetSubtype="0" fill="hold" grpId="0" nodeType="clickEffect">
                                  <p:stCondLst>
                                    <p:cond delay="0"/>
                                  </p:stCondLst>
                                  <p:childTnLst>
                                    <p:set>
                                      <p:cBhvr>
                                        <p:cTn id="259" dur="1" fill="hold">
                                          <p:stCondLst>
                                            <p:cond delay="0"/>
                                          </p:stCondLst>
                                        </p:cTn>
                                        <p:tgtEl>
                                          <p:spTgt spid="123"/>
                                        </p:tgtEl>
                                        <p:attrNameLst>
                                          <p:attrName>style.visibility</p:attrName>
                                        </p:attrNameLst>
                                      </p:cBhvr>
                                      <p:to>
                                        <p:strVal val="visible"/>
                                      </p:to>
                                    </p:set>
                                    <p:animEffect transition="in" filter="fade">
                                      <p:cBhvr>
                                        <p:cTn id="260" dur="500"/>
                                        <p:tgtEl>
                                          <p:spTgt spid="123"/>
                                        </p:tgtEl>
                                      </p:cBhvr>
                                    </p:animEffect>
                                  </p:childTnLst>
                                </p:cTn>
                              </p:par>
                              <p:par>
                                <p:cTn id="261" presetID="10" presetClass="entr" presetSubtype="0" fill="hold" grpId="0" nodeType="withEffect">
                                  <p:stCondLst>
                                    <p:cond delay="0"/>
                                  </p:stCondLst>
                                  <p:childTnLst>
                                    <p:set>
                                      <p:cBhvr>
                                        <p:cTn id="262" dur="1" fill="hold">
                                          <p:stCondLst>
                                            <p:cond delay="0"/>
                                          </p:stCondLst>
                                        </p:cTn>
                                        <p:tgtEl>
                                          <p:spTgt spid="124"/>
                                        </p:tgtEl>
                                        <p:attrNameLst>
                                          <p:attrName>style.visibility</p:attrName>
                                        </p:attrNameLst>
                                      </p:cBhvr>
                                      <p:to>
                                        <p:strVal val="visible"/>
                                      </p:to>
                                    </p:set>
                                    <p:animEffect transition="in" filter="fade">
                                      <p:cBhvr>
                                        <p:cTn id="263" dur="500"/>
                                        <p:tgtEl>
                                          <p:spTgt spid="124"/>
                                        </p:tgtEl>
                                      </p:cBhvr>
                                    </p:animEffect>
                                  </p:childTnLst>
                                </p:cTn>
                              </p:par>
                              <p:par>
                                <p:cTn id="264" presetID="10" presetClass="entr" presetSubtype="0" fill="hold" grpId="0" nodeType="withEffect">
                                  <p:stCondLst>
                                    <p:cond delay="0"/>
                                  </p:stCondLst>
                                  <p:childTnLst>
                                    <p:set>
                                      <p:cBhvr>
                                        <p:cTn id="265" dur="1" fill="hold">
                                          <p:stCondLst>
                                            <p:cond delay="0"/>
                                          </p:stCondLst>
                                        </p:cTn>
                                        <p:tgtEl>
                                          <p:spTgt spid="125"/>
                                        </p:tgtEl>
                                        <p:attrNameLst>
                                          <p:attrName>style.visibility</p:attrName>
                                        </p:attrNameLst>
                                      </p:cBhvr>
                                      <p:to>
                                        <p:strVal val="visible"/>
                                      </p:to>
                                    </p:set>
                                    <p:animEffect transition="in" filter="fade">
                                      <p:cBhvr>
                                        <p:cTn id="266" dur="500"/>
                                        <p:tgtEl>
                                          <p:spTgt spid="125"/>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126"/>
                                        </p:tgtEl>
                                        <p:attrNameLst>
                                          <p:attrName>style.visibility</p:attrName>
                                        </p:attrNameLst>
                                      </p:cBhvr>
                                      <p:to>
                                        <p:strVal val="visible"/>
                                      </p:to>
                                    </p:set>
                                    <p:animEffect transition="in" filter="fade">
                                      <p:cBhvr>
                                        <p:cTn id="269" dur="500"/>
                                        <p:tgtEl>
                                          <p:spTgt spid="126"/>
                                        </p:tgtEl>
                                      </p:cBhvr>
                                    </p:animEffect>
                                  </p:childTnLst>
                                </p:cTn>
                              </p:par>
                              <p:par>
                                <p:cTn id="270" presetID="10" presetClass="entr" presetSubtype="0" fill="hold" nodeType="withEffect">
                                  <p:stCondLst>
                                    <p:cond delay="0"/>
                                  </p:stCondLst>
                                  <p:childTnLst>
                                    <p:set>
                                      <p:cBhvr>
                                        <p:cTn id="271" dur="1" fill="hold">
                                          <p:stCondLst>
                                            <p:cond delay="0"/>
                                          </p:stCondLst>
                                        </p:cTn>
                                        <p:tgtEl>
                                          <p:spTgt spid="127"/>
                                        </p:tgtEl>
                                        <p:attrNameLst>
                                          <p:attrName>style.visibility</p:attrName>
                                        </p:attrNameLst>
                                      </p:cBhvr>
                                      <p:to>
                                        <p:strVal val="visible"/>
                                      </p:to>
                                    </p:set>
                                    <p:animEffect transition="in" filter="fade">
                                      <p:cBhvr>
                                        <p:cTn id="272" dur="500"/>
                                        <p:tgtEl>
                                          <p:spTgt spid="127"/>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128"/>
                                        </p:tgtEl>
                                        <p:attrNameLst>
                                          <p:attrName>style.visibility</p:attrName>
                                        </p:attrNameLst>
                                      </p:cBhvr>
                                      <p:to>
                                        <p:strVal val="visible"/>
                                      </p:to>
                                    </p:set>
                                    <p:animEffect transition="in" filter="fade">
                                      <p:cBhvr>
                                        <p:cTn id="275" dur="500"/>
                                        <p:tgtEl>
                                          <p:spTgt spid="128"/>
                                        </p:tgtEl>
                                      </p:cBhvr>
                                    </p:animEffect>
                                  </p:childTnLst>
                                </p:cTn>
                              </p:par>
                            </p:childTnLst>
                          </p:cTn>
                        </p:par>
                      </p:childTnLst>
                    </p:cTn>
                  </p:par>
                  <p:par>
                    <p:cTn id="276" fill="hold">
                      <p:stCondLst>
                        <p:cond delay="indefinite"/>
                      </p:stCondLst>
                      <p:childTnLst>
                        <p:par>
                          <p:cTn id="277" fill="hold">
                            <p:stCondLst>
                              <p:cond delay="0"/>
                            </p:stCondLst>
                            <p:childTnLst>
                              <p:par>
                                <p:cTn id="278" presetID="10" presetClass="entr" presetSubtype="0" fill="hold" grpId="0" nodeType="clickEffect">
                                  <p:stCondLst>
                                    <p:cond delay="0"/>
                                  </p:stCondLst>
                                  <p:childTnLst>
                                    <p:set>
                                      <p:cBhvr>
                                        <p:cTn id="279" dur="1" fill="hold">
                                          <p:stCondLst>
                                            <p:cond delay="0"/>
                                          </p:stCondLst>
                                        </p:cTn>
                                        <p:tgtEl>
                                          <p:spTgt spid="129"/>
                                        </p:tgtEl>
                                        <p:attrNameLst>
                                          <p:attrName>style.visibility</p:attrName>
                                        </p:attrNameLst>
                                      </p:cBhvr>
                                      <p:to>
                                        <p:strVal val="visible"/>
                                      </p:to>
                                    </p:set>
                                    <p:animEffect transition="in" filter="fade">
                                      <p:cBhvr>
                                        <p:cTn id="280" dur="500"/>
                                        <p:tgtEl>
                                          <p:spTgt spid="129"/>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30"/>
                                        </p:tgtEl>
                                        <p:attrNameLst>
                                          <p:attrName>style.visibility</p:attrName>
                                        </p:attrNameLst>
                                      </p:cBhvr>
                                      <p:to>
                                        <p:strVal val="visible"/>
                                      </p:to>
                                    </p:set>
                                    <p:animEffect transition="in" filter="fade">
                                      <p:cBhvr>
                                        <p:cTn id="283" dur="500"/>
                                        <p:tgtEl>
                                          <p:spTgt spid="130"/>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31"/>
                                        </p:tgtEl>
                                        <p:attrNameLst>
                                          <p:attrName>style.visibility</p:attrName>
                                        </p:attrNameLst>
                                      </p:cBhvr>
                                      <p:to>
                                        <p:strVal val="visible"/>
                                      </p:to>
                                    </p:set>
                                    <p:animEffect transition="in" filter="fade">
                                      <p:cBhvr>
                                        <p:cTn id="286" dur="500"/>
                                        <p:tgtEl>
                                          <p:spTgt spid="131"/>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32"/>
                                        </p:tgtEl>
                                        <p:attrNameLst>
                                          <p:attrName>style.visibility</p:attrName>
                                        </p:attrNameLst>
                                      </p:cBhvr>
                                      <p:to>
                                        <p:strVal val="visible"/>
                                      </p:to>
                                    </p:set>
                                    <p:animEffect transition="in" filter="fade">
                                      <p:cBhvr>
                                        <p:cTn id="289" dur="500"/>
                                        <p:tgtEl>
                                          <p:spTgt spid="132"/>
                                        </p:tgtEl>
                                      </p:cBhvr>
                                    </p:animEffect>
                                  </p:childTnLst>
                                </p:cTn>
                              </p:par>
                              <p:par>
                                <p:cTn id="290" presetID="10" presetClass="entr" presetSubtype="0" fill="hold" nodeType="withEffect">
                                  <p:stCondLst>
                                    <p:cond delay="0"/>
                                  </p:stCondLst>
                                  <p:childTnLst>
                                    <p:set>
                                      <p:cBhvr>
                                        <p:cTn id="291" dur="1" fill="hold">
                                          <p:stCondLst>
                                            <p:cond delay="0"/>
                                          </p:stCondLst>
                                        </p:cTn>
                                        <p:tgtEl>
                                          <p:spTgt spid="133"/>
                                        </p:tgtEl>
                                        <p:attrNameLst>
                                          <p:attrName>style.visibility</p:attrName>
                                        </p:attrNameLst>
                                      </p:cBhvr>
                                      <p:to>
                                        <p:strVal val="visible"/>
                                      </p:to>
                                    </p:set>
                                    <p:animEffect transition="in" filter="fade">
                                      <p:cBhvr>
                                        <p:cTn id="292" dur="500"/>
                                        <p:tgtEl>
                                          <p:spTgt spid="133"/>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34"/>
                                        </p:tgtEl>
                                        <p:attrNameLst>
                                          <p:attrName>style.visibility</p:attrName>
                                        </p:attrNameLst>
                                      </p:cBhvr>
                                      <p:to>
                                        <p:strVal val="visible"/>
                                      </p:to>
                                    </p:set>
                                    <p:animEffect transition="in" filter="fade">
                                      <p:cBhvr>
                                        <p:cTn id="295" dur="500"/>
                                        <p:tgtEl>
                                          <p:spTgt spid="134"/>
                                        </p:tgtEl>
                                      </p:cBhvr>
                                    </p:animEffect>
                                  </p:childTnLst>
                                </p:cTn>
                              </p:par>
                            </p:childTnLst>
                          </p:cTn>
                        </p:par>
                      </p:childTnLst>
                    </p:cTn>
                  </p:par>
                  <p:par>
                    <p:cTn id="296" fill="hold">
                      <p:stCondLst>
                        <p:cond delay="indefinite"/>
                      </p:stCondLst>
                      <p:childTnLst>
                        <p:par>
                          <p:cTn id="297" fill="hold">
                            <p:stCondLst>
                              <p:cond delay="0"/>
                            </p:stCondLst>
                            <p:childTnLst>
                              <p:par>
                                <p:cTn id="298" presetID="10" presetClass="entr" presetSubtype="0" fill="hold" grpId="0" nodeType="clickEffect">
                                  <p:stCondLst>
                                    <p:cond delay="0"/>
                                  </p:stCondLst>
                                  <p:childTnLst>
                                    <p:set>
                                      <p:cBhvr>
                                        <p:cTn id="299" dur="1" fill="hold">
                                          <p:stCondLst>
                                            <p:cond delay="0"/>
                                          </p:stCondLst>
                                        </p:cTn>
                                        <p:tgtEl>
                                          <p:spTgt spid="135"/>
                                        </p:tgtEl>
                                        <p:attrNameLst>
                                          <p:attrName>style.visibility</p:attrName>
                                        </p:attrNameLst>
                                      </p:cBhvr>
                                      <p:to>
                                        <p:strVal val="visible"/>
                                      </p:to>
                                    </p:set>
                                    <p:animEffect transition="in" filter="fade">
                                      <p:cBhvr>
                                        <p:cTn id="300" dur="500"/>
                                        <p:tgtEl>
                                          <p:spTgt spid="135"/>
                                        </p:tgtEl>
                                      </p:cBhvr>
                                    </p:animEffect>
                                  </p:childTnLst>
                                </p:cTn>
                              </p:par>
                              <p:par>
                                <p:cTn id="301" presetID="10" presetClass="entr" presetSubtype="0" fill="hold" grpId="0" nodeType="withEffect">
                                  <p:stCondLst>
                                    <p:cond delay="0"/>
                                  </p:stCondLst>
                                  <p:childTnLst>
                                    <p:set>
                                      <p:cBhvr>
                                        <p:cTn id="302" dur="1" fill="hold">
                                          <p:stCondLst>
                                            <p:cond delay="0"/>
                                          </p:stCondLst>
                                        </p:cTn>
                                        <p:tgtEl>
                                          <p:spTgt spid="136"/>
                                        </p:tgtEl>
                                        <p:attrNameLst>
                                          <p:attrName>style.visibility</p:attrName>
                                        </p:attrNameLst>
                                      </p:cBhvr>
                                      <p:to>
                                        <p:strVal val="visible"/>
                                      </p:to>
                                    </p:set>
                                    <p:animEffect transition="in" filter="fade">
                                      <p:cBhvr>
                                        <p:cTn id="303" dur="500"/>
                                        <p:tgtEl>
                                          <p:spTgt spid="136"/>
                                        </p:tgtEl>
                                      </p:cBhvr>
                                    </p:animEffect>
                                  </p:childTnLst>
                                </p:cTn>
                              </p:par>
                              <p:par>
                                <p:cTn id="304" presetID="10" presetClass="entr" presetSubtype="0" fill="hold" grpId="0" nodeType="withEffect">
                                  <p:stCondLst>
                                    <p:cond delay="0"/>
                                  </p:stCondLst>
                                  <p:childTnLst>
                                    <p:set>
                                      <p:cBhvr>
                                        <p:cTn id="305" dur="1" fill="hold">
                                          <p:stCondLst>
                                            <p:cond delay="0"/>
                                          </p:stCondLst>
                                        </p:cTn>
                                        <p:tgtEl>
                                          <p:spTgt spid="137"/>
                                        </p:tgtEl>
                                        <p:attrNameLst>
                                          <p:attrName>style.visibility</p:attrName>
                                        </p:attrNameLst>
                                      </p:cBhvr>
                                      <p:to>
                                        <p:strVal val="visible"/>
                                      </p:to>
                                    </p:set>
                                    <p:animEffect transition="in" filter="fade">
                                      <p:cBhvr>
                                        <p:cTn id="306" dur="500"/>
                                        <p:tgtEl>
                                          <p:spTgt spid="137"/>
                                        </p:tgtEl>
                                      </p:cBhvr>
                                    </p:animEffect>
                                  </p:childTnLst>
                                </p:cTn>
                              </p:par>
                              <p:par>
                                <p:cTn id="307" presetID="10" presetClass="entr" presetSubtype="0" fill="hold" grpId="0" nodeType="withEffect">
                                  <p:stCondLst>
                                    <p:cond delay="0"/>
                                  </p:stCondLst>
                                  <p:childTnLst>
                                    <p:set>
                                      <p:cBhvr>
                                        <p:cTn id="308" dur="1" fill="hold">
                                          <p:stCondLst>
                                            <p:cond delay="0"/>
                                          </p:stCondLst>
                                        </p:cTn>
                                        <p:tgtEl>
                                          <p:spTgt spid="138"/>
                                        </p:tgtEl>
                                        <p:attrNameLst>
                                          <p:attrName>style.visibility</p:attrName>
                                        </p:attrNameLst>
                                      </p:cBhvr>
                                      <p:to>
                                        <p:strVal val="visible"/>
                                      </p:to>
                                    </p:set>
                                    <p:animEffect transition="in" filter="fade">
                                      <p:cBhvr>
                                        <p:cTn id="309" dur="500"/>
                                        <p:tgtEl>
                                          <p:spTgt spid="138"/>
                                        </p:tgtEl>
                                      </p:cBhvr>
                                    </p:animEffect>
                                  </p:childTnLst>
                                </p:cTn>
                              </p:par>
                              <p:par>
                                <p:cTn id="310" presetID="10" presetClass="entr" presetSubtype="0" fill="hold" nodeType="withEffect">
                                  <p:stCondLst>
                                    <p:cond delay="0"/>
                                  </p:stCondLst>
                                  <p:childTnLst>
                                    <p:set>
                                      <p:cBhvr>
                                        <p:cTn id="311" dur="1" fill="hold">
                                          <p:stCondLst>
                                            <p:cond delay="0"/>
                                          </p:stCondLst>
                                        </p:cTn>
                                        <p:tgtEl>
                                          <p:spTgt spid="139"/>
                                        </p:tgtEl>
                                        <p:attrNameLst>
                                          <p:attrName>style.visibility</p:attrName>
                                        </p:attrNameLst>
                                      </p:cBhvr>
                                      <p:to>
                                        <p:strVal val="visible"/>
                                      </p:to>
                                    </p:set>
                                    <p:animEffect transition="in" filter="fade">
                                      <p:cBhvr>
                                        <p:cTn id="312" dur="500"/>
                                        <p:tgtEl>
                                          <p:spTgt spid="139"/>
                                        </p:tgtEl>
                                      </p:cBhvr>
                                    </p:animEffect>
                                  </p:childTnLst>
                                </p:cTn>
                              </p:par>
                              <p:par>
                                <p:cTn id="313" presetID="10" presetClass="entr" presetSubtype="0" fill="hold" grpId="0" nodeType="withEffect">
                                  <p:stCondLst>
                                    <p:cond delay="0"/>
                                  </p:stCondLst>
                                  <p:childTnLst>
                                    <p:set>
                                      <p:cBhvr>
                                        <p:cTn id="314" dur="1" fill="hold">
                                          <p:stCondLst>
                                            <p:cond delay="0"/>
                                          </p:stCondLst>
                                        </p:cTn>
                                        <p:tgtEl>
                                          <p:spTgt spid="140"/>
                                        </p:tgtEl>
                                        <p:attrNameLst>
                                          <p:attrName>style.visibility</p:attrName>
                                        </p:attrNameLst>
                                      </p:cBhvr>
                                      <p:to>
                                        <p:strVal val="visible"/>
                                      </p:to>
                                    </p:set>
                                    <p:animEffect transition="in" filter="fade">
                                      <p:cBhvr>
                                        <p:cTn id="315" dur="500"/>
                                        <p:tgtEl>
                                          <p:spTgt spid="140"/>
                                        </p:tgtEl>
                                      </p:cBhvr>
                                    </p:animEffect>
                                  </p:childTnLst>
                                </p:cTn>
                              </p:par>
                            </p:childTnLst>
                          </p:cTn>
                        </p:par>
                      </p:childTnLst>
                    </p:cTn>
                  </p:par>
                  <p:par>
                    <p:cTn id="316" fill="hold">
                      <p:stCondLst>
                        <p:cond delay="indefinite"/>
                      </p:stCondLst>
                      <p:childTnLst>
                        <p:par>
                          <p:cTn id="317" fill="hold">
                            <p:stCondLst>
                              <p:cond delay="0"/>
                            </p:stCondLst>
                            <p:childTnLst>
                              <p:par>
                                <p:cTn id="318" presetID="10" presetClass="entr" presetSubtype="0" fill="hold" grpId="0" nodeType="clickEffect">
                                  <p:stCondLst>
                                    <p:cond delay="0"/>
                                  </p:stCondLst>
                                  <p:childTnLst>
                                    <p:set>
                                      <p:cBhvr>
                                        <p:cTn id="319" dur="1" fill="hold">
                                          <p:stCondLst>
                                            <p:cond delay="0"/>
                                          </p:stCondLst>
                                        </p:cTn>
                                        <p:tgtEl>
                                          <p:spTgt spid="141"/>
                                        </p:tgtEl>
                                        <p:attrNameLst>
                                          <p:attrName>style.visibility</p:attrName>
                                        </p:attrNameLst>
                                      </p:cBhvr>
                                      <p:to>
                                        <p:strVal val="visible"/>
                                      </p:to>
                                    </p:set>
                                    <p:animEffect transition="in" filter="fade">
                                      <p:cBhvr>
                                        <p:cTn id="320" dur="500"/>
                                        <p:tgtEl>
                                          <p:spTgt spid="141"/>
                                        </p:tgtEl>
                                      </p:cBhvr>
                                    </p:animEffect>
                                  </p:childTnLst>
                                </p:cTn>
                              </p:par>
                              <p:par>
                                <p:cTn id="321" presetID="10" presetClass="entr" presetSubtype="0" fill="hold" grpId="0" nodeType="withEffect">
                                  <p:stCondLst>
                                    <p:cond delay="0"/>
                                  </p:stCondLst>
                                  <p:childTnLst>
                                    <p:set>
                                      <p:cBhvr>
                                        <p:cTn id="322" dur="1" fill="hold">
                                          <p:stCondLst>
                                            <p:cond delay="0"/>
                                          </p:stCondLst>
                                        </p:cTn>
                                        <p:tgtEl>
                                          <p:spTgt spid="142"/>
                                        </p:tgtEl>
                                        <p:attrNameLst>
                                          <p:attrName>style.visibility</p:attrName>
                                        </p:attrNameLst>
                                      </p:cBhvr>
                                      <p:to>
                                        <p:strVal val="visible"/>
                                      </p:to>
                                    </p:set>
                                    <p:animEffect transition="in" filter="fade">
                                      <p:cBhvr>
                                        <p:cTn id="323" dur="500"/>
                                        <p:tgtEl>
                                          <p:spTgt spid="142"/>
                                        </p:tgtEl>
                                      </p:cBhvr>
                                    </p:animEffect>
                                  </p:childTnLst>
                                </p:cTn>
                              </p:par>
                              <p:par>
                                <p:cTn id="324" presetID="10" presetClass="entr" presetSubtype="0" fill="hold" grpId="0" nodeType="withEffect">
                                  <p:stCondLst>
                                    <p:cond delay="0"/>
                                  </p:stCondLst>
                                  <p:childTnLst>
                                    <p:set>
                                      <p:cBhvr>
                                        <p:cTn id="325" dur="1" fill="hold">
                                          <p:stCondLst>
                                            <p:cond delay="0"/>
                                          </p:stCondLst>
                                        </p:cTn>
                                        <p:tgtEl>
                                          <p:spTgt spid="143"/>
                                        </p:tgtEl>
                                        <p:attrNameLst>
                                          <p:attrName>style.visibility</p:attrName>
                                        </p:attrNameLst>
                                      </p:cBhvr>
                                      <p:to>
                                        <p:strVal val="visible"/>
                                      </p:to>
                                    </p:set>
                                    <p:animEffect transition="in" filter="fade">
                                      <p:cBhvr>
                                        <p:cTn id="326" dur="500"/>
                                        <p:tgtEl>
                                          <p:spTgt spid="143"/>
                                        </p:tgtEl>
                                      </p:cBhvr>
                                    </p:animEffect>
                                  </p:childTnLst>
                                </p:cTn>
                              </p:par>
                              <p:par>
                                <p:cTn id="327" presetID="10" presetClass="entr" presetSubtype="0" fill="hold" grpId="0" nodeType="withEffect">
                                  <p:stCondLst>
                                    <p:cond delay="0"/>
                                  </p:stCondLst>
                                  <p:childTnLst>
                                    <p:set>
                                      <p:cBhvr>
                                        <p:cTn id="328" dur="1" fill="hold">
                                          <p:stCondLst>
                                            <p:cond delay="0"/>
                                          </p:stCondLst>
                                        </p:cTn>
                                        <p:tgtEl>
                                          <p:spTgt spid="144"/>
                                        </p:tgtEl>
                                        <p:attrNameLst>
                                          <p:attrName>style.visibility</p:attrName>
                                        </p:attrNameLst>
                                      </p:cBhvr>
                                      <p:to>
                                        <p:strVal val="visible"/>
                                      </p:to>
                                    </p:set>
                                    <p:animEffect transition="in" filter="fade">
                                      <p:cBhvr>
                                        <p:cTn id="329" dur="500"/>
                                        <p:tgtEl>
                                          <p:spTgt spid="144"/>
                                        </p:tgtEl>
                                      </p:cBhvr>
                                    </p:animEffect>
                                  </p:childTnLst>
                                </p:cTn>
                              </p:par>
                              <p:par>
                                <p:cTn id="330" presetID="10" presetClass="entr" presetSubtype="0" fill="hold" nodeType="withEffect">
                                  <p:stCondLst>
                                    <p:cond delay="0"/>
                                  </p:stCondLst>
                                  <p:childTnLst>
                                    <p:set>
                                      <p:cBhvr>
                                        <p:cTn id="331" dur="1" fill="hold">
                                          <p:stCondLst>
                                            <p:cond delay="0"/>
                                          </p:stCondLst>
                                        </p:cTn>
                                        <p:tgtEl>
                                          <p:spTgt spid="145"/>
                                        </p:tgtEl>
                                        <p:attrNameLst>
                                          <p:attrName>style.visibility</p:attrName>
                                        </p:attrNameLst>
                                      </p:cBhvr>
                                      <p:to>
                                        <p:strVal val="visible"/>
                                      </p:to>
                                    </p:set>
                                    <p:animEffect transition="in" filter="fade">
                                      <p:cBhvr>
                                        <p:cTn id="332" dur="500"/>
                                        <p:tgtEl>
                                          <p:spTgt spid="145"/>
                                        </p:tgtEl>
                                      </p:cBhvr>
                                    </p:animEffect>
                                  </p:childTnLst>
                                </p:cTn>
                              </p:par>
                              <p:par>
                                <p:cTn id="333" presetID="10" presetClass="entr" presetSubtype="0" fill="hold" grpId="0" nodeType="withEffect">
                                  <p:stCondLst>
                                    <p:cond delay="0"/>
                                  </p:stCondLst>
                                  <p:childTnLst>
                                    <p:set>
                                      <p:cBhvr>
                                        <p:cTn id="334" dur="1" fill="hold">
                                          <p:stCondLst>
                                            <p:cond delay="0"/>
                                          </p:stCondLst>
                                        </p:cTn>
                                        <p:tgtEl>
                                          <p:spTgt spid="146"/>
                                        </p:tgtEl>
                                        <p:attrNameLst>
                                          <p:attrName>style.visibility</p:attrName>
                                        </p:attrNameLst>
                                      </p:cBhvr>
                                      <p:to>
                                        <p:strVal val="visible"/>
                                      </p:to>
                                    </p:set>
                                    <p:animEffect transition="in" filter="fade">
                                      <p:cBhvr>
                                        <p:cTn id="335" dur="500"/>
                                        <p:tgtEl>
                                          <p:spTgt spid="146"/>
                                        </p:tgtEl>
                                      </p:cBhvr>
                                    </p:animEffect>
                                  </p:childTnLst>
                                </p:cTn>
                              </p:par>
                            </p:childTnLst>
                          </p:cTn>
                        </p:par>
                      </p:childTnLst>
                    </p:cTn>
                  </p:par>
                  <p:par>
                    <p:cTn id="336" fill="hold">
                      <p:stCondLst>
                        <p:cond delay="indefinite"/>
                      </p:stCondLst>
                      <p:childTnLst>
                        <p:par>
                          <p:cTn id="337" fill="hold">
                            <p:stCondLst>
                              <p:cond delay="0"/>
                            </p:stCondLst>
                            <p:childTnLst>
                              <p:par>
                                <p:cTn id="338" presetID="10" presetClass="entr" presetSubtype="0" fill="hold" grpId="0" nodeType="clickEffect">
                                  <p:stCondLst>
                                    <p:cond delay="0"/>
                                  </p:stCondLst>
                                  <p:childTnLst>
                                    <p:set>
                                      <p:cBhvr>
                                        <p:cTn id="339" dur="1" fill="hold">
                                          <p:stCondLst>
                                            <p:cond delay="0"/>
                                          </p:stCondLst>
                                        </p:cTn>
                                        <p:tgtEl>
                                          <p:spTgt spid="147"/>
                                        </p:tgtEl>
                                        <p:attrNameLst>
                                          <p:attrName>style.visibility</p:attrName>
                                        </p:attrNameLst>
                                      </p:cBhvr>
                                      <p:to>
                                        <p:strVal val="visible"/>
                                      </p:to>
                                    </p:set>
                                    <p:animEffect transition="in" filter="fade">
                                      <p:cBhvr>
                                        <p:cTn id="340" dur="500"/>
                                        <p:tgtEl>
                                          <p:spTgt spid="147"/>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48"/>
                                        </p:tgtEl>
                                        <p:attrNameLst>
                                          <p:attrName>style.visibility</p:attrName>
                                        </p:attrNameLst>
                                      </p:cBhvr>
                                      <p:to>
                                        <p:strVal val="visible"/>
                                      </p:to>
                                    </p:set>
                                    <p:animEffect transition="in" filter="fade">
                                      <p:cBhvr>
                                        <p:cTn id="343" dur="500"/>
                                        <p:tgtEl>
                                          <p:spTgt spid="148"/>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49"/>
                                        </p:tgtEl>
                                        <p:attrNameLst>
                                          <p:attrName>style.visibility</p:attrName>
                                        </p:attrNameLst>
                                      </p:cBhvr>
                                      <p:to>
                                        <p:strVal val="visible"/>
                                      </p:to>
                                    </p:set>
                                    <p:animEffect transition="in" filter="fade">
                                      <p:cBhvr>
                                        <p:cTn id="346" dur="500"/>
                                        <p:tgtEl>
                                          <p:spTgt spid="149"/>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50"/>
                                        </p:tgtEl>
                                        <p:attrNameLst>
                                          <p:attrName>style.visibility</p:attrName>
                                        </p:attrNameLst>
                                      </p:cBhvr>
                                      <p:to>
                                        <p:strVal val="visible"/>
                                      </p:to>
                                    </p:set>
                                    <p:animEffect transition="in" filter="fade">
                                      <p:cBhvr>
                                        <p:cTn id="349" dur="500"/>
                                        <p:tgtEl>
                                          <p:spTgt spid="150"/>
                                        </p:tgtEl>
                                      </p:cBhvr>
                                    </p:animEffect>
                                  </p:childTnLst>
                                </p:cTn>
                              </p:par>
                              <p:par>
                                <p:cTn id="350" presetID="10" presetClass="entr" presetSubtype="0" fill="hold" nodeType="withEffect">
                                  <p:stCondLst>
                                    <p:cond delay="0"/>
                                  </p:stCondLst>
                                  <p:childTnLst>
                                    <p:set>
                                      <p:cBhvr>
                                        <p:cTn id="351" dur="1" fill="hold">
                                          <p:stCondLst>
                                            <p:cond delay="0"/>
                                          </p:stCondLst>
                                        </p:cTn>
                                        <p:tgtEl>
                                          <p:spTgt spid="151"/>
                                        </p:tgtEl>
                                        <p:attrNameLst>
                                          <p:attrName>style.visibility</p:attrName>
                                        </p:attrNameLst>
                                      </p:cBhvr>
                                      <p:to>
                                        <p:strVal val="visible"/>
                                      </p:to>
                                    </p:set>
                                    <p:animEffect transition="in" filter="fade">
                                      <p:cBhvr>
                                        <p:cTn id="352" dur="500"/>
                                        <p:tgtEl>
                                          <p:spTgt spid="151"/>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52"/>
                                        </p:tgtEl>
                                        <p:attrNameLst>
                                          <p:attrName>style.visibility</p:attrName>
                                        </p:attrNameLst>
                                      </p:cBhvr>
                                      <p:to>
                                        <p:strVal val="visible"/>
                                      </p:to>
                                    </p:set>
                                    <p:animEffect transition="in" filter="fade">
                                      <p:cBhvr>
                                        <p:cTn id="355" dur="500"/>
                                        <p:tgtEl>
                                          <p:spTgt spid="152"/>
                                        </p:tgtEl>
                                      </p:cBhvr>
                                    </p:animEffect>
                                  </p:childTnLst>
                                </p:cTn>
                              </p:par>
                            </p:childTnLst>
                          </p:cTn>
                        </p:par>
                      </p:childTnLst>
                    </p:cTn>
                  </p:par>
                  <p:par>
                    <p:cTn id="356" fill="hold">
                      <p:stCondLst>
                        <p:cond delay="indefinite"/>
                      </p:stCondLst>
                      <p:childTnLst>
                        <p:par>
                          <p:cTn id="357" fill="hold">
                            <p:stCondLst>
                              <p:cond delay="0"/>
                            </p:stCondLst>
                            <p:childTnLst>
                              <p:par>
                                <p:cTn id="358" presetID="10" presetClass="entr" presetSubtype="0" fill="hold" grpId="0" nodeType="clickEffect">
                                  <p:stCondLst>
                                    <p:cond delay="0"/>
                                  </p:stCondLst>
                                  <p:childTnLst>
                                    <p:set>
                                      <p:cBhvr>
                                        <p:cTn id="359" dur="1" fill="hold">
                                          <p:stCondLst>
                                            <p:cond delay="0"/>
                                          </p:stCondLst>
                                        </p:cTn>
                                        <p:tgtEl>
                                          <p:spTgt spid="153"/>
                                        </p:tgtEl>
                                        <p:attrNameLst>
                                          <p:attrName>style.visibility</p:attrName>
                                        </p:attrNameLst>
                                      </p:cBhvr>
                                      <p:to>
                                        <p:strVal val="visible"/>
                                      </p:to>
                                    </p:set>
                                    <p:animEffect transition="in" filter="fade">
                                      <p:cBhvr>
                                        <p:cTn id="360" dur="500"/>
                                        <p:tgtEl>
                                          <p:spTgt spid="153"/>
                                        </p:tgtEl>
                                      </p:cBhvr>
                                    </p:animEffect>
                                  </p:childTnLst>
                                </p:cTn>
                              </p:par>
                              <p:par>
                                <p:cTn id="361" presetID="10" presetClass="entr" presetSubtype="0" fill="hold" grpId="0" nodeType="withEffect">
                                  <p:stCondLst>
                                    <p:cond delay="0"/>
                                  </p:stCondLst>
                                  <p:childTnLst>
                                    <p:set>
                                      <p:cBhvr>
                                        <p:cTn id="362" dur="1" fill="hold">
                                          <p:stCondLst>
                                            <p:cond delay="0"/>
                                          </p:stCondLst>
                                        </p:cTn>
                                        <p:tgtEl>
                                          <p:spTgt spid="154"/>
                                        </p:tgtEl>
                                        <p:attrNameLst>
                                          <p:attrName>style.visibility</p:attrName>
                                        </p:attrNameLst>
                                      </p:cBhvr>
                                      <p:to>
                                        <p:strVal val="visible"/>
                                      </p:to>
                                    </p:set>
                                    <p:animEffect transition="in" filter="fade">
                                      <p:cBhvr>
                                        <p:cTn id="363" dur="500"/>
                                        <p:tgtEl>
                                          <p:spTgt spid="154"/>
                                        </p:tgtEl>
                                      </p:cBhvr>
                                    </p:animEffect>
                                  </p:childTnLst>
                                </p:cTn>
                              </p:par>
                              <p:par>
                                <p:cTn id="364" presetID="10" presetClass="entr" presetSubtype="0" fill="hold" grpId="0" nodeType="withEffect">
                                  <p:stCondLst>
                                    <p:cond delay="0"/>
                                  </p:stCondLst>
                                  <p:childTnLst>
                                    <p:set>
                                      <p:cBhvr>
                                        <p:cTn id="365" dur="1" fill="hold">
                                          <p:stCondLst>
                                            <p:cond delay="0"/>
                                          </p:stCondLst>
                                        </p:cTn>
                                        <p:tgtEl>
                                          <p:spTgt spid="155"/>
                                        </p:tgtEl>
                                        <p:attrNameLst>
                                          <p:attrName>style.visibility</p:attrName>
                                        </p:attrNameLst>
                                      </p:cBhvr>
                                      <p:to>
                                        <p:strVal val="visible"/>
                                      </p:to>
                                    </p:set>
                                    <p:animEffect transition="in" filter="fade">
                                      <p:cBhvr>
                                        <p:cTn id="366" dur="500"/>
                                        <p:tgtEl>
                                          <p:spTgt spid="155"/>
                                        </p:tgtEl>
                                      </p:cBhvr>
                                    </p:animEffect>
                                  </p:childTnLst>
                                </p:cTn>
                              </p:par>
                              <p:par>
                                <p:cTn id="367" presetID="10" presetClass="entr" presetSubtype="0" fill="hold" grpId="0" nodeType="withEffect">
                                  <p:stCondLst>
                                    <p:cond delay="0"/>
                                  </p:stCondLst>
                                  <p:childTnLst>
                                    <p:set>
                                      <p:cBhvr>
                                        <p:cTn id="368" dur="1" fill="hold">
                                          <p:stCondLst>
                                            <p:cond delay="0"/>
                                          </p:stCondLst>
                                        </p:cTn>
                                        <p:tgtEl>
                                          <p:spTgt spid="156"/>
                                        </p:tgtEl>
                                        <p:attrNameLst>
                                          <p:attrName>style.visibility</p:attrName>
                                        </p:attrNameLst>
                                      </p:cBhvr>
                                      <p:to>
                                        <p:strVal val="visible"/>
                                      </p:to>
                                    </p:set>
                                    <p:animEffect transition="in" filter="fade">
                                      <p:cBhvr>
                                        <p:cTn id="369" dur="500"/>
                                        <p:tgtEl>
                                          <p:spTgt spid="156"/>
                                        </p:tgtEl>
                                      </p:cBhvr>
                                    </p:animEffect>
                                  </p:childTnLst>
                                </p:cTn>
                              </p:par>
                              <p:par>
                                <p:cTn id="370" presetID="10" presetClass="entr" presetSubtype="0" fill="hold" nodeType="withEffect">
                                  <p:stCondLst>
                                    <p:cond delay="0"/>
                                  </p:stCondLst>
                                  <p:childTnLst>
                                    <p:set>
                                      <p:cBhvr>
                                        <p:cTn id="371" dur="1" fill="hold">
                                          <p:stCondLst>
                                            <p:cond delay="0"/>
                                          </p:stCondLst>
                                        </p:cTn>
                                        <p:tgtEl>
                                          <p:spTgt spid="157"/>
                                        </p:tgtEl>
                                        <p:attrNameLst>
                                          <p:attrName>style.visibility</p:attrName>
                                        </p:attrNameLst>
                                      </p:cBhvr>
                                      <p:to>
                                        <p:strVal val="visible"/>
                                      </p:to>
                                    </p:set>
                                    <p:animEffect transition="in" filter="fade">
                                      <p:cBhvr>
                                        <p:cTn id="372" dur="500"/>
                                        <p:tgtEl>
                                          <p:spTgt spid="157"/>
                                        </p:tgtEl>
                                      </p:cBhvr>
                                    </p:animEffect>
                                  </p:childTnLst>
                                </p:cTn>
                              </p:par>
                              <p:par>
                                <p:cTn id="373" presetID="10" presetClass="entr" presetSubtype="0" fill="hold" grpId="0" nodeType="withEffect">
                                  <p:stCondLst>
                                    <p:cond delay="0"/>
                                  </p:stCondLst>
                                  <p:childTnLst>
                                    <p:set>
                                      <p:cBhvr>
                                        <p:cTn id="374" dur="1" fill="hold">
                                          <p:stCondLst>
                                            <p:cond delay="0"/>
                                          </p:stCondLst>
                                        </p:cTn>
                                        <p:tgtEl>
                                          <p:spTgt spid="158"/>
                                        </p:tgtEl>
                                        <p:attrNameLst>
                                          <p:attrName>style.visibility</p:attrName>
                                        </p:attrNameLst>
                                      </p:cBhvr>
                                      <p:to>
                                        <p:strVal val="visible"/>
                                      </p:to>
                                    </p:set>
                                    <p:animEffect transition="in" filter="fade">
                                      <p:cBhvr>
                                        <p:cTn id="375" dur="500"/>
                                        <p:tgtEl>
                                          <p:spTgt spid="158"/>
                                        </p:tgtEl>
                                      </p:cBhvr>
                                    </p:animEffect>
                                  </p:childTnLst>
                                </p:cTn>
                              </p:par>
                            </p:childTnLst>
                          </p:cTn>
                        </p:par>
                      </p:childTnLst>
                    </p:cTn>
                  </p:par>
                  <p:par>
                    <p:cTn id="376" fill="hold">
                      <p:stCondLst>
                        <p:cond delay="indefinite"/>
                      </p:stCondLst>
                      <p:childTnLst>
                        <p:par>
                          <p:cTn id="377" fill="hold">
                            <p:stCondLst>
                              <p:cond delay="0"/>
                            </p:stCondLst>
                            <p:childTnLst>
                              <p:par>
                                <p:cTn id="378" presetID="10" presetClass="entr" presetSubtype="0" fill="hold" nodeType="clickEffect">
                                  <p:stCondLst>
                                    <p:cond delay="0"/>
                                  </p:stCondLst>
                                  <p:childTnLst>
                                    <p:set>
                                      <p:cBhvr>
                                        <p:cTn id="379" dur="1" fill="hold">
                                          <p:stCondLst>
                                            <p:cond delay="0"/>
                                          </p:stCondLst>
                                        </p:cTn>
                                        <p:tgtEl>
                                          <p:spTgt spid="9"/>
                                        </p:tgtEl>
                                        <p:attrNameLst>
                                          <p:attrName>style.visibility</p:attrName>
                                        </p:attrNameLst>
                                      </p:cBhvr>
                                      <p:to>
                                        <p:strVal val="visible"/>
                                      </p:to>
                                    </p:set>
                                    <p:animEffect transition="in" filter="fade">
                                      <p:cBhvr>
                                        <p:cTn id="380" dur="500"/>
                                        <p:tgtEl>
                                          <p:spTgt spid="9"/>
                                        </p:tgtEl>
                                      </p:cBhvr>
                                    </p:animEffect>
                                  </p:childTnLst>
                                </p:cTn>
                              </p:par>
                            </p:childTnLst>
                          </p:cTn>
                        </p:par>
                      </p:childTnLst>
                    </p:cTn>
                  </p:par>
                  <p:par>
                    <p:cTn id="381" fill="hold">
                      <p:stCondLst>
                        <p:cond delay="indefinite"/>
                      </p:stCondLst>
                      <p:childTnLst>
                        <p:par>
                          <p:cTn id="382" fill="hold">
                            <p:stCondLst>
                              <p:cond delay="0"/>
                            </p:stCondLst>
                            <p:childTnLst>
                              <p:par>
                                <p:cTn id="383" presetID="10" presetClass="exit" presetSubtype="0" fill="hold" nodeType="clickEffect">
                                  <p:stCondLst>
                                    <p:cond delay="0"/>
                                  </p:stCondLst>
                                  <p:childTnLst>
                                    <p:animEffect transition="out" filter="fade">
                                      <p:cBhvr>
                                        <p:cTn id="384" dur="500"/>
                                        <p:tgtEl>
                                          <p:spTgt spid="9"/>
                                        </p:tgtEl>
                                      </p:cBhvr>
                                    </p:animEffect>
                                    <p:set>
                                      <p:cBhvr>
                                        <p:cTn id="385" dur="1" fill="hold">
                                          <p:stCondLst>
                                            <p:cond delay="499"/>
                                          </p:stCondLst>
                                        </p:cTn>
                                        <p:tgtEl>
                                          <p:spTgt spid="9"/>
                                        </p:tgtEl>
                                        <p:attrNameLst>
                                          <p:attrName>style.visibility</p:attrName>
                                        </p:attrNameLst>
                                      </p:cBhvr>
                                      <p:to>
                                        <p:strVal val="hidden"/>
                                      </p:to>
                                    </p:set>
                                  </p:childTnLst>
                                </p:cTn>
                              </p:par>
                            </p:childTnLst>
                          </p:cTn>
                        </p:par>
                      </p:childTnLst>
                    </p:cTn>
                  </p:par>
                  <p:par>
                    <p:cTn id="386" fill="hold">
                      <p:stCondLst>
                        <p:cond delay="indefinite"/>
                      </p:stCondLst>
                      <p:childTnLst>
                        <p:par>
                          <p:cTn id="387" fill="hold">
                            <p:stCondLst>
                              <p:cond delay="0"/>
                            </p:stCondLst>
                            <p:childTnLst>
                              <p:par>
                                <p:cTn id="388" presetID="10" presetClass="exit" presetSubtype="0" fill="hold" grpId="1" nodeType="clickEffect">
                                  <p:stCondLst>
                                    <p:cond delay="0"/>
                                  </p:stCondLst>
                                  <p:childTnLst>
                                    <p:animEffect transition="out" filter="fade">
                                      <p:cBhvr>
                                        <p:cTn id="389" dur="500"/>
                                        <p:tgtEl>
                                          <p:spTgt spid="3"/>
                                        </p:tgtEl>
                                      </p:cBhvr>
                                    </p:animEffect>
                                    <p:set>
                                      <p:cBhvr>
                                        <p:cTn id="390" dur="1" fill="hold">
                                          <p:stCondLst>
                                            <p:cond delay="499"/>
                                          </p:stCondLst>
                                        </p:cTn>
                                        <p:tgtEl>
                                          <p:spTgt spid="3"/>
                                        </p:tgtEl>
                                        <p:attrNameLst>
                                          <p:attrName>style.visibility</p:attrName>
                                        </p:attrNameLst>
                                      </p:cBhvr>
                                      <p:to>
                                        <p:strVal val="hidden"/>
                                      </p:to>
                                    </p:set>
                                  </p:childTnLst>
                                </p:cTn>
                              </p:par>
                              <p:par>
                                <p:cTn id="391" presetID="10" presetClass="exit" presetSubtype="0" fill="hold" grpId="1" nodeType="withEffect">
                                  <p:stCondLst>
                                    <p:cond delay="0"/>
                                  </p:stCondLst>
                                  <p:childTnLst>
                                    <p:animEffect transition="out" filter="fade">
                                      <p:cBhvr>
                                        <p:cTn id="392" dur="500"/>
                                        <p:tgtEl>
                                          <p:spTgt spid="4"/>
                                        </p:tgtEl>
                                      </p:cBhvr>
                                    </p:animEffect>
                                    <p:set>
                                      <p:cBhvr>
                                        <p:cTn id="393" dur="1" fill="hold">
                                          <p:stCondLst>
                                            <p:cond delay="499"/>
                                          </p:stCondLst>
                                        </p:cTn>
                                        <p:tgtEl>
                                          <p:spTgt spid="4"/>
                                        </p:tgtEl>
                                        <p:attrNameLst>
                                          <p:attrName>style.visibility</p:attrName>
                                        </p:attrNameLst>
                                      </p:cBhvr>
                                      <p:to>
                                        <p:strVal val="hidden"/>
                                      </p:to>
                                    </p:set>
                                  </p:childTnLst>
                                </p:cTn>
                              </p:par>
                              <p:par>
                                <p:cTn id="394" presetID="10" presetClass="exit" presetSubtype="0" fill="hold" grpId="1" nodeType="withEffect">
                                  <p:stCondLst>
                                    <p:cond delay="0"/>
                                  </p:stCondLst>
                                  <p:childTnLst>
                                    <p:animEffect transition="out" filter="fade">
                                      <p:cBhvr>
                                        <p:cTn id="395" dur="500"/>
                                        <p:tgtEl>
                                          <p:spTgt spid="5"/>
                                        </p:tgtEl>
                                      </p:cBhvr>
                                    </p:animEffect>
                                    <p:set>
                                      <p:cBhvr>
                                        <p:cTn id="396" dur="1" fill="hold">
                                          <p:stCondLst>
                                            <p:cond delay="499"/>
                                          </p:stCondLst>
                                        </p:cTn>
                                        <p:tgtEl>
                                          <p:spTgt spid="5"/>
                                        </p:tgtEl>
                                        <p:attrNameLst>
                                          <p:attrName>style.visibility</p:attrName>
                                        </p:attrNameLst>
                                      </p:cBhvr>
                                      <p:to>
                                        <p:strVal val="hidden"/>
                                      </p:to>
                                    </p:set>
                                  </p:childTnLst>
                                </p:cTn>
                              </p:par>
                              <p:par>
                                <p:cTn id="397" presetID="10" presetClass="exit" presetSubtype="0" fill="hold" grpId="1" nodeType="withEffect">
                                  <p:stCondLst>
                                    <p:cond delay="0"/>
                                  </p:stCondLst>
                                  <p:childTnLst>
                                    <p:animEffect transition="out" filter="fade">
                                      <p:cBhvr>
                                        <p:cTn id="398" dur="500"/>
                                        <p:tgtEl>
                                          <p:spTgt spid="6"/>
                                        </p:tgtEl>
                                      </p:cBhvr>
                                    </p:animEffect>
                                    <p:set>
                                      <p:cBhvr>
                                        <p:cTn id="399" dur="1" fill="hold">
                                          <p:stCondLst>
                                            <p:cond delay="499"/>
                                          </p:stCondLst>
                                        </p:cTn>
                                        <p:tgtEl>
                                          <p:spTgt spid="6"/>
                                        </p:tgtEl>
                                        <p:attrNameLst>
                                          <p:attrName>style.visibility</p:attrName>
                                        </p:attrNameLst>
                                      </p:cBhvr>
                                      <p:to>
                                        <p:strVal val="hidden"/>
                                      </p:to>
                                    </p:set>
                                  </p:childTnLst>
                                </p:cTn>
                              </p:par>
                              <p:par>
                                <p:cTn id="400" presetID="10" presetClass="exit" presetSubtype="0" fill="hold" nodeType="withEffect">
                                  <p:stCondLst>
                                    <p:cond delay="0"/>
                                  </p:stCondLst>
                                  <p:childTnLst>
                                    <p:animEffect transition="out" filter="fade">
                                      <p:cBhvr>
                                        <p:cTn id="401" dur="500"/>
                                        <p:tgtEl>
                                          <p:spTgt spid="17"/>
                                        </p:tgtEl>
                                      </p:cBhvr>
                                    </p:animEffect>
                                    <p:set>
                                      <p:cBhvr>
                                        <p:cTn id="402" dur="1" fill="hold">
                                          <p:stCondLst>
                                            <p:cond delay="499"/>
                                          </p:stCondLst>
                                        </p:cTn>
                                        <p:tgtEl>
                                          <p:spTgt spid="17"/>
                                        </p:tgtEl>
                                        <p:attrNameLst>
                                          <p:attrName>style.visibility</p:attrName>
                                        </p:attrNameLst>
                                      </p:cBhvr>
                                      <p:to>
                                        <p:strVal val="hidden"/>
                                      </p:to>
                                    </p:set>
                                  </p:childTnLst>
                                </p:cTn>
                              </p:par>
                              <p:par>
                                <p:cTn id="403" presetID="10" presetClass="exit" presetSubtype="0" fill="hold" nodeType="withEffect">
                                  <p:stCondLst>
                                    <p:cond delay="0"/>
                                  </p:stCondLst>
                                  <p:childTnLst>
                                    <p:animEffect transition="out" filter="fade">
                                      <p:cBhvr>
                                        <p:cTn id="404" dur="500"/>
                                        <p:tgtEl>
                                          <p:spTgt spid="25"/>
                                        </p:tgtEl>
                                      </p:cBhvr>
                                    </p:animEffect>
                                    <p:set>
                                      <p:cBhvr>
                                        <p:cTn id="405" dur="1" fill="hold">
                                          <p:stCondLst>
                                            <p:cond delay="499"/>
                                          </p:stCondLst>
                                        </p:cTn>
                                        <p:tgtEl>
                                          <p:spTgt spid="25"/>
                                        </p:tgtEl>
                                        <p:attrNameLst>
                                          <p:attrName>style.visibility</p:attrName>
                                        </p:attrNameLst>
                                      </p:cBhvr>
                                      <p:to>
                                        <p:strVal val="hidden"/>
                                      </p:to>
                                    </p:set>
                                  </p:childTnLst>
                                </p:cTn>
                              </p:par>
                              <p:par>
                                <p:cTn id="406" presetID="10" presetClass="exit" presetSubtype="0" fill="hold" nodeType="withEffect">
                                  <p:stCondLst>
                                    <p:cond delay="0"/>
                                  </p:stCondLst>
                                  <p:childTnLst>
                                    <p:animEffect transition="out" filter="fade">
                                      <p:cBhvr>
                                        <p:cTn id="407" dur="500"/>
                                        <p:tgtEl>
                                          <p:spTgt spid="41"/>
                                        </p:tgtEl>
                                      </p:cBhvr>
                                    </p:animEffect>
                                    <p:set>
                                      <p:cBhvr>
                                        <p:cTn id="408" dur="1" fill="hold">
                                          <p:stCondLst>
                                            <p:cond delay="499"/>
                                          </p:stCondLst>
                                        </p:cTn>
                                        <p:tgtEl>
                                          <p:spTgt spid="41"/>
                                        </p:tgtEl>
                                        <p:attrNameLst>
                                          <p:attrName>style.visibility</p:attrName>
                                        </p:attrNameLst>
                                      </p:cBhvr>
                                      <p:to>
                                        <p:strVal val="hidden"/>
                                      </p:to>
                                    </p:set>
                                  </p:childTnLst>
                                </p:cTn>
                              </p:par>
                              <p:par>
                                <p:cTn id="409" presetID="10" presetClass="exit" presetSubtype="0" fill="hold" nodeType="withEffect">
                                  <p:stCondLst>
                                    <p:cond delay="0"/>
                                  </p:stCondLst>
                                  <p:childTnLst>
                                    <p:animEffect transition="out" filter="fade">
                                      <p:cBhvr>
                                        <p:cTn id="410" dur="500"/>
                                        <p:tgtEl>
                                          <p:spTgt spid="43"/>
                                        </p:tgtEl>
                                      </p:cBhvr>
                                    </p:animEffect>
                                    <p:set>
                                      <p:cBhvr>
                                        <p:cTn id="411" dur="1" fill="hold">
                                          <p:stCondLst>
                                            <p:cond delay="499"/>
                                          </p:stCondLst>
                                        </p:cTn>
                                        <p:tgtEl>
                                          <p:spTgt spid="43"/>
                                        </p:tgtEl>
                                        <p:attrNameLst>
                                          <p:attrName>style.visibility</p:attrName>
                                        </p:attrNameLst>
                                      </p:cBhvr>
                                      <p:to>
                                        <p:strVal val="hidden"/>
                                      </p:to>
                                    </p:set>
                                  </p:childTnLst>
                                </p:cTn>
                              </p:par>
                              <p:par>
                                <p:cTn id="412" presetID="10" presetClass="exit" presetSubtype="0" fill="hold" grpId="1" nodeType="withEffect">
                                  <p:stCondLst>
                                    <p:cond delay="0"/>
                                  </p:stCondLst>
                                  <p:childTnLst>
                                    <p:animEffect transition="out" filter="fade">
                                      <p:cBhvr>
                                        <p:cTn id="413" dur="500"/>
                                        <p:tgtEl>
                                          <p:spTgt spid="60"/>
                                        </p:tgtEl>
                                      </p:cBhvr>
                                    </p:animEffect>
                                    <p:set>
                                      <p:cBhvr>
                                        <p:cTn id="414" dur="1" fill="hold">
                                          <p:stCondLst>
                                            <p:cond delay="499"/>
                                          </p:stCondLst>
                                        </p:cTn>
                                        <p:tgtEl>
                                          <p:spTgt spid="60"/>
                                        </p:tgtEl>
                                        <p:attrNameLst>
                                          <p:attrName>style.visibility</p:attrName>
                                        </p:attrNameLst>
                                      </p:cBhvr>
                                      <p:to>
                                        <p:strVal val="hidden"/>
                                      </p:to>
                                    </p:set>
                                  </p:childTnLst>
                                </p:cTn>
                              </p:par>
                              <p:par>
                                <p:cTn id="415" presetID="10" presetClass="exit" presetSubtype="0" fill="hold" grpId="1" nodeType="withEffect">
                                  <p:stCondLst>
                                    <p:cond delay="0"/>
                                  </p:stCondLst>
                                  <p:childTnLst>
                                    <p:animEffect transition="out" filter="fade">
                                      <p:cBhvr>
                                        <p:cTn id="416" dur="500"/>
                                        <p:tgtEl>
                                          <p:spTgt spid="48"/>
                                        </p:tgtEl>
                                      </p:cBhvr>
                                    </p:animEffect>
                                    <p:set>
                                      <p:cBhvr>
                                        <p:cTn id="417" dur="1" fill="hold">
                                          <p:stCondLst>
                                            <p:cond delay="499"/>
                                          </p:stCondLst>
                                        </p:cTn>
                                        <p:tgtEl>
                                          <p:spTgt spid="48"/>
                                        </p:tgtEl>
                                        <p:attrNameLst>
                                          <p:attrName>style.visibility</p:attrName>
                                        </p:attrNameLst>
                                      </p:cBhvr>
                                      <p:to>
                                        <p:strVal val="hidden"/>
                                      </p:to>
                                    </p:set>
                                  </p:childTnLst>
                                </p:cTn>
                              </p:par>
                              <p:par>
                                <p:cTn id="418" presetID="10" presetClass="exit" presetSubtype="0" fill="hold" grpId="1" nodeType="withEffect">
                                  <p:stCondLst>
                                    <p:cond delay="0"/>
                                  </p:stCondLst>
                                  <p:childTnLst>
                                    <p:animEffect transition="out" filter="fade">
                                      <p:cBhvr>
                                        <p:cTn id="419" dur="500"/>
                                        <p:tgtEl>
                                          <p:spTgt spid="49"/>
                                        </p:tgtEl>
                                      </p:cBhvr>
                                    </p:animEffect>
                                    <p:set>
                                      <p:cBhvr>
                                        <p:cTn id="420" dur="1" fill="hold">
                                          <p:stCondLst>
                                            <p:cond delay="499"/>
                                          </p:stCondLst>
                                        </p:cTn>
                                        <p:tgtEl>
                                          <p:spTgt spid="49"/>
                                        </p:tgtEl>
                                        <p:attrNameLst>
                                          <p:attrName>style.visibility</p:attrName>
                                        </p:attrNameLst>
                                      </p:cBhvr>
                                      <p:to>
                                        <p:strVal val="hidden"/>
                                      </p:to>
                                    </p:set>
                                  </p:childTnLst>
                                </p:cTn>
                              </p:par>
                              <p:par>
                                <p:cTn id="421" presetID="10" presetClass="exit" presetSubtype="0" fill="hold" grpId="1" nodeType="withEffect">
                                  <p:stCondLst>
                                    <p:cond delay="0"/>
                                  </p:stCondLst>
                                  <p:childTnLst>
                                    <p:animEffect transition="out" filter="fade">
                                      <p:cBhvr>
                                        <p:cTn id="422" dur="500"/>
                                        <p:tgtEl>
                                          <p:spTgt spid="50"/>
                                        </p:tgtEl>
                                      </p:cBhvr>
                                    </p:animEffect>
                                    <p:set>
                                      <p:cBhvr>
                                        <p:cTn id="423" dur="1" fill="hold">
                                          <p:stCondLst>
                                            <p:cond delay="499"/>
                                          </p:stCondLst>
                                        </p:cTn>
                                        <p:tgtEl>
                                          <p:spTgt spid="50"/>
                                        </p:tgtEl>
                                        <p:attrNameLst>
                                          <p:attrName>style.visibility</p:attrName>
                                        </p:attrNameLst>
                                      </p:cBhvr>
                                      <p:to>
                                        <p:strVal val="hidden"/>
                                      </p:to>
                                    </p:set>
                                  </p:childTnLst>
                                </p:cTn>
                              </p:par>
                              <p:par>
                                <p:cTn id="424" presetID="10" presetClass="exit" presetSubtype="0" fill="hold" nodeType="withEffect">
                                  <p:stCondLst>
                                    <p:cond delay="0"/>
                                  </p:stCondLst>
                                  <p:childTnLst>
                                    <p:animEffect transition="out" filter="fade">
                                      <p:cBhvr>
                                        <p:cTn id="425" dur="500"/>
                                        <p:tgtEl>
                                          <p:spTgt spid="61"/>
                                        </p:tgtEl>
                                      </p:cBhvr>
                                    </p:animEffect>
                                    <p:set>
                                      <p:cBhvr>
                                        <p:cTn id="426" dur="1" fill="hold">
                                          <p:stCondLst>
                                            <p:cond delay="499"/>
                                          </p:stCondLst>
                                        </p:cTn>
                                        <p:tgtEl>
                                          <p:spTgt spid="61"/>
                                        </p:tgtEl>
                                        <p:attrNameLst>
                                          <p:attrName>style.visibility</p:attrName>
                                        </p:attrNameLst>
                                      </p:cBhvr>
                                      <p:to>
                                        <p:strVal val="hidden"/>
                                      </p:to>
                                    </p:set>
                                  </p:childTnLst>
                                </p:cTn>
                              </p:par>
                              <p:par>
                                <p:cTn id="427" presetID="10" presetClass="exit" presetSubtype="0" fill="hold" grpId="1" nodeType="withEffect">
                                  <p:stCondLst>
                                    <p:cond delay="0"/>
                                  </p:stCondLst>
                                  <p:childTnLst>
                                    <p:animEffect transition="out" filter="fade">
                                      <p:cBhvr>
                                        <p:cTn id="428" dur="500"/>
                                        <p:tgtEl>
                                          <p:spTgt spid="62"/>
                                        </p:tgtEl>
                                      </p:cBhvr>
                                    </p:animEffect>
                                    <p:set>
                                      <p:cBhvr>
                                        <p:cTn id="429" dur="1" fill="hold">
                                          <p:stCondLst>
                                            <p:cond delay="499"/>
                                          </p:stCondLst>
                                        </p:cTn>
                                        <p:tgtEl>
                                          <p:spTgt spid="62"/>
                                        </p:tgtEl>
                                        <p:attrNameLst>
                                          <p:attrName>style.visibility</p:attrName>
                                        </p:attrNameLst>
                                      </p:cBhvr>
                                      <p:to>
                                        <p:strVal val="hidden"/>
                                      </p:to>
                                    </p:set>
                                  </p:childTnLst>
                                </p:cTn>
                              </p:par>
                              <p:par>
                                <p:cTn id="430" presetID="10" presetClass="exit" presetSubtype="0" fill="hold" grpId="1" nodeType="withEffect">
                                  <p:stCondLst>
                                    <p:cond delay="0"/>
                                  </p:stCondLst>
                                  <p:childTnLst>
                                    <p:animEffect transition="out" filter="fade">
                                      <p:cBhvr>
                                        <p:cTn id="431" dur="500"/>
                                        <p:tgtEl>
                                          <p:spTgt spid="68"/>
                                        </p:tgtEl>
                                      </p:cBhvr>
                                    </p:animEffect>
                                    <p:set>
                                      <p:cBhvr>
                                        <p:cTn id="432" dur="1" fill="hold">
                                          <p:stCondLst>
                                            <p:cond delay="499"/>
                                          </p:stCondLst>
                                        </p:cTn>
                                        <p:tgtEl>
                                          <p:spTgt spid="68"/>
                                        </p:tgtEl>
                                        <p:attrNameLst>
                                          <p:attrName>style.visibility</p:attrName>
                                        </p:attrNameLst>
                                      </p:cBhvr>
                                      <p:to>
                                        <p:strVal val="hidden"/>
                                      </p:to>
                                    </p:set>
                                  </p:childTnLst>
                                </p:cTn>
                              </p:par>
                              <p:par>
                                <p:cTn id="433" presetID="10" presetClass="exit" presetSubtype="0" fill="hold" grpId="1" nodeType="withEffect">
                                  <p:stCondLst>
                                    <p:cond delay="0"/>
                                  </p:stCondLst>
                                  <p:childTnLst>
                                    <p:animEffect transition="out" filter="fade">
                                      <p:cBhvr>
                                        <p:cTn id="434" dur="500"/>
                                        <p:tgtEl>
                                          <p:spTgt spid="52"/>
                                        </p:tgtEl>
                                      </p:cBhvr>
                                    </p:animEffect>
                                    <p:set>
                                      <p:cBhvr>
                                        <p:cTn id="435" dur="1" fill="hold">
                                          <p:stCondLst>
                                            <p:cond delay="499"/>
                                          </p:stCondLst>
                                        </p:cTn>
                                        <p:tgtEl>
                                          <p:spTgt spid="52"/>
                                        </p:tgtEl>
                                        <p:attrNameLst>
                                          <p:attrName>style.visibility</p:attrName>
                                        </p:attrNameLst>
                                      </p:cBhvr>
                                      <p:to>
                                        <p:strVal val="hidden"/>
                                      </p:to>
                                    </p:set>
                                  </p:childTnLst>
                                </p:cTn>
                              </p:par>
                              <p:par>
                                <p:cTn id="436" presetID="10" presetClass="exit" presetSubtype="0" fill="hold" grpId="1" nodeType="withEffect">
                                  <p:stCondLst>
                                    <p:cond delay="0"/>
                                  </p:stCondLst>
                                  <p:childTnLst>
                                    <p:animEffect transition="out" filter="fade">
                                      <p:cBhvr>
                                        <p:cTn id="437" dur="500"/>
                                        <p:tgtEl>
                                          <p:spTgt spid="53"/>
                                        </p:tgtEl>
                                      </p:cBhvr>
                                    </p:animEffect>
                                    <p:set>
                                      <p:cBhvr>
                                        <p:cTn id="438" dur="1" fill="hold">
                                          <p:stCondLst>
                                            <p:cond delay="499"/>
                                          </p:stCondLst>
                                        </p:cTn>
                                        <p:tgtEl>
                                          <p:spTgt spid="53"/>
                                        </p:tgtEl>
                                        <p:attrNameLst>
                                          <p:attrName>style.visibility</p:attrName>
                                        </p:attrNameLst>
                                      </p:cBhvr>
                                      <p:to>
                                        <p:strVal val="hidden"/>
                                      </p:to>
                                    </p:set>
                                  </p:childTnLst>
                                </p:cTn>
                              </p:par>
                              <p:par>
                                <p:cTn id="439" presetID="10" presetClass="exit" presetSubtype="0" fill="hold" grpId="1" nodeType="withEffect">
                                  <p:stCondLst>
                                    <p:cond delay="0"/>
                                  </p:stCondLst>
                                  <p:childTnLst>
                                    <p:animEffect transition="out" filter="fade">
                                      <p:cBhvr>
                                        <p:cTn id="440" dur="500"/>
                                        <p:tgtEl>
                                          <p:spTgt spid="54"/>
                                        </p:tgtEl>
                                      </p:cBhvr>
                                    </p:animEffect>
                                    <p:set>
                                      <p:cBhvr>
                                        <p:cTn id="441" dur="1" fill="hold">
                                          <p:stCondLst>
                                            <p:cond delay="499"/>
                                          </p:stCondLst>
                                        </p:cTn>
                                        <p:tgtEl>
                                          <p:spTgt spid="54"/>
                                        </p:tgtEl>
                                        <p:attrNameLst>
                                          <p:attrName>style.visibility</p:attrName>
                                        </p:attrNameLst>
                                      </p:cBhvr>
                                      <p:to>
                                        <p:strVal val="hidden"/>
                                      </p:to>
                                    </p:set>
                                  </p:childTnLst>
                                </p:cTn>
                              </p:par>
                              <p:par>
                                <p:cTn id="442" presetID="10" presetClass="exit" presetSubtype="0" fill="hold" grpId="1" nodeType="withEffect">
                                  <p:stCondLst>
                                    <p:cond delay="0"/>
                                  </p:stCondLst>
                                  <p:childTnLst>
                                    <p:animEffect transition="out" filter="fade">
                                      <p:cBhvr>
                                        <p:cTn id="443" dur="500"/>
                                        <p:tgtEl>
                                          <p:spTgt spid="55"/>
                                        </p:tgtEl>
                                      </p:cBhvr>
                                    </p:animEffect>
                                    <p:set>
                                      <p:cBhvr>
                                        <p:cTn id="444" dur="1" fill="hold">
                                          <p:stCondLst>
                                            <p:cond delay="499"/>
                                          </p:stCondLst>
                                        </p:cTn>
                                        <p:tgtEl>
                                          <p:spTgt spid="55"/>
                                        </p:tgtEl>
                                        <p:attrNameLst>
                                          <p:attrName>style.visibility</p:attrName>
                                        </p:attrNameLst>
                                      </p:cBhvr>
                                      <p:to>
                                        <p:strVal val="hidden"/>
                                      </p:to>
                                    </p:set>
                                  </p:childTnLst>
                                </p:cTn>
                              </p:par>
                              <p:par>
                                <p:cTn id="445" presetID="10" presetClass="exit" presetSubtype="0" fill="hold" nodeType="withEffect">
                                  <p:stCondLst>
                                    <p:cond delay="0"/>
                                  </p:stCondLst>
                                  <p:childTnLst>
                                    <p:animEffect transition="out" filter="fade">
                                      <p:cBhvr>
                                        <p:cTn id="446" dur="500"/>
                                        <p:tgtEl>
                                          <p:spTgt spid="63"/>
                                        </p:tgtEl>
                                      </p:cBhvr>
                                    </p:animEffect>
                                    <p:set>
                                      <p:cBhvr>
                                        <p:cTn id="447" dur="1" fill="hold">
                                          <p:stCondLst>
                                            <p:cond delay="499"/>
                                          </p:stCondLst>
                                        </p:cTn>
                                        <p:tgtEl>
                                          <p:spTgt spid="63"/>
                                        </p:tgtEl>
                                        <p:attrNameLst>
                                          <p:attrName>style.visibility</p:attrName>
                                        </p:attrNameLst>
                                      </p:cBhvr>
                                      <p:to>
                                        <p:strVal val="hidden"/>
                                      </p:to>
                                    </p:set>
                                  </p:childTnLst>
                                </p:cTn>
                              </p:par>
                              <p:par>
                                <p:cTn id="448" presetID="10" presetClass="exit" presetSubtype="0" fill="hold" grpId="1" nodeType="withEffect">
                                  <p:stCondLst>
                                    <p:cond delay="0"/>
                                  </p:stCondLst>
                                  <p:childTnLst>
                                    <p:animEffect transition="out" filter="fade">
                                      <p:cBhvr>
                                        <p:cTn id="449" dur="500"/>
                                        <p:tgtEl>
                                          <p:spTgt spid="64"/>
                                        </p:tgtEl>
                                      </p:cBhvr>
                                    </p:animEffect>
                                    <p:set>
                                      <p:cBhvr>
                                        <p:cTn id="450" dur="1" fill="hold">
                                          <p:stCondLst>
                                            <p:cond delay="499"/>
                                          </p:stCondLst>
                                        </p:cTn>
                                        <p:tgtEl>
                                          <p:spTgt spid="64"/>
                                        </p:tgtEl>
                                        <p:attrNameLst>
                                          <p:attrName>style.visibility</p:attrName>
                                        </p:attrNameLst>
                                      </p:cBhvr>
                                      <p:to>
                                        <p:strVal val="hidden"/>
                                      </p:to>
                                    </p:set>
                                  </p:childTnLst>
                                </p:cTn>
                              </p:par>
                              <p:par>
                                <p:cTn id="451" presetID="10" presetClass="exit" presetSubtype="0" fill="hold" grpId="1" nodeType="withEffect">
                                  <p:stCondLst>
                                    <p:cond delay="0"/>
                                  </p:stCondLst>
                                  <p:childTnLst>
                                    <p:animEffect transition="out" filter="fade">
                                      <p:cBhvr>
                                        <p:cTn id="452" dur="500"/>
                                        <p:tgtEl>
                                          <p:spTgt spid="56"/>
                                        </p:tgtEl>
                                      </p:cBhvr>
                                    </p:animEffect>
                                    <p:set>
                                      <p:cBhvr>
                                        <p:cTn id="453" dur="1" fill="hold">
                                          <p:stCondLst>
                                            <p:cond delay="499"/>
                                          </p:stCondLst>
                                        </p:cTn>
                                        <p:tgtEl>
                                          <p:spTgt spid="56"/>
                                        </p:tgtEl>
                                        <p:attrNameLst>
                                          <p:attrName>style.visibility</p:attrName>
                                        </p:attrNameLst>
                                      </p:cBhvr>
                                      <p:to>
                                        <p:strVal val="hidden"/>
                                      </p:to>
                                    </p:set>
                                  </p:childTnLst>
                                </p:cTn>
                              </p:par>
                              <p:par>
                                <p:cTn id="454" presetID="10" presetClass="exit" presetSubtype="0" fill="hold" grpId="1" nodeType="withEffect">
                                  <p:stCondLst>
                                    <p:cond delay="0"/>
                                  </p:stCondLst>
                                  <p:childTnLst>
                                    <p:animEffect transition="out" filter="fade">
                                      <p:cBhvr>
                                        <p:cTn id="455" dur="500"/>
                                        <p:tgtEl>
                                          <p:spTgt spid="57"/>
                                        </p:tgtEl>
                                      </p:cBhvr>
                                    </p:animEffect>
                                    <p:set>
                                      <p:cBhvr>
                                        <p:cTn id="456" dur="1" fill="hold">
                                          <p:stCondLst>
                                            <p:cond delay="499"/>
                                          </p:stCondLst>
                                        </p:cTn>
                                        <p:tgtEl>
                                          <p:spTgt spid="57"/>
                                        </p:tgtEl>
                                        <p:attrNameLst>
                                          <p:attrName>style.visibility</p:attrName>
                                        </p:attrNameLst>
                                      </p:cBhvr>
                                      <p:to>
                                        <p:strVal val="hidden"/>
                                      </p:to>
                                    </p:set>
                                  </p:childTnLst>
                                </p:cTn>
                              </p:par>
                              <p:par>
                                <p:cTn id="457" presetID="10" presetClass="exit" presetSubtype="0" fill="hold" grpId="1" nodeType="withEffect">
                                  <p:stCondLst>
                                    <p:cond delay="0"/>
                                  </p:stCondLst>
                                  <p:childTnLst>
                                    <p:animEffect transition="out" filter="fade">
                                      <p:cBhvr>
                                        <p:cTn id="458" dur="500"/>
                                        <p:tgtEl>
                                          <p:spTgt spid="58"/>
                                        </p:tgtEl>
                                      </p:cBhvr>
                                    </p:animEffect>
                                    <p:set>
                                      <p:cBhvr>
                                        <p:cTn id="459" dur="1" fill="hold">
                                          <p:stCondLst>
                                            <p:cond delay="499"/>
                                          </p:stCondLst>
                                        </p:cTn>
                                        <p:tgtEl>
                                          <p:spTgt spid="58"/>
                                        </p:tgtEl>
                                        <p:attrNameLst>
                                          <p:attrName>style.visibility</p:attrName>
                                        </p:attrNameLst>
                                      </p:cBhvr>
                                      <p:to>
                                        <p:strVal val="hidden"/>
                                      </p:to>
                                    </p:set>
                                  </p:childTnLst>
                                </p:cTn>
                              </p:par>
                              <p:par>
                                <p:cTn id="460" presetID="10" presetClass="exit" presetSubtype="0" fill="hold" grpId="1" nodeType="withEffect">
                                  <p:stCondLst>
                                    <p:cond delay="0"/>
                                  </p:stCondLst>
                                  <p:childTnLst>
                                    <p:animEffect transition="out" filter="fade">
                                      <p:cBhvr>
                                        <p:cTn id="461" dur="500"/>
                                        <p:tgtEl>
                                          <p:spTgt spid="59"/>
                                        </p:tgtEl>
                                      </p:cBhvr>
                                    </p:animEffect>
                                    <p:set>
                                      <p:cBhvr>
                                        <p:cTn id="462" dur="1" fill="hold">
                                          <p:stCondLst>
                                            <p:cond delay="499"/>
                                          </p:stCondLst>
                                        </p:cTn>
                                        <p:tgtEl>
                                          <p:spTgt spid="59"/>
                                        </p:tgtEl>
                                        <p:attrNameLst>
                                          <p:attrName>style.visibility</p:attrName>
                                        </p:attrNameLst>
                                      </p:cBhvr>
                                      <p:to>
                                        <p:strVal val="hidden"/>
                                      </p:to>
                                    </p:set>
                                  </p:childTnLst>
                                </p:cTn>
                              </p:par>
                              <p:par>
                                <p:cTn id="463" presetID="10" presetClass="exit" presetSubtype="0" fill="hold" nodeType="withEffect">
                                  <p:stCondLst>
                                    <p:cond delay="0"/>
                                  </p:stCondLst>
                                  <p:childTnLst>
                                    <p:animEffect transition="out" filter="fade">
                                      <p:cBhvr>
                                        <p:cTn id="464" dur="500"/>
                                        <p:tgtEl>
                                          <p:spTgt spid="65"/>
                                        </p:tgtEl>
                                      </p:cBhvr>
                                    </p:animEffect>
                                    <p:set>
                                      <p:cBhvr>
                                        <p:cTn id="465" dur="1" fill="hold">
                                          <p:stCondLst>
                                            <p:cond delay="499"/>
                                          </p:stCondLst>
                                        </p:cTn>
                                        <p:tgtEl>
                                          <p:spTgt spid="65"/>
                                        </p:tgtEl>
                                        <p:attrNameLst>
                                          <p:attrName>style.visibility</p:attrName>
                                        </p:attrNameLst>
                                      </p:cBhvr>
                                      <p:to>
                                        <p:strVal val="hidden"/>
                                      </p:to>
                                    </p:set>
                                  </p:childTnLst>
                                </p:cTn>
                              </p:par>
                              <p:par>
                                <p:cTn id="466" presetID="10" presetClass="exit" presetSubtype="0" fill="hold" grpId="1" nodeType="withEffect">
                                  <p:stCondLst>
                                    <p:cond delay="0"/>
                                  </p:stCondLst>
                                  <p:childTnLst>
                                    <p:animEffect transition="out" filter="fade">
                                      <p:cBhvr>
                                        <p:cTn id="467" dur="500"/>
                                        <p:tgtEl>
                                          <p:spTgt spid="66"/>
                                        </p:tgtEl>
                                      </p:cBhvr>
                                    </p:animEffect>
                                    <p:set>
                                      <p:cBhvr>
                                        <p:cTn id="468" dur="1" fill="hold">
                                          <p:stCondLst>
                                            <p:cond delay="499"/>
                                          </p:stCondLst>
                                        </p:cTn>
                                        <p:tgtEl>
                                          <p:spTgt spid="66"/>
                                        </p:tgtEl>
                                        <p:attrNameLst>
                                          <p:attrName>style.visibility</p:attrName>
                                        </p:attrNameLst>
                                      </p:cBhvr>
                                      <p:to>
                                        <p:strVal val="hidden"/>
                                      </p:to>
                                    </p:set>
                                  </p:childTnLst>
                                </p:cTn>
                              </p:par>
                              <p:par>
                                <p:cTn id="469" presetID="10" presetClass="exit" presetSubtype="0" fill="hold" grpId="1" nodeType="withEffect">
                                  <p:stCondLst>
                                    <p:cond delay="0"/>
                                  </p:stCondLst>
                                  <p:childTnLst>
                                    <p:animEffect transition="out" filter="fade">
                                      <p:cBhvr>
                                        <p:cTn id="470" dur="500"/>
                                        <p:tgtEl>
                                          <p:spTgt spid="69"/>
                                        </p:tgtEl>
                                      </p:cBhvr>
                                    </p:animEffect>
                                    <p:set>
                                      <p:cBhvr>
                                        <p:cTn id="471" dur="1" fill="hold">
                                          <p:stCondLst>
                                            <p:cond delay="499"/>
                                          </p:stCondLst>
                                        </p:cTn>
                                        <p:tgtEl>
                                          <p:spTgt spid="69"/>
                                        </p:tgtEl>
                                        <p:attrNameLst>
                                          <p:attrName>style.visibility</p:attrName>
                                        </p:attrNameLst>
                                      </p:cBhvr>
                                      <p:to>
                                        <p:strVal val="hidden"/>
                                      </p:to>
                                    </p:set>
                                  </p:childTnLst>
                                </p:cTn>
                              </p:par>
                              <p:par>
                                <p:cTn id="472" presetID="10" presetClass="exit" presetSubtype="0" fill="hold" grpId="1" nodeType="withEffect">
                                  <p:stCondLst>
                                    <p:cond delay="0"/>
                                  </p:stCondLst>
                                  <p:childTnLst>
                                    <p:animEffect transition="out" filter="fade">
                                      <p:cBhvr>
                                        <p:cTn id="473" dur="500"/>
                                        <p:tgtEl>
                                          <p:spTgt spid="70"/>
                                        </p:tgtEl>
                                      </p:cBhvr>
                                    </p:animEffect>
                                    <p:set>
                                      <p:cBhvr>
                                        <p:cTn id="474" dur="1" fill="hold">
                                          <p:stCondLst>
                                            <p:cond delay="499"/>
                                          </p:stCondLst>
                                        </p:cTn>
                                        <p:tgtEl>
                                          <p:spTgt spid="70"/>
                                        </p:tgtEl>
                                        <p:attrNameLst>
                                          <p:attrName>style.visibility</p:attrName>
                                        </p:attrNameLst>
                                      </p:cBhvr>
                                      <p:to>
                                        <p:strVal val="hidden"/>
                                      </p:to>
                                    </p:set>
                                  </p:childTnLst>
                                </p:cTn>
                              </p:par>
                              <p:par>
                                <p:cTn id="475" presetID="10" presetClass="exit" presetSubtype="0" fill="hold" grpId="1" nodeType="withEffect">
                                  <p:stCondLst>
                                    <p:cond delay="0"/>
                                  </p:stCondLst>
                                  <p:childTnLst>
                                    <p:animEffect transition="out" filter="fade">
                                      <p:cBhvr>
                                        <p:cTn id="476" dur="500"/>
                                        <p:tgtEl>
                                          <p:spTgt spid="71"/>
                                        </p:tgtEl>
                                      </p:cBhvr>
                                    </p:animEffect>
                                    <p:set>
                                      <p:cBhvr>
                                        <p:cTn id="477" dur="1" fill="hold">
                                          <p:stCondLst>
                                            <p:cond delay="499"/>
                                          </p:stCondLst>
                                        </p:cTn>
                                        <p:tgtEl>
                                          <p:spTgt spid="71"/>
                                        </p:tgtEl>
                                        <p:attrNameLst>
                                          <p:attrName>style.visibility</p:attrName>
                                        </p:attrNameLst>
                                      </p:cBhvr>
                                      <p:to>
                                        <p:strVal val="hidden"/>
                                      </p:to>
                                    </p:set>
                                  </p:childTnLst>
                                </p:cTn>
                              </p:par>
                              <p:par>
                                <p:cTn id="478" presetID="10" presetClass="exit" presetSubtype="0" fill="hold" grpId="1" nodeType="withEffect">
                                  <p:stCondLst>
                                    <p:cond delay="0"/>
                                  </p:stCondLst>
                                  <p:childTnLst>
                                    <p:animEffect transition="out" filter="fade">
                                      <p:cBhvr>
                                        <p:cTn id="479" dur="500"/>
                                        <p:tgtEl>
                                          <p:spTgt spid="72"/>
                                        </p:tgtEl>
                                      </p:cBhvr>
                                    </p:animEffect>
                                    <p:set>
                                      <p:cBhvr>
                                        <p:cTn id="480" dur="1" fill="hold">
                                          <p:stCondLst>
                                            <p:cond delay="499"/>
                                          </p:stCondLst>
                                        </p:cTn>
                                        <p:tgtEl>
                                          <p:spTgt spid="72"/>
                                        </p:tgtEl>
                                        <p:attrNameLst>
                                          <p:attrName>style.visibility</p:attrName>
                                        </p:attrNameLst>
                                      </p:cBhvr>
                                      <p:to>
                                        <p:strVal val="hidden"/>
                                      </p:to>
                                    </p:set>
                                  </p:childTnLst>
                                </p:cTn>
                              </p:par>
                              <p:par>
                                <p:cTn id="481" presetID="10" presetClass="exit" presetSubtype="0" fill="hold" nodeType="withEffect">
                                  <p:stCondLst>
                                    <p:cond delay="0"/>
                                  </p:stCondLst>
                                  <p:childTnLst>
                                    <p:animEffect transition="out" filter="fade">
                                      <p:cBhvr>
                                        <p:cTn id="482" dur="500"/>
                                        <p:tgtEl>
                                          <p:spTgt spid="73"/>
                                        </p:tgtEl>
                                      </p:cBhvr>
                                    </p:animEffect>
                                    <p:set>
                                      <p:cBhvr>
                                        <p:cTn id="483" dur="1" fill="hold">
                                          <p:stCondLst>
                                            <p:cond delay="499"/>
                                          </p:stCondLst>
                                        </p:cTn>
                                        <p:tgtEl>
                                          <p:spTgt spid="73"/>
                                        </p:tgtEl>
                                        <p:attrNameLst>
                                          <p:attrName>style.visibility</p:attrName>
                                        </p:attrNameLst>
                                      </p:cBhvr>
                                      <p:to>
                                        <p:strVal val="hidden"/>
                                      </p:to>
                                    </p:set>
                                  </p:childTnLst>
                                </p:cTn>
                              </p:par>
                              <p:par>
                                <p:cTn id="484" presetID="10" presetClass="exit" presetSubtype="0" fill="hold" grpId="1" nodeType="withEffect">
                                  <p:stCondLst>
                                    <p:cond delay="0"/>
                                  </p:stCondLst>
                                  <p:childTnLst>
                                    <p:animEffect transition="out" filter="fade">
                                      <p:cBhvr>
                                        <p:cTn id="485" dur="500"/>
                                        <p:tgtEl>
                                          <p:spTgt spid="74"/>
                                        </p:tgtEl>
                                      </p:cBhvr>
                                    </p:animEffect>
                                    <p:set>
                                      <p:cBhvr>
                                        <p:cTn id="486" dur="1" fill="hold">
                                          <p:stCondLst>
                                            <p:cond delay="499"/>
                                          </p:stCondLst>
                                        </p:cTn>
                                        <p:tgtEl>
                                          <p:spTgt spid="74"/>
                                        </p:tgtEl>
                                        <p:attrNameLst>
                                          <p:attrName>style.visibility</p:attrName>
                                        </p:attrNameLst>
                                      </p:cBhvr>
                                      <p:to>
                                        <p:strVal val="hidden"/>
                                      </p:to>
                                    </p:set>
                                  </p:childTnLst>
                                </p:cTn>
                              </p:par>
                              <p:par>
                                <p:cTn id="487" presetID="10" presetClass="exit" presetSubtype="0" fill="hold" grpId="1" nodeType="withEffect">
                                  <p:stCondLst>
                                    <p:cond delay="0"/>
                                  </p:stCondLst>
                                  <p:childTnLst>
                                    <p:animEffect transition="out" filter="fade">
                                      <p:cBhvr>
                                        <p:cTn id="488" dur="500"/>
                                        <p:tgtEl>
                                          <p:spTgt spid="75"/>
                                        </p:tgtEl>
                                      </p:cBhvr>
                                    </p:animEffect>
                                    <p:set>
                                      <p:cBhvr>
                                        <p:cTn id="489" dur="1" fill="hold">
                                          <p:stCondLst>
                                            <p:cond delay="499"/>
                                          </p:stCondLst>
                                        </p:cTn>
                                        <p:tgtEl>
                                          <p:spTgt spid="75"/>
                                        </p:tgtEl>
                                        <p:attrNameLst>
                                          <p:attrName>style.visibility</p:attrName>
                                        </p:attrNameLst>
                                      </p:cBhvr>
                                      <p:to>
                                        <p:strVal val="hidden"/>
                                      </p:to>
                                    </p:set>
                                  </p:childTnLst>
                                </p:cTn>
                              </p:par>
                              <p:par>
                                <p:cTn id="490" presetID="10" presetClass="exit" presetSubtype="0" fill="hold" grpId="1" nodeType="withEffect">
                                  <p:stCondLst>
                                    <p:cond delay="0"/>
                                  </p:stCondLst>
                                  <p:childTnLst>
                                    <p:animEffect transition="out" filter="fade">
                                      <p:cBhvr>
                                        <p:cTn id="491" dur="500"/>
                                        <p:tgtEl>
                                          <p:spTgt spid="76"/>
                                        </p:tgtEl>
                                      </p:cBhvr>
                                    </p:animEffect>
                                    <p:set>
                                      <p:cBhvr>
                                        <p:cTn id="492" dur="1" fill="hold">
                                          <p:stCondLst>
                                            <p:cond delay="499"/>
                                          </p:stCondLst>
                                        </p:cTn>
                                        <p:tgtEl>
                                          <p:spTgt spid="76"/>
                                        </p:tgtEl>
                                        <p:attrNameLst>
                                          <p:attrName>style.visibility</p:attrName>
                                        </p:attrNameLst>
                                      </p:cBhvr>
                                      <p:to>
                                        <p:strVal val="hidden"/>
                                      </p:to>
                                    </p:set>
                                  </p:childTnLst>
                                </p:cTn>
                              </p:par>
                              <p:par>
                                <p:cTn id="493" presetID="10" presetClass="exit" presetSubtype="0" fill="hold" grpId="1" nodeType="withEffect">
                                  <p:stCondLst>
                                    <p:cond delay="0"/>
                                  </p:stCondLst>
                                  <p:childTnLst>
                                    <p:animEffect transition="out" filter="fade">
                                      <p:cBhvr>
                                        <p:cTn id="494" dur="500"/>
                                        <p:tgtEl>
                                          <p:spTgt spid="77"/>
                                        </p:tgtEl>
                                      </p:cBhvr>
                                    </p:animEffect>
                                    <p:set>
                                      <p:cBhvr>
                                        <p:cTn id="495" dur="1" fill="hold">
                                          <p:stCondLst>
                                            <p:cond delay="499"/>
                                          </p:stCondLst>
                                        </p:cTn>
                                        <p:tgtEl>
                                          <p:spTgt spid="77"/>
                                        </p:tgtEl>
                                        <p:attrNameLst>
                                          <p:attrName>style.visibility</p:attrName>
                                        </p:attrNameLst>
                                      </p:cBhvr>
                                      <p:to>
                                        <p:strVal val="hidden"/>
                                      </p:to>
                                    </p:set>
                                  </p:childTnLst>
                                </p:cTn>
                              </p:par>
                              <p:par>
                                <p:cTn id="496" presetID="10" presetClass="exit" presetSubtype="0" fill="hold" grpId="1" nodeType="withEffect">
                                  <p:stCondLst>
                                    <p:cond delay="0"/>
                                  </p:stCondLst>
                                  <p:childTnLst>
                                    <p:animEffect transition="out" filter="fade">
                                      <p:cBhvr>
                                        <p:cTn id="497" dur="500"/>
                                        <p:tgtEl>
                                          <p:spTgt spid="78"/>
                                        </p:tgtEl>
                                      </p:cBhvr>
                                    </p:animEffect>
                                    <p:set>
                                      <p:cBhvr>
                                        <p:cTn id="498" dur="1" fill="hold">
                                          <p:stCondLst>
                                            <p:cond delay="499"/>
                                          </p:stCondLst>
                                        </p:cTn>
                                        <p:tgtEl>
                                          <p:spTgt spid="78"/>
                                        </p:tgtEl>
                                        <p:attrNameLst>
                                          <p:attrName>style.visibility</p:attrName>
                                        </p:attrNameLst>
                                      </p:cBhvr>
                                      <p:to>
                                        <p:strVal val="hidden"/>
                                      </p:to>
                                    </p:set>
                                  </p:childTnLst>
                                </p:cTn>
                              </p:par>
                              <p:par>
                                <p:cTn id="499" presetID="10" presetClass="exit" presetSubtype="0" fill="hold" nodeType="withEffect">
                                  <p:stCondLst>
                                    <p:cond delay="0"/>
                                  </p:stCondLst>
                                  <p:childTnLst>
                                    <p:animEffect transition="out" filter="fade">
                                      <p:cBhvr>
                                        <p:cTn id="500" dur="500"/>
                                        <p:tgtEl>
                                          <p:spTgt spid="79"/>
                                        </p:tgtEl>
                                      </p:cBhvr>
                                    </p:animEffect>
                                    <p:set>
                                      <p:cBhvr>
                                        <p:cTn id="501" dur="1" fill="hold">
                                          <p:stCondLst>
                                            <p:cond delay="499"/>
                                          </p:stCondLst>
                                        </p:cTn>
                                        <p:tgtEl>
                                          <p:spTgt spid="79"/>
                                        </p:tgtEl>
                                        <p:attrNameLst>
                                          <p:attrName>style.visibility</p:attrName>
                                        </p:attrNameLst>
                                      </p:cBhvr>
                                      <p:to>
                                        <p:strVal val="hidden"/>
                                      </p:to>
                                    </p:set>
                                  </p:childTnLst>
                                </p:cTn>
                              </p:par>
                              <p:par>
                                <p:cTn id="502" presetID="10" presetClass="exit" presetSubtype="0" fill="hold" grpId="1" nodeType="withEffect">
                                  <p:stCondLst>
                                    <p:cond delay="0"/>
                                  </p:stCondLst>
                                  <p:childTnLst>
                                    <p:animEffect transition="out" filter="fade">
                                      <p:cBhvr>
                                        <p:cTn id="503" dur="500"/>
                                        <p:tgtEl>
                                          <p:spTgt spid="80"/>
                                        </p:tgtEl>
                                      </p:cBhvr>
                                    </p:animEffect>
                                    <p:set>
                                      <p:cBhvr>
                                        <p:cTn id="504" dur="1" fill="hold">
                                          <p:stCondLst>
                                            <p:cond delay="499"/>
                                          </p:stCondLst>
                                        </p:cTn>
                                        <p:tgtEl>
                                          <p:spTgt spid="80"/>
                                        </p:tgtEl>
                                        <p:attrNameLst>
                                          <p:attrName>style.visibility</p:attrName>
                                        </p:attrNameLst>
                                      </p:cBhvr>
                                      <p:to>
                                        <p:strVal val="hidden"/>
                                      </p:to>
                                    </p:set>
                                  </p:childTnLst>
                                </p:cTn>
                              </p:par>
                              <p:par>
                                <p:cTn id="505" presetID="10" presetClass="exit" presetSubtype="0" fill="hold" grpId="1" nodeType="withEffect">
                                  <p:stCondLst>
                                    <p:cond delay="0"/>
                                  </p:stCondLst>
                                  <p:childTnLst>
                                    <p:animEffect transition="out" filter="fade">
                                      <p:cBhvr>
                                        <p:cTn id="506" dur="500"/>
                                        <p:tgtEl>
                                          <p:spTgt spid="81"/>
                                        </p:tgtEl>
                                      </p:cBhvr>
                                    </p:animEffect>
                                    <p:set>
                                      <p:cBhvr>
                                        <p:cTn id="507" dur="1" fill="hold">
                                          <p:stCondLst>
                                            <p:cond delay="499"/>
                                          </p:stCondLst>
                                        </p:cTn>
                                        <p:tgtEl>
                                          <p:spTgt spid="81"/>
                                        </p:tgtEl>
                                        <p:attrNameLst>
                                          <p:attrName>style.visibility</p:attrName>
                                        </p:attrNameLst>
                                      </p:cBhvr>
                                      <p:to>
                                        <p:strVal val="hidden"/>
                                      </p:to>
                                    </p:set>
                                  </p:childTnLst>
                                </p:cTn>
                              </p:par>
                              <p:par>
                                <p:cTn id="508" presetID="10" presetClass="exit" presetSubtype="0" fill="hold" grpId="1" nodeType="withEffect">
                                  <p:stCondLst>
                                    <p:cond delay="0"/>
                                  </p:stCondLst>
                                  <p:childTnLst>
                                    <p:animEffect transition="out" filter="fade">
                                      <p:cBhvr>
                                        <p:cTn id="509" dur="500"/>
                                        <p:tgtEl>
                                          <p:spTgt spid="82"/>
                                        </p:tgtEl>
                                      </p:cBhvr>
                                    </p:animEffect>
                                    <p:set>
                                      <p:cBhvr>
                                        <p:cTn id="510" dur="1" fill="hold">
                                          <p:stCondLst>
                                            <p:cond delay="499"/>
                                          </p:stCondLst>
                                        </p:cTn>
                                        <p:tgtEl>
                                          <p:spTgt spid="82"/>
                                        </p:tgtEl>
                                        <p:attrNameLst>
                                          <p:attrName>style.visibility</p:attrName>
                                        </p:attrNameLst>
                                      </p:cBhvr>
                                      <p:to>
                                        <p:strVal val="hidden"/>
                                      </p:to>
                                    </p:set>
                                  </p:childTnLst>
                                </p:cTn>
                              </p:par>
                              <p:par>
                                <p:cTn id="511" presetID="10" presetClass="exit" presetSubtype="0" fill="hold" grpId="1" nodeType="withEffect">
                                  <p:stCondLst>
                                    <p:cond delay="0"/>
                                  </p:stCondLst>
                                  <p:childTnLst>
                                    <p:animEffect transition="out" filter="fade">
                                      <p:cBhvr>
                                        <p:cTn id="512" dur="500"/>
                                        <p:tgtEl>
                                          <p:spTgt spid="83"/>
                                        </p:tgtEl>
                                      </p:cBhvr>
                                    </p:animEffect>
                                    <p:set>
                                      <p:cBhvr>
                                        <p:cTn id="513" dur="1" fill="hold">
                                          <p:stCondLst>
                                            <p:cond delay="499"/>
                                          </p:stCondLst>
                                        </p:cTn>
                                        <p:tgtEl>
                                          <p:spTgt spid="83"/>
                                        </p:tgtEl>
                                        <p:attrNameLst>
                                          <p:attrName>style.visibility</p:attrName>
                                        </p:attrNameLst>
                                      </p:cBhvr>
                                      <p:to>
                                        <p:strVal val="hidden"/>
                                      </p:to>
                                    </p:set>
                                  </p:childTnLst>
                                </p:cTn>
                              </p:par>
                              <p:par>
                                <p:cTn id="514" presetID="10" presetClass="exit" presetSubtype="0" fill="hold" grpId="1" nodeType="withEffect">
                                  <p:stCondLst>
                                    <p:cond delay="0"/>
                                  </p:stCondLst>
                                  <p:childTnLst>
                                    <p:animEffect transition="out" filter="fade">
                                      <p:cBhvr>
                                        <p:cTn id="515" dur="500"/>
                                        <p:tgtEl>
                                          <p:spTgt spid="84"/>
                                        </p:tgtEl>
                                      </p:cBhvr>
                                    </p:animEffect>
                                    <p:set>
                                      <p:cBhvr>
                                        <p:cTn id="516" dur="1" fill="hold">
                                          <p:stCondLst>
                                            <p:cond delay="499"/>
                                          </p:stCondLst>
                                        </p:cTn>
                                        <p:tgtEl>
                                          <p:spTgt spid="84"/>
                                        </p:tgtEl>
                                        <p:attrNameLst>
                                          <p:attrName>style.visibility</p:attrName>
                                        </p:attrNameLst>
                                      </p:cBhvr>
                                      <p:to>
                                        <p:strVal val="hidden"/>
                                      </p:to>
                                    </p:set>
                                  </p:childTnLst>
                                </p:cTn>
                              </p:par>
                              <p:par>
                                <p:cTn id="517" presetID="10" presetClass="exit" presetSubtype="0" fill="hold" nodeType="withEffect">
                                  <p:stCondLst>
                                    <p:cond delay="0"/>
                                  </p:stCondLst>
                                  <p:childTnLst>
                                    <p:animEffect transition="out" filter="fade">
                                      <p:cBhvr>
                                        <p:cTn id="518" dur="500"/>
                                        <p:tgtEl>
                                          <p:spTgt spid="85"/>
                                        </p:tgtEl>
                                      </p:cBhvr>
                                    </p:animEffect>
                                    <p:set>
                                      <p:cBhvr>
                                        <p:cTn id="519" dur="1" fill="hold">
                                          <p:stCondLst>
                                            <p:cond delay="499"/>
                                          </p:stCondLst>
                                        </p:cTn>
                                        <p:tgtEl>
                                          <p:spTgt spid="85"/>
                                        </p:tgtEl>
                                        <p:attrNameLst>
                                          <p:attrName>style.visibility</p:attrName>
                                        </p:attrNameLst>
                                      </p:cBhvr>
                                      <p:to>
                                        <p:strVal val="hidden"/>
                                      </p:to>
                                    </p:set>
                                  </p:childTnLst>
                                </p:cTn>
                              </p:par>
                              <p:par>
                                <p:cTn id="520" presetID="10" presetClass="exit" presetSubtype="0" fill="hold" grpId="1" nodeType="withEffect">
                                  <p:stCondLst>
                                    <p:cond delay="0"/>
                                  </p:stCondLst>
                                  <p:childTnLst>
                                    <p:animEffect transition="out" filter="fade">
                                      <p:cBhvr>
                                        <p:cTn id="521" dur="500"/>
                                        <p:tgtEl>
                                          <p:spTgt spid="86"/>
                                        </p:tgtEl>
                                      </p:cBhvr>
                                    </p:animEffect>
                                    <p:set>
                                      <p:cBhvr>
                                        <p:cTn id="522" dur="1" fill="hold">
                                          <p:stCondLst>
                                            <p:cond delay="499"/>
                                          </p:stCondLst>
                                        </p:cTn>
                                        <p:tgtEl>
                                          <p:spTgt spid="86"/>
                                        </p:tgtEl>
                                        <p:attrNameLst>
                                          <p:attrName>style.visibility</p:attrName>
                                        </p:attrNameLst>
                                      </p:cBhvr>
                                      <p:to>
                                        <p:strVal val="hidden"/>
                                      </p:to>
                                    </p:set>
                                  </p:childTnLst>
                                </p:cTn>
                              </p:par>
                              <p:par>
                                <p:cTn id="523" presetID="10" presetClass="exit" presetSubtype="0" fill="hold" grpId="1" nodeType="withEffect">
                                  <p:stCondLst>
                                    <p:cond delay="0"/>
                                  </p:stCondLst>
                                  <p:childTnLst>
                                    <p:animEffect transition="out" filter="fade">
                                      <p:cBhvr>
                                        <p:cTn id="524" dur="500"/>
                                        <p:tgtEl>
                                          <p:spTgt spid="99"/>
                                        </p:tgtEl>
                                      </p:cBhvr>
                                    </p:animEffect>
                                    <p:set>
                                      <p:cBhvr>
                                        <p:cTn id="525" dur="1" fill="hold">
                                          <p:stCondLst>
                                            <p:cond delay="499"/>
                                          </p:stCondLst>
                                        </p:cTn>
                                        <p:tgtEl>
                                          <p:spTgt spid="99"/>
                                        </p:tgtEl>
                                        <p:attrNameLst>
                                          <p:attrName>style.visibility</p:attrName>
                                        </p:attrNameLst>
                                      </p:cBhvr>
                                      <p:to>
                                        <p:strVal val="hidden"/>
                                      </p:to>
                                    </p:set>
                                  </p:childTnLst>
                                </p:cTn>
                              </p:par>
                              <p:par>
                                <p:cTn id="526" presetID="10" presetClass="exit" presetSubtype="0" fill="hold" grpId="1" nodeType="withEffect">
                                  <p:stCondLst>
                                    <p:cond delay="0"/>
                                  </p:stCondLst>
                                  <p:childTnLst>
                                    <p:animEffect transition="out" filter="fade">
                                      <p:cBhvr>
                                        <p:cTn id="527" dur="500"/>
                                        <p:tgtEl>
                                          <p:spTgt spid="100"/>
                                        </p:tgtEl>
                                      </p:cBhvr>
                                    </p:animEffect>
                                    <p:set>
                                      <p:cBhvr>
                                        <p:cTn id="528" dur="1" fill="hold">
                                          <p:stCondLst>
                                            <p:cond delay="499"/>
                                          </p:stCondLst>
                                        </p:cTn>
                                        <p:tgtEl>
                                          <p:spTgt spid="100"/>
                                        </p:tgtEl>
                                        <p:attrNameLst>
                                          <p:attrName>style.visibility</p:attrName>
                                        </p:attrNameLst>
                                      </p:cBhvr>
                                      <p:to>
                                        <p:strVal val="hidden"/>
                                      </p:to>
                                    </p:set>
                                  </p:childTnLst>
                                </p:cTn>
                              </p:par>
                              <p:par>
                                <p:cTn id="529" presetID="10" presetClass="exit" presetSubtype="0" fill="hold" grpId="1" nodeType="withEffect">
                                  <p:stCondLst>
                                    <p:cond delay="0"/>
                                  </p:stCondLst>
                                  <p:childTnLst>
                                    <p:animEffect transition="out" filter="fade">
                                      <p:cBhvr>
                                        <p:cTn id="530" dur="500"/>
                                        <p:tgtEl>
                                          <p:spTgt spid="101"/>
                                        </p:tgtEl>
                                      </p:cBhvr>
                                    </p:animEffect>
                                    <p:set>
                                      <p:cBhvr>
                                        <p:cTn id="531" dur="1" fill="hold">
                                          <p:stCondLst>
                                            <p:cond delay="499"/>
                                          </p:stCondLst>
                                        </p:cTn>
                                        <p:tgtEl>
                                          <p:spTgt spid="101"/>
                                        </p:tgtEl>
                                        <p:attrNameLst>
                                          <p:attrName>style.visibility</p:attrName>
                                        </p:attrNameLst>
                                      </p:cBhvr>
                                      <p:to>
                                        <p:strVal val="hidden"/>
                                      </p:to>
                                    </p:set>
                                  </p:childTnLst>
                                </p:cTn>
                              </p:par>
                              <p:par>
                                <p:cTn id="532" presetID="10" presetClass="exit" presetSubtype="0" fill="hold" grpId="1" nodeType="withEffect">
                                  <p:stCondLst>
                                    <p:cond delay="0"/>
                                  </p:stCondLst>
                                  <p:childTnLst>
                                    <p:animEffect transition="out" filter="fade">
                                      <p:cBhvr>
                                        <p:cTn id="533" dur="500"/>
                                        <p:tgtEl>
                                          <p:spTgt spid="102"/>
                                        </p:tgtEl>
                                      </p:cBhvr>
                                    </p:animEffect>
                                    <p:set>
                                      <p:cBhvr>
                                        <p:cTn id="534" dur="1" fill="hold">
                                          <p:stCondLst>
                                            <p:cond delay="499"/>
                                          </p:stCondLst>
                                        </p:cTn>
                                        <p:tgtEl>
                                          <p:spTgt spid="102"/>
                                        </p:tgtEl>
                                        <p:attrNameLst>
                                          <p:attrName>style.visibility</p:attrName>
                                        </p:attrNameLst>
                                      </p:cBhvr>
                                      <p:to>
                                        <p:strVal val="hidden"/>
                                      </p:to>
                                    </p:set>
                                  </p:childTnLst>
                                </p:cTn>
                              </p:par>
                              <p:par>
                                <p:cTn id="535" presetID="10" presetClass="exit" presetSubtype="0" fill="hold" nodeType="withEffect">
                                  <p:stCondLst>
                                    <p:cond delay="0"/>
                                  </p:stCondLst>
                                  <p:childTnLst>
                                    <p:animEffect transition="out" filter="fade">
                                      <p:cBhvr>
                                        <p:cTn id="536" dur="500"/>
                                        <p:tgtEl>
                                          <p:spTgt spid="103"/>
                                        </p:tgtEl>
                                      </p:cBhvr>
                                    </p:animEffect>
                                    <p:set>
                                      <p:cBhvr>
                                        <p:cTn id="537" dur="1" fill="hold">
                                          <p:stCondLst>
                                            <p:cond delay="499"/>
                                          </p:stCondLst>
                                        </p:cTn>
                                        <p:tgtEl>
                                          <p:spTgt spid="103"/>
                                        </p:tgtEl>
                                        <p:attrNameLst>
                                          <p:attrName>style.visibility</p:attrName>
                                        </p:attrNameLst>
                                      </p:cBhvr>
                                      <p:to>
                                        <p:strVal val="hidden"/>
                                      </p:to>
                                    </p:set>
                                  </p:childTnLst>
                                </p:cTn>
                              </p:par>
                              <p:par>
                                <p:cTn id="538" presetID="10" presetClass="exit" presetSubtype="0" fill="hold" grpId="1" nodeType="withEffect">
                                  <p:stCondLst>
                                    <p:cond delay="0"/>
                                  </p:stCondLst>
                                  <p:childTnLst>
                                    <p:animEffect transition="out" filter="fade">
                                      <p:cBhvr>
                                        <p:cTn id="539" dur="500"/>
                                        <p:tgtEl>
                                          <p:spTgt spid="104"/>
                                        </p:tgtEl>
                                      </p:cBhvr>
                                    </p:animEffect>
                                    <p:set>
                                      <p:cBhvr>
                                        <p:cTn id="540" dur="1" fill="hold">
                                          <p:stCondLst>
                                            <p:cond delay="499"/>
                                          </p:stCondLst>
                                        </p:cTn>
                                        <p:tgtEl>
                                          <p:spTgt spid="104"/>
                                        </p:tgtEl>
                                        <p:attrNameLst>
                                          <p:attrName>style.visibility</p:attrName>
                                        </p:attrNameLst>
                                      </p:cBhvr>
                                      <p:to>
                                        <p:strVal val="hidden"/>
                                      </p:to>
                                    </p:set>
                                  </p:childTnLst>
                                </p:cTn>
                              </p:par>
                              <p:par>
                                <p:cTn id="541" presetID="10" presetClass="exit" presetSubtype="0" fill="hold" grpId="1" nodeType="withEffect">
                                  <p:stCondLst>
                                    <p:cond delay="0"/>
                                  </p:stCondLst>
                                  <p:childTnLst>
                                    <p:animEffect transition="out" filter="fade">
                                      <p:cBhvr>
                                        <p:cTn id="542" dur="500"/>
                                        <p:tgtEl>
                                          <p:spTgt spid="111"/>
                                        </p:tgtEl>
                                      </p:cBhvr>
                                    </p:animEffect>
                                    <p:set>
                                      <p:cBhvr>
                                        <p:cTn id="543" dur="1" fill="hold">
                                          <p:stCondLst>
                                            <p:cond delay="499"/>
                                          </p:stCondLst>
                                        </p:cTn>
                                        <p:tgtEl>
                                          <p:spTgt spid="111"/>
                                        </p:tgtEl>
                                        <p:attrNameLst>
                                          <p:attrName>style.visibility</p:attrName>
                                        </p:attrNameLst>
                                      </p:cBhvr>
                                      <p:to>
                                        <p:strVal val="hidden"/>
                                      </p:to>
                                    </p:set>
                                  </p:childTnLst>
                                </p:cTn>
                              </p:par>
                              <p:par>
                                <p:cTn id="544" presetID="10" presetClass="exit" presetSubtype="0" fill="hold" grpId="1" nodeType="withEffect">
                                  <p:stCondLst>
                                    <p:cond delay="0"/>
                                  </p:stCondLst>
                                  <p:childTnLst>
                                    <p:animEffect transition="out" filter="fade">
                                      <p:cBhvr>
                                        <p:cTn id="545" dur="500"/>
                                        <p:tgtEl>
                                          <p:spTgt spid="112"/>
                                        </p:tgtEl>
                                      </p:cBhvr>
                                    </p:animEffect>
                                    <p:set>
                                      <p:cBhvr>
                                        <p:cTn id="546" dur="1" fill="hold">
                                          <p:stCondLst>
                                            <p:cond delay="499"/>
                                          </p:stCondLst>
                                        </p:cTn>
                                        <p:tgtEl>
                                          <p:spTgt spid="112"/>
                                        </p:tgtEl>
                                        <p:attrNameLst>
                                          <p:attrName>style.visibility</p:attrName>
                                        </p:attrNameLst>
                                      </p:cBhvr>
                                      <p:to>
                                        <p:strVal val="hidden"/>
                                      </p:to>
                                    </p:set>
                                  </p:childTnLst>
                                </p:cTn>
                              </p:par>
                              <p:par>
                                <p:cTn id="547" presetID="10" presetClass="exit" presetSubtype="0" fill="hold" grpId="1" nodeType="withEffect">
                                  <p:stCondLst>
                                    <p:cond delay="0"/>
                                  </p:stCondLst>
                                  <p:childTnLst>
                                    <p:animEffect transition="out" filter="fade">
                                      <p:cBhvr>
                                        <p:cTn id="548" dur="500"/>
                                        <p:tgtEl>
                                          <p:spTgt spid="113"/>
                                        </p:tgtEl>
                                      </p:cBhvr>
                                    </p:animEffect>
                                    <p:set>
                                      <p:cBhvr>
                                        <p:cTn id="549" dur="1" fill="hold">
                                          <p:stCondLst>
                                            <p:cond delay="499"/>
                                          </p:stCondLst>
                                        </p:cTn>
                                        <p:tgtEl>
                                          <p:spTgt spid="113"/>
                                        </p:tgtEl>
                                        <p:attrNameLst>
                                          <p:attrName>style.visibility</p:attrName>
                                        </p:attrNameLst>
                                      </p:cBhvr>
                                      <p:to>
                                        <p:strVal val="hidden"/>
                                      </p:to>
                                    </p:set>
                                  </p:childTnLst>
                                </p:cTn>
                              </p:par>
                              <p:par>
                                <p:cTn id="550" presetID="10" presetClass="exit" presetSubtype="0" fill="hold" grpId="1" nodeType="withEffect">
                                  <p:stCondLst>
                                    <p:cond delay="0"/>
                                  </p:stCondLst>
                                  <p:childTnLst>
                                    <p:animEffect transition="out" filter="fade">
                                      <p:cBhvr>
                                        <p:cTn id="551" dur="500"/>
                                        <p:tgtEl>
                                          <p:spTgt spid="114"/>
                                        </p:tgtEl>
                                      </p:cBhvr>
                                    </p:animEffect>
                                    <p:set>
                                      <p:cBhvr>
                                        <p:cTn id="552" dur="1" fill="hold">
                                          <p:stCondLst>
                                            <p:cond delay="499"/>
                                          </p:stCondLst>
                                        </p:cTn>
                                        <p:tgtEl>
                                          <p:spTgt spid="114"/>
                                        </p:tgtEl>
                                        <p:attrNameLst>
                                          <p:attrName>style.visibility</p:attrName>
                                        </p:attrNameLst>
                                      </p:cBhvr>
                                      <p:to>
                                        <p:strVal val="hidden"/>
                                      </p:to>
                                    </p:set>
                                  </p:childTnLst>
                                </p:cTn>
                              </p:par>
                              <p:par>
                                <p:cTn id="553" presetID="10" presetClass="exit" presetSubtype="0" fill="hold" nodeType="withEffect">
                                  <p:stCondLst>
                                    <p:cond delay="0"/>
                                  </p:stCondLst>
                                  <p:childTnLst>
                                    <p:animEffect transition="out" filter="fade">
                                      <p:cBhvr>
                                        <p:cTn id="554" dur="500"/>
                                        <p:tgtEl>
                                          <p:spTgt spid="115"/>
                                        </p:tgtEl>
                                      </p:cBhvr>
                                    </p:animEffect>
                                    <p:set>
                                      <p:cBhvr>
                                        <p:cTn id="555" dur="1" fill="hold">
                                          <p:stCondLst>
                                            <p:cond delay="499"/>
                                          </p:stCondLst>
                                        </p:cTn>
                                        <p:tgtEl>
                                          <p:spTgt spid="115"/>
                                        </p:tgtEl>
                                        <p:attrNameLst>
                                          <p:attrName>style.visibility</p:attrName>
                                        </p:attrNameLst>
                                      </p:cBhvr>
                                      <p:to>
                                        <p:strVal val="hidden"/>
                                      </p:to>
                                    </p:set>
                                  </p:childTnLst>
                                </p:cTn>
                              </p:par>
                              <p:par>
                                <p:cTn id="556" presetID="10" presetClass="exit" presetSubtype="0" fill="hold" grpId="1" nodeType="withEffect">
                                  <p:stCondLst>
                                    <p:cond delay="0"/>
                                  </p:stCondLst>
                                  <p:childTnLst>
                                    <p:animEffect transition="out" filter="fade">
                                      <p:cBhvr>
                                        <p:cTn id="557" dur="500"/>
                                        <p:tgtEl>
                                          <p:spTgt spid="116"/>
                                        </p:tgtEl>
                                      </p:cBhvr>
                                    </p:animEffect>
                                    <p:set>
                                      <p:cBhvr>
                                        <p:cTn id="558" dur="1" fill="hold">
                                          <p:stCondLst>
                                            <p:cond delay="499"/>
                                          </p:stCondLst>
                                        </p:cTn>
                                        <p:tgtEl>
                                          <p:spTgt spid="116"/>
                                        </p:tgtEl>
                                        <p:attrNameLst>
                                          <p:attrName>style.visibility</p:attrName>
                                        </p:attrNameLst>
                                      </p:cBhvr>
                                      <p:to>
                                        <p:strVal val="hidden"/>
                                      </p:to>
                                    </p:set>
                                  </p:childTnLst>
                                </p:cTn>
                              </p:par>
                              <p:par>
                                <p:cTn id="559" presetID="10" presetClass="exit" presetSubtype="0" fill="hold" grpId="1" nodeType="withEffect">
                                  <p:stCondLst>
                                    <p:cond delay="0"/>
                                  </p:stCondLst>
                                  <p:childTnLst>
                                    <p:animEffect transition="out" filter="fade">
                                      <p:cBhvr>
                                        <p:cTn id="560" dur="500"/>
                                        <p:tgtEl>
                                          <p:spTgt spid="117"/>
                                        </p:tgtEl>
                                      </p:cBhvr>
                                    </p:animEffect>
                                    <p:set>
                                      <p:cBhvr>
                                        <p:cTn id="561" dur="1" fill="hold">
                                          <p:stCondLst>
                                            <p:cond delay="499"/>
                                          </p:stCondLst>
                                        </p:cTn>
                                        <p:tgtEl>
                                          <p:spTgt spid="117"/>
                                        </p:tgtEl>
                                        <p:attrNameLst>
                                          <p:attrName>style.visibility</p:attrName>
                                        </p:attrNameLst>
                                      </p:cBhvr>
                                      <p:to>
                                        <p:strVal val="hidden"/>
                                      </p:to>
                                    </p:set>
                                  </p:childTnLst>
                                </p:cTn>
                              </p:par>
                              <p:par>
                                <p:cTn id="562" presetID="10" presetClass="exit" presetSubtype="0" fill="hold" grpId="1" nodeType="withEffect">
                                  <p:stCondLst>
                                    <p:cond delay="0"/>
                                  </p:stCondLst>
                                  <p:childTnLst>
                                    <p:animEffect transition="out" filter="fade">
                                      <p:cBhvr>
                                        <p:cTn id="563" dur="500"/>
                                        <p:tgtEl>
                                          <p:spTgt spid="118"/>
                                        </p:tgtEl>
                                      </p:cBhvr>
                                    </p:animEffect>
                                    <p:set>
                                      <p:cBhvr>
                                        <p:cTn id="564" dur="1" fill="hold">
                                          <p:stCondLst>
                                            <p:cond delay="499"/>
                                          </p:stCondLst>
                                        </p:cTn>
                                        <p:tgtEl>
                                          <p:spTgt spid="118"/>
                                        </p:tgtEl>
                                        <p:attrNameLst>
                                          <p:attrName>style.visibility</p:attrName>
                                        </p:attrNameLst>
                                      </p:cBhvr>
                                      <p:to>
                                        <p:strVal val="hidden"/>
                                      </p:to>
                                    </p:set>
                                  </p:childTnLst>
                                </p:cTn>
                              </p:par>
                              <p:par>
                                <p:cTn id="565" presetID="10" presetClass="exit" presetSubtype="0" fill="hold" grpId="1" nodeType="withEffect">
                                  <p:stCondLst>
                                    <p:cond delay="0"/>
                                  </p:stCondLst>
                                  <p:childTnLst>
                                    <p:animEffect transition="out" filter="fade">
                                      <p:cBhvr>
                                        <p:cTn id="566" dur="500"/>
                                        <p:tgtEl>
                                          <p:spTgt spid="119"/>
                                        </p:tgtEl>
                                      </p:cBhvr>
                                    </p:animEffect>
                                    <p:set>
                                      <p:cBhvr>
                                        <p:cTn id="567" dur="1" fill="hold">
                                          <p:stCondLst>
                                            <p:cond delay="499"/>
                                          </p:stCondLst>
                                        </p:cTn>
                                        <p:tgtEl>
                                          <p:spTgt spid="119"/>
                                        </p:tgtEl>
                                        <p:attrNameLst>
                                          <p:attrName>style.visibility</p:attrName>
                                        </p:attrNameLst>
                                      </p:cBhvr>
                                      <p:to>
                                        <p:strVal val="hidden"/>
                                      </p:to>
                                    </p:set>
                                  </p:childTnLst>
                                </p:cTn>
                              </p:par>
                              <p:par>
                                <p:cTn id="568" presetID="10" presetClass="exit" presetSubtype="0" fill="hold" grpId="1" nodeType="withEffect">
                                  <p:stCondLst>
                                    <p:cond delay="0"/>
                                  </p:stCondLst>
                                  <p:childTnLst>
                                    <p:animEffect transition="out" filter="fade">
                                      <p:cBhvr>
                                        <p:cTn id="569" dur="500"/>
                                        <p:tgtEl>
                                          <p:spTgt spid="120"/>
                                        </p:tgtEl>
                                      </p:cBhvr>
                                    </p:animEffect>
                                    <p:set>
                                      <p:cBhvr>
                                        <p:cTn id="570" dur="1" fill="hold">
                                          <p:stCondLst>
                                            <p:cond delay="499"/>
                                          </p:stCondLst>
                                        </p:cTn>
                                        <p:tgtEl>
                                          <p:spTgt spid="120"/>
                                        </p:tgtEl>
                                        <p:attrNameLst>
                                          <p:attrName>style.visibility</p:attrName>
                                        </p:attrNameLst>
                                      </p:cBhvr>
                                      <p:to>
                                        <p:strVal val="hidden"/>
                                      </p:to>
                                    </p:set>
                                  </p:childTnLst>
                                </p:cTn>
                              </p:par>
                              <p:par>
                                <p:cTn id="571" presetID="10" presetClass="exit" presetSubtype="0" fill="hold" nodeType="withEffect">
                                  <p:stCondLst>
                                    <p:cond delay="0"/>
                                  </p:stCondLst>
                                  <p:childTnLst>
                                    <p:animEffect transition="out" filter="fade">
                                      <p:cBhvr>
                                        <p:cTn id="572" dur="500"/>
                                        <p:tgtEl>
                                          <p:spTgt spid="121"/>
                                        </p:tgtEl>
                                      </p:cBhvr>
                                    </p:animEffect>
                                    <p:set>
                                      <p:cBhvr>
                                        <p:cTn id="573" dur="1" fill="hold">
                                          <p:stCondLst>
                                            <p:cond delay="499"/>
                                          </p:stCondLst>
                                        </p:cTn>
                                        <p:tgtEl>
                                          <p:spTgt spid="121"/>
                                        </p:tgtEl>
                                        <p:attrNameLst>
                                          <p:attrName>style.visibility</p:attrName>
                                        </p:attrNameLst>
                                      </p:cBhvr>
                                      <p:to>
                                        <p:strVal val="hidden"/>
                                      </p:to>
                                    </p:set>
                                  </p:childTnLst>
                                </p:cTn>
                              </p:par>
                              <p:par>
                                <p:cTn id="574" presetID="10" presetClass="exit" presetSubtype="0" fill="hold" grpId="1" nodeType="withEffect">
                                  <p:stCondLst>
                                    <p:cond delay="0"/>
                                  </p:stCondLst>
                                  <p:childTnLst>
                                    <p:animEffect transition="out" filter="fade">
                                      <p:cBhvr>
                                        <p:cTn id="575" dur="500"/>
                                        <p:tgtEl>
                                          <p:spTgt spid="122"/>
                                        </p:tgtEl>
                                      </p:cBhvr>
                                    </p:animEffect>
                                    <p:set>
                                      <p:cBhvr>
                                        <p:cTn id="576" dur="1" fill="hold">
                                          <p:stCondLst>
                                            <p:cond delay="499"/>
                                          </p:stCondLst>
                                        </p:cTn>
                                        <p:tgtEl>
                                          <p:spTgt spid="122"/>
                                        </p:tgtEl>
                                        <p:attrNameLst>
                                          <p:attrName>style.visibility</p:attrName>
                                        </p:attrNameLst>
                                      </p:cBhvr>
                                      <p:to>
                                        <p:strVal val="hidden"/>
                                      </p:to>
                                    </p:set>
                                  </p:childTnLst>
                                </p:cTn>
                              </p:par>
                              <p:par>
                                <p:cTn id="577" presetID="10" presetClass="exit" presetSubtype="0" fill="hold" grpId="1" nodeType="withEffect">
                                  <p:stCondLst>
                                    <p:cond delay="0"/>
                                  </p:stCondLst>
                                  <p:childTnLst>
                                    <p:animEffect transition="out" filter="fade">
                                      <p:cBhvr>
                                        <p:cTn id="578" dur="500"/>
                                        <p:tgtEl>
                                          <p:spTgt spid="123"/>
                                        </p:tgtEl>
                                      </p:cBhvr>
                                    </p:animEffect>
                                    <p:set>
                                      <p:cBhvr>
                                        <p:cTn id="579" dur="1" fill="hold">
                                          <p:stCondLst>
                                            <p:cond delay="499"/>
                                          </p:stCondLst>
                                        </p:cTn>
                                        <p:tgtEl>
                                          <p:spTgt spid="123"/>
                                        </p:tgtEl>
                                        <p:attrNameLst>
                                          <p:attrName>style.visibility</p:attrName>
                                        </p:attrNameLst>
                                      </p:cBhvr>
                                      <p:to>
                                        <p:strVal val="hidden"/>
                                      </p:to>
                                    </p:set>
                                  </p:childTnLst>
                                </p:cTn>
                              </p:par>
                              <p:par>
                                <p:cTn id="580" presetID="10" presetClass="exit" presetSubtype="0" fill="hold" grpId="1" nodeType="withEffect">
                                  <p:stCondLst>
                                    <p:cond delay="0"/>
                                  </p:stCondLst>
                                  <p:childTnLst>
                                    <p:animEffect transition="out" filter="fade">
                                      <p:cBhvr>
                                        <p:cTn id="581" dur="500"/>
                                        <p:tgtEl>
                                          <p:spTgt spid="124"/>
                                        </p:tgtEl>
                                      </p:cBhvr>
                                    </p:animEffect>
                                    <p:set>
                                      <p:cBhvr>
                                        <p:cTn id="582" dur="1" fill="hold">
                                          <p:stCondLst>
                                            <p:cond delay="499"/>
                                          </p:stCondLst>
                                        </p:cTn>
                                        <p:tgtEl>
                                          <p:spTgt spid="124"/>
                                        </p:tgtEl>
                                        <p:attrNameLst>
                                          <p:attrName>style.visibility</p:attrName>
                                        </p:attrNameLst>
                                      </p:cBhvr>
                                      <p:to>
                                        <p:strVal val="hidden"/>
                                      </p:to>
                                    </p:set>
                                  </p:childTnLst>
                                </p:cTn>
                              </p:par>
                              <p:par>
                                <p:cTn id="583" presetID="10" presetClass="exit" presetSubtype="0" fill="hold" grpId="1" nodeType="withEffect">
                                  <p:stCondLst>
                                    <p:cond delay="0"/>
                                  </p:stCondLst>
                                  <p:childTnLst>
                                    <p:animEffect transition="out" filter="fade">
                                      <p:cBhvr>
                                        <p:cTn id="584" dur="500"/>
                                        <p:tgtEl>
                                          <p:spTgt spid="125"/>
                                        </p:tgtEl>
                                      </p:cBhvr>
                                    </p:animEffect>
                                    <p:set>
                                      <p:cBhvr>
                                        <p:cTn id="585" dur="1" fill="hold">
                                          <p:stCondLst>
                                            <p:cond delay="499"/>
                                          </p:stCondLst>
                                        </p:cTn>
                                        <p:tgtEl>
                                          <p:spTgt spid="125"/>
                                        </p:tgtEl>
                                        <p:attrNameLst>
                                          <p:attrName>style.visibility</p:attrName>
                                        </p:attrNameLst>
                                      </p:cBhvr>
                                      <p:to>
                                        <p:strVal val="hidden"/>
                                      </p:to>
                                    </p:set>
                                  </p:childTnLst>
                                </p:cTn>
                              </p:par>
                              <p:par>
                                <p:cTn id="586" presetID="10" presetClass="exit" presetSubtype="0" fill="hold" grpId="1" nodeType="withEffect">
                                  <p:stCondLst>
                                    <p:cond delay="0"/>
                                  </p:stCondLst>
                                  <p:childTnLst>
                                    <p:animEffect transition="out" filter="fade">
                                      <p:cBhvr>
                                        <p:cTn id="587" dur="500"/>
                                        <p:tgtEl>
                                          <p:spTgt spid="126"/>
                                        </p:tgtEl>
                                      </p:cBhvr>
                                    </p:animEffect>
                                    <p:set>
                                      <p:cBhvr>
                                        <p:cTn id="588" dur="1" fill="hold">
                                          <p:stCondLst>
                                            <p:cond delay="499"/>
                                          </p:stCondLst>
                                        </p:cTn>
                                        <p:tgtEl>
                                          <p:spTgt spid="126"/>
                                        </p:tgtEl>
                                        <p:attrNameLst>
                                          <p:attrName>style.visibility</p:attrName>
                                        </p:attrNameLst>
                                      </p:cBhvr>
                                      <p:to>
                                        <p:strVal val="hidden"/>
                                      </p:to>
                                    </p:set>
                                  </p:childTnLst>
                                </p:cTn>
                              </p:par>
                              <p:par>
                                <p:cTn id="589" presetID="10" presetClass="exit" presetSubtype="0" fill="hold" nodeType="withEffect">
                                  <p:stCondLst>
                                    <p:cond delay="0"/>
                                  </p:stCondLst>
                                  <p:childTnLst>
                                    <p:animEffect transition="out" filter="fade">
                                      <p:cBhvr>
                                        <p:cTn id="590" dur="500"/>
                                        <p:tgtEl>
                                          <p:spTgt spid="127"/>
                                        </p:tgtEl>
                                      </p:cBhvr>
                                    </p:animEffect>
                                    <p:set>
                                      <p:cBhvr>
                                        <p:cTn id="591" dur="1" fill="hold">
                                          <p:stCondLst>
                                            <p:cond delay="499"/>
                                          </p:stCondLst>
                                        </p:cTn>
                                        <p:tgtEl>
                                          <p:spTgt spid="127"/>
                                        </p:tgtEl>
                                        <p:attrNameLst>
                                          <p:attrName>style.visibility</p:attrName>
                                        </p:attrNameLst>
                                      </p:cBhvr>
                                      <p:to>
                                        <p:strVal val="hidden"/>
                                      </p:to>
                                    </p:set>
                                  </p:childTnLst>
                                </p:cTn>
                              </p:par>
                              <p:par>
                                <p:cTn id="592" presetID="10" presetClass="exit" presetSubtype="0" fill="hold" grpId="1" nodeType="withEffect">
                                  <p:stCondLst>
                                    <p:cond delay="0"/>
                                  </p:stCondLst>
                                  <p:childTnLst>
                                    <p:animEffect transition="out" filter="fade">
                                      <p:cBhvr>
                                        <p:cTn id="593" dur="500"/>
                                        <p:tgtEl>
                                          <p:spTgt spid="128"/>
                                        </p:tgtEl>
                                      </p:cBhvr>
                                    </p:animEffect>
                                    <p:set>
                                      <p:cBhvr>
                                        <p:cTn id="594" dur="1" fill="hold">
                                          <p:stCondLst>
                                            <p:cond delay="499"/>
                                          </p:stCondLst>
                                        </p:cTn>
                                        <p:tgtEl>
                                          <p:spTgt spid="128"/>
                                        </p:tgtEl>
                                        <p:attrNameLst>
                                          <p:attrName>style.visibility</p:attrName>
                                        </p:attrNameLst>
                                      </p:cBhvr>
                                      <p:to>
                                        <p:strVal val="hidden"/>
                                      </p:to>
                                    </p:set>
                                  </p:childTnLst>
                                </p:cTn>
                              </p:par>
                              <p:par>
                                <p:cTn id="595" presetID="10" presetClass="exit" presetSubtype="0" fill="hold" grpId="1" nodeType="withEffect">
                                  <p:stCondLst>
                                    <p:cond delay="0"/>
                                  </p:stCondLst>
                                  <p:childTnLst>
                                    <p:animEffect transition="out" filter="fade">
                                      <p:cBhvr>
                                        <p:cTn id="596" dur="500"/>
                                        <p:tgtEl>
                                          <p:spTgt spid="129"/>
                                        </p:tgtEl>
                                      </p:cBhvr>
                                    </p:animEffect>
                                    <p:set>
                                      <p:cBhvr>
                                        <p:cTn id="597" dur="1" fill="hold">
                                          <p:stCondLst>
                                            <p:cond delay="499"/>
                                          </p:stCondLst>
                                        </p:cTn>
                                        <p:tgtEl>
                                          <p:spTgt spid="129"/>
                                        </p:tgtEl>
                                        <p:attrNameLst>
                                          <p:attrName>style.visibility</p:attrName>
                                        </p:attrNameLst>
                                      </p:cBhvr>
                                      <p:to>
                                        <p:strVal val="hidden"/>
                                      </p:to>
                                    </p:set>
                                  </p:childTnLst>
                                </p:cTn>
                              </p:par>
                              <p:par>
                                <p:cTn id="598" presetID="10" presetClass="exit" presetSubtype="0" fill="hold" grpId="1" nodeType="withEffect">
                                  <p:stCondLst>
                                    <p:cond delay="0"/>
                                  </p:stCondLst>
                                  <p:childTnLst>
                                    <p:animEffect transition="out" filter="fade">
                                      <p:cBhvr>
                                        <p:cTn id="599" dur="500"/>
                                        <p:tgtEl>
                                          <p:spTgt spid="130"/>
                                        </p:tgtEl>
                                      </p:cBhvr>
                                    </p:animEffect>
                                    <p:set>
                                      <p:cBhvr>
                                        <p:cTn id="600" dur="1" fill="hold">
                                          <p:stCondLst>
                                            <p:cond delay="499"/>
                                          </p:stCondLst>
                                        </p:cTn>
                                        <p:tgtEl>
                                          <p:spTgt spid="130"/>
                                        </p:tgtEl>
                                        <p:attrNameLst>
                                          <p:attrName>style.visibility</p:attrName>
                                        </p:attrNameLst>
                                      </p:cBhvr>
                                      <p:to>
                                        <p:strVal val="hidden"/>
                                      </p:to>
                                    </p:set>
                                  </p:childTnLst>
                                </p:cTn>
                              </p:par>
                              <p:par>
                                <p:cTn id="601" presetID="10" presetClass="exit" presetSubtype="0" fill="hold" grpId="1" nodeType="withEffect">
                                  <p:stCondLst>
                                    <p:cond delay="0"/>
                                  </p:stCondLst>
                                  <p:childTnLst>
                                    <p:animEffect transition="out" filter="fade">
                                      <p:cBhvr>
                                        <p:cTn id="602" dur="500"/>
                                        <p:tgtEl>
                                          <p:spTgt spid="131"/>
                                        </p:tgtEl>
                                      </p:cBhvr>
                                    </p:animEffect>
                                    <p:set>
                                      <p:cBhvr>
                                        <p:cTn id="603" dur="1" fill="hold">
                                          <p:stCondLst>
                                            <p:cond delay="499"/>
                                          </p:stCondLst>
                                        </p:cTn>
                                        <p:tgtEl>
                                          <p:spTgt spid="131"/>
                                        </p:tgtEl>
                                        <p:attrNameLst>
                                          <p:attrName>style.visibility</p:attrName>
                                        </p:attrNameLst>
                                      </p:cBhvr>
                                      <p:to>
                                        <p:strVal val="hidden"/>
                                      </p:to>
                                    </p:set>
                                  </p:childTnLst>
                                </p:cTn>
                              </p:par>
                              <p:par>
                                <p:cTn id="604" presetID="10" presetClass="exit" presetSubtype="0" fill="hold" grpId="1" nodeType="withEffect">
                                  <p:stCondLst>
                                    <p:cond delay="0"/>
                                  </p:stCondLst>
                                  <p:childTnLst>
                                    <p:animEffect transition="out" filter="fade">
                                      <p:cBhvr>
                                        <p:cTn id="605" dur="500"/>
                                        <p:tgtEl>
                                          <p:spTgt spid="132"/>
                                        </p:tgtEl>
                                      </p:cBhvr>
                                    </p:animEffect>
                                    <p:set>
                                      <p:cBhvr>
                                        <p:cTn id="606" dur="1" fill="hold">
                                          <p:stCondLst>
                                            <p:cond delay="499"/>
                                          </p:stCondLst>
                                        </p:cTn>
                                        <p:tgtEl>
                                          <p:spTgt spid="132"/>
                                        </p:tgtEl>
                                        <p:attrNameLst>
                                          <p:attrName>style.visibility</p:attrName>
                                        </p:attrNameLst>
                                      </p:cBhvr>
                                      <p:to>
                                        <p:strVal val="hidden"/>
                                      </p:to>
                                    </p:set>
                                  </p:childTnLst>
                                </p:cTn>
                              </p:par>
                              <p:par>
                                <p:cTn id="607" presetID="10" presetClass="exit" presetSubtype="0" fill="hold" nodeType="withEffect">
                                  <p:stCondLst>
                                    <p:cond delay="0"/>
                                  </p:stCondLst>
                                  <p:childTnLst>
                                    <p:animEffect transition="out" filter="fade">
                                      <p:cBhvr>
                                        <p:cTn id="608" dur="500"/>
                                        <p:tgtEl>
                                          <p:spTgt spid="133"/>
                                        </p:tgtEl>
                                      </p:cBhvr>
                                    </p:animEffect>
                                    <p:set>
                                      <p:cBhvr>
                                        <p:cTn id="609" dur="1" fill="hold">
                                          <p:stCondLst>
                                            <p:cond delay="499"/>
                                          </p:stCondLst>
                                        </p:cTn>
                                        <p:tgtEl>
                                          <p:spTgt spid="133"/>
                                        </p:tgtEl>
                                        <p:attrNameLst>
                                          <p:attrName>style.visibility</p:attrName>
                                        </p:attrNameLst>
                                      </p:cBhvr>
                                      <p:to>
                                        <p:strVal val="hidden"/>
                                      </p:to>
                                    </p:set>
                                  </p:childTnLst>
                                </p:cTn>
                              </p:par>
                              <p:par>
                                <p:cTn id="610" presetID="10" presetClass="exit" presetSubtype="0" fill="hold" grpId="1" nodeType="withEffect">
                                  <p:stCondLst>
                                    <p:cond delay="0"/>
                                  </p:stCondLst>
                                  <p:childTnLst>
                                    <p:animEffect transition="out" filter="fade">
                                      <p:cBhvr>
                                        <p:cTn id="611" dur="500"/>
                                        <p:tgtEl>
                                          <p:spTgt spid="134"/>
                                        </p:tgtEl>
                                      </p:cBhvr>
                                    </p:animEffect>
                                    <p:set>
                                      <p:cBhvr>
                                        <p:cTn id="612" dur="1" fill="hold">
                                          <p:stCondLst>
                                            <p:cond delay="499"/>
                                          </p:stCondLst>
                                        </p:cTn>
                                        <p:tgtEl>
                                          <p:spTgt spid="134"/>
                                        </p:tgtEl>
                                        <p:attrNameLst>
                                          <p:attrName>style.visibility</p:attrName>
                                        </p:attrNameLst>
                                      </p:cBhvr>
                                      <p:to>
                                        <p:strVal val="hidden"/>
                                      </p:to>
                                    </p:set>
                                  </p:childTnLst>
                                </p:cTn>
                              </p:par>
                              <p:par>
                                <p:cTn id="613" presetID="10" presetClass="exit" presetSubtype="0" fill="hold" grpId="1" nodeType="withEffect">
                                  <p:stCondLst>
                                    <p:cond delay="0"/>
                                  </p:stCondLst>
                                  <p:childTnLst>
                                    <p:animEffect transition="out" filter="fade">
                                      <p:cBhvr>
                                        <p:cTn id="614" dur="500"/>
                                        <p:tgtEl>
                                          <p:spTgt spid="135"/>
                                        </p:tgtEl>
                                      </p:cBhvr>
                                    </p:animEffect>
                                    <p:set>
                                      <p:cBhvr>
                                        <p:cTn id="615" dur="1" fill="hold">
                                          <p:stCondLst>
                                            <p:cond delay="499"/>
                                          </p:stCondLst>
                                        </p:cTn>
                                        <p:tgtEl>
                                          <p:spTgt spid="135"/>
                                        </p:tgtEl>
                                        <p:attrNameLst>
                                          <p:attrName>style.visibility</p:attrName>
                                        </p:attrNameLst>
                                      </p:cBhvr>
                                      <p:to>
                                        <p:strVal val="hidden"/>
                                      </p:to>
                                    </p:set>
                                  </p:childTnLst>
                                </p:cTn>
                              </p:par>
                              <p:par>
                                <p:cTn id="616" presetID="10" presetClass="exit" presetSubtype="0" fill="hold" grpId="1" nodeType="withEffect">
                                  <p:stCondLst>
                                    <p:cond delay="0"/>
                                  </p:stCondLst>
                                  <p:childTnLst>
                                    <p:animEffect transition="out" filter="fade">
                                      <p:cBhvr>
                                        <p:cTn id="617" dur="500"/>
                                        <p:tgtEl>
                                          <p:spTgt spid="136"/>
                                        </p:tgtEl>
                                      </p:cBhvr>
                                    </p:animEffect>
                                    <p:set>
                                      <p:cBhvr>
                                        <p:cTn id="618" dur="1" fill="hold">
                                          <p:stCondLst>
                                            <p:cond delay="499"/>
                                          </p:stCondLst>
                                        </p:cTn>
                                        <p:tgtEl>
                                          <p:spTgt spid="136"/>
                                        </p:tgtEl>
                                        <p:attrNameLst>
                                          <p:attrName>style.visibility</p:attrName>
                                        </p:attrNameLst>
                                      </p:cBhvr>
                                      <p:to>
                                        <p:strVal val="hidden"/>
                                      </p:to>
                                    </p:set>
                                  </p:childTnLst>
                                </p:cTn>
                              </p:par>
                              <p:par>
                                <p:cTn id="619" presetID="10" presetClass="exit" presetSubtype="0" fill="hold" grpId="1" nodeType="withEffect">
                                  <p:stCondLst>
                                    <p:cond delay="0"/>
                                  </p:stCondLst>
                                  <p:childTnLst>
                                    <p:animEffect transition="out" filter="fade">
                                      <p:cBhvr>
                                        <p:cTn id="620" dur="500"/>
                                        <p:tgtEl>
                                          <p:spTgt spid="137"/>
                                        </p:tgtEl>
                                      </p:cBhvr>
                                    </p:animEffect>
                                    <p:set>
                                      <p:cBhvr>
                                        <p:cTn id="621" dur="1" fill="hold">
                                          <p:stCondLst>
                                            <p:cond delay="499"/>
                                          </p:stCondLst>
                                        </p:cTn>
                                        <p:tgtEl>
                                          <p:spTgt spid="137"/>
                                        </p:tgtEl>
                                        <p:attrNameLst>
                                          <p:attrName>style.visibility</p:attrName>
                                        </p:attrNameLst>
                                      </p:cBhvr>
                                      <p:to>
                                        <p:strVal val="hidden"/>
                                      </p:to>
                                    </p:set>
                                  </p:childTnLst>
                                </p:cTn>
                              </p:par>
                              <p:par>
                                <p:cTn id="622" presetID="10" presetClass="exit" presetSubtype="0" fill="hold" grpId="1" nodeType="withEffect">
                                  <p:stCondLst>
                                    <p:cond delay="0"/>
                                  </p:stCondLst>
                                  <p:childTnLst>
                                    <p:animEffect transition="out" filter="fade">
                                      <p:cBhvr>
                                        <p:cTn id="623" dur="500"/>
                                        <p:tgtEl>
                                          <p:spTgt spid="138"/>
                                        </p:tgtEl>
                                      </p:cBhvr>
                                    </p:animEffect>
                                    <p:set>
                                      <p:cBhvr>
                                        <p:cTn id="624" dur="1" fill="hold">
                                          <p:stCondLst>
                                            <p:cond delay="499"/>
                                          </p:stCondLst>
                                        </p:cTn>
                                        <p:tgtEl>
                                          <p:spTgt spid="138"/>
                                        </p:tgtEl>
                                        <p:attrNameLst>
                                          <p:attrName>style.visibility</p:attrName>
                                        </p:attrNameLst>
                                      </p:cBhvr>
                                      <p:to>
                                        <p:strVal val="hidden"/>
                                      </p:to>
                                    </p:set>
                                  </p:childTnLst>
                                </p:cTn>
                              </p:par>
                              <p:par>
                                <p:cTn id="625" presetID="10" presetClass="exit" presetSubtype="0" fill="hold" nodeType="withEffect">
                                  <p:stCondLst>
                                    <p:cond delay="0"/>
                                  </p:stCondLst>
                                  <p:childTnLst>
                                    <p:animEffect transition="out" filter="fade">
                                      <p:cBhvr>
                                        <p:cTn id="626" dur="500"/>
                                        <p:tgtEl>
                                          <p:spTgt spid="139"/>
                                        </p:tgtEl>
                                      </p:cBhvr>
                                    </p:animEffect>
                                    <p:set>
                                      <p:cBhvr>
                                        <p:cTn id="627" dur="1" fill="hold">
                                          <p:stCondLst>
                                            <p:cond delay="499"/>
                                          </p:stCondLst>
                                        </p:cTn>
                                        <p:tgtEl>
                                          <p:spTgt spid="139"/>
                                        </p:tgtEl>
                                        <p:attrNameLst>
                                          <p:attrName>style.visibility</p:attrName>
                                        </p:attrNameLst>
                                      </p:cBhvr>
                                      <p:to>
                                        <p:strVal val="hidden"/>
                                      </p:to>
                                    </p:set>
                                  </p:childTnLst>
                                </p:cTn>
                              </p:par>
                              <p:par>
                                <p:cTn id="628" presetID="10" presetClass="exit" presetSubtype="0" fill="hold" grpId="1" nodeType="withEffect">
                                  <p:stCondLst>
                                    <p:cond delay="0"/>
                                  </p:stCondLst>
                                  <p:childTnLst>
                                    <p:animEffect transition="out" filter="fade">
                                      <p:cBhvr>
                                        <p:cTn id="629" dur="500"/>
                                        <p:tgtEl>
                                          <p:spTgt spid="140"/>
                                        </p:tgtEl>
                                      </p:cBhvr>
                                    </p:animEffect>
                                    <p:set>
                                      <p:cBhvr>
                                        <p:cTn id="630" dur="1" fill="hold">
                                          <p:stCondLst>
                                            <p:cond delay="499"/>
                                          </p:stCondLst>
                                        </p:cTn>
                                        <p:tgtEl>
                                          <p:spTgt spid="140"/>
                                        </p:tgtEl>
                                        <p:attrNameLst>
                                          <p:attrName>style.visibility</p:attrName>
                                        </p:attrNameLst>
                                      </p:cBhvr>
                                      <p:to>
                                        <p:strVal val="hidden"/>
                                      </p:to>
                                    </p:set>
                                  </p:childTnLst>
                                </p:cTn>
                              </p:par>
                              <p:par>
                                <p:cTn id="631" presetID="10" presetClass="exit" presetSubtype="0" fill="hold" grpId="1" nodeType="withEffect">
                                  <p:stCondLst>
                                    <p:cond delay="0"/>
                                  </p:stCondLst>
                                  <p:childTnLst>
                                    <p:animEffect transition="out" filter="fade">
                                      <p:cBhvr>
                                        <p:cTn id="632" dur="500"/>
                                        <p:tgtEl>
                                          <p:spTgt spid="141"/>
                                        </p:tgtEl>
                                      </p:cBhvr>
                                    </p:animEffect>
                                    <p:set>
                                      <p:cBhvr>
                                        <p:cTn id="633" dur="1" fill="hold">
                                          <p:stCondLst>
                                            <p:cond delay="499"/>
                                          </p:stCondLst>
                                        </p:cTn>
                                        <p:tgtEl>
                                          <p:spTgt spid="141"/>
                                        </p:tgtEl>
                                        <p:attrNameLst>
                                          <p:attrName>style.visibility</p:attrName>
                                        </p:attrNameLst>
                                      </p:cBhvr>
                                      <p:to>
                                        <p:strVal val="hidden"/>
                                      </p:to>
                                    </p:set>
                                  </p:childTnLst>
                                </p:cTn>
                              </p:par>
                              <p:par>
                                <p:cTn id="634" presetID="10" presetClass="exit" presetSubtype="0" fill="hold" grpId="1" nodeType="withEffect">
                                  <p:stCondLst>
                                    <p:cond delay="0"/>
                                  </p:stCondLst>
                                  <p:childTnLst>
                                    <p:animEffect transition="out" filter="fade">
                                      <p:cBhvr>
                                        <p:cTn id="635" dur="500"/>
                                        <p:tgtEl>
                                          <p:spTgt spid="142"/>
                                        </p:tgtEl>
                                      </p:cBhvr>
                                    </p:animEffect>
                                    <p:set>
                                      <p:cBhvr>
                                        <p:cTn id="636" dur="1" fill="hold">
                                          <p:stCondLst>
                                            <p:cond delay="499"/>
                                          </p:stCondLst>
                                        </p:cTn>
                                        <p:tgtEl>
                                          <p:spTgt spid="142"/>
                                        </p:tgtEl>
                                        <p:attrNameLst>
                                          <p:attrName>style.visibility</p:attrName>
                                        </p:attrNameLst>
                                      </p:cBhvr>
                                      <p:to>
                                        <p:strVal val="hidden"/>
                                      </p:to>
                                    </p:set>
                                  </p:childTnLst>
                                </p:cTn>
                              </p:par>
                              <p:par>
                                <p:cTn id="637" presetID="10" presetClass="exit" presetSubtype="0" fill="hold" grpId="1" nodeType="withEffect">
                                  <p:stCondLst>
                                    <p:cond delay="0"/>
                                  </p:stCondLst>
                                  <p:childTnLst>
                                    <p:animEffect transition="out" filter="fade">
                                      <p:cBhvr>
                                        <p:cTn id="638" dur="500"/>
                                        <p:tgtEl>
                                          <p:spTgt spid="143"/>
                                        </p:tgtEl>
                                      </p:cBhvr>
                                    </p:animEffect>
                                    <p:set>
                                      <p:cBhvr>
                                        <p:cTn id="639" dur="1" fill="hold">
                                          <p:stCondLst>
                                            <p:cond delay="499"/>
                                          </p:stCondLst>
                                        </p:cTn>
                                        <p:tgtEl>
                                          <p:spTgt spid="143"/>
                                        </p:tgtEl>
                                        <p:attrNameLst>
                                          <p:attrName>style.visibility</p:attrName>
                                        </p:attrNameLst>
                                      </p:cBhvr>
                                      <p:to>
                                        <p:strVal val="hidden"/>
                                      </p:to>
                                    </p:set>
                                  </p:childTnLst>
                                </p:cTn>
                              </p:par>
                              <p:par>
                                <p:cTn id="640" presetID="10" presetClass="exit" presetSubtype="0" fill="hold" grpId="1" nodeType="withEffect">
                                  <p:stCondLst>
                                    <p:cond delay="0"/>
                                  </p:stCondLst>
                                  <p:childTnLst>
                                    <p:animEffect transition="out" filter="fade">
                                      <p:cBhvr>
                                        <p:cTn id="641" dur="500"/>
                                        <p:tgtEl>
                                          <p:spTgt spid="144"/>
                                        </p:tgtEl>
                                      </p:cBhvr>
                                    </p:animEffect>
                                    <p:set>
                                      <p:cBhvr>
                                        <p:cTn id="642" dur="1" fill="hold">
                                          <p:stCondLst>
                                            <p:cond delay="499"/>
                                          </p:stCondLst>
                                        </p:cTn>
                                        <p:tgtEl>
                                          <p:spTgt spid="144"/>
                                        </p:tgtEl>
                                        <p:attrNameLst>
                                          <p:attrName>style.visibility</p:attrName>
                                        </p:attrNameLst>
                                      </p:cBhvr>
                                      <p:to>
                                        <p:strVal val="hidden"/>
                                      </p:to>
                                    </p:set>
                                  </p:childTnLst>
                                </p:cTn>
                              </p:par>
                              <p:par>
                                <p:cTn id="643" presetID="10" presetClass="exit" presetSubtype="0" fill="hold" nodeType="withEffect">
                                  <p:stCondLst>
                                    <p:cond delay="0"/>
                                  </p:stCondLst>
                                  <p:childTnLst>
                                    <p:animEffect transition="out" filter="fade">
                                      <p:cBhvr>
                                        <p:cTn id="644" dur="500"/>
                                        <p:tgtEl>
                                          <p:spTgt spid="145"/>
                                        </p:tgtEl>
                                      </p:cBhvr>
                                    </p:animEffect>
                                    <p:set>
                                      <p:cBhvr>
                                        <p:cTn id="645" dur="1" fill="hold">
                                          <p:stCondLst>
                                            <p:cond delay="499"/>
                                          </p:stCondLst>
                                        </p:cTn>
                                        <p:tgtEl>
                                          <p:spTgt spid="145"/>
                                        </p:tgtEl>
                                        <p:attrNameLst>
                                          <p:attrName>style.visibility</p:attrName>
                                        </p:attrNameLst>
                                      </p:cBhvr>
                                      <p:to>
                                        <p:strVal val="hidden"/>
                                      </p:to>
                                    </p:set>
                                  </p:childTnLst>
                                </p:cTn>
                              </p:par>
                              <p:par>
                                <p:cTn id="646" presetID="10" presetClass="exit" presetSubtype="0" fill="hold" grpId="1" nodeType="withEffect">
                                  <p:stCondLst>
                                    <p:cond delay="0"/>
                                  </p:stCondLst>
                                  <p:childTnLst>
                                    <p:animEffect transition="out" filter="fade">
                                      <p:cBhvr>
                                        <p:cTn id="647" dur="500"/>
                                        <p:tgtEl>
                                          <p:spTgt spid="146"/>
                                        </p:tgtEl>
                                      </p:cBhvr>
                                    </p:animEffect>
                                    <p:set>
                                      <p:cBhvr>
                                        <p:cTn id="648" dur="1" fill="hold">
                                          <p:stCondLst>
                                            <p:cond delay="499"/>
                                          </p:stCondLst>
                                        </p:cTn>
                                        <p:tgtEl>
                                          <p:spTgt spid="146"/>
                                        </p:tgtEl>
                                        <p:attrNameLst>
                                          <p:attrName>style.visibility</p:attrName>
                                        </p:attrNameLst>
                                      </p:cBhvr>
                                      <p:to>
                                        <p:strVal val="hidden"/>
                                      </p:to>
                                    </p:set>
                                  </p:childTnLst>
                                </p:cTn>
                              </p:par>
                              <p:par>
                                <p:cTn id="649" presetID="10" presetClass="exit" presetSubtype="0" fill="hold" grpId="1" nodeType="withEffect">
                                  <p:stCondLst>
                                    <p:cond delay="0"/>
                                  </p:stCondLst>
                                  <p:childTnLst>
                                    <p:animEffect transition="out" filter="fade">
                                      <p:cBhvr>
                                        <p:cTn id="650" dur="500"/>
                                        <p:tgtEl>
                                          <p:spTgt spid="147"/>
                                        </p:tgtEl>
                                      </p:cBhvr>
                                    </p:animEffect>
                                    <p:set>
                                      <p:cBhvr>
                                        <p:cTn id="651" dur="1" fill="hold">
                                          <p:stCondLst>
                                            <p:cond delay="499"/>
                                          </p:stCondLst>
                                        </p:cTn>
                                        <p:tgtEl>
                                          <p:spTgt spid="147"/>
                                        </p:tgtEl>
                                        <p:attrNameLst>
                                          <p:attrName>style.visibility</p:attrName>
                                        </p:attrNameLst>
                                      </p:cBhvr>
                                      <p:to>
                                        <p:strVal val="hidden"/>
                                      </p:to>
                                    </p:set>
                                  </p:childTnLst>
                                </p:cTn>
                              </p:par>
                              <p:par>
                                <p:cTn id="652" presetID="10" presetClass="exit" presetSubtype="0" fill="hold" grpId="1" nodeType="withEffect">
                                  <p:stCondLst>
                                    <p:cond delay="0"/>
                                  </p:stCondLst>
                                  <p:childTnLst>
                                    <p:animEffect transition="out" filter="fade">
                                      <p:cBhvr>
                                        <p:cTn id="653" dur="500"/>
                                        <p:tgtEl>
                                          <p:spTgt spid="148"/>
                                        </p:tgtEl>
                                      </p:cBhvr>
                                    </p:animEffect>
                                    <p:set>
                                      <p:cBhvr>
                                        <p:cTn id="654" dur="1" fill="hold">
                                          <p:stCondLst>
                                            <p:cond delay="499"/>
                                          </p:stCondLst>
                                        </p:cTn>
                                        <p:tgtEl>
                                          <p:spTgt spid="148"/>
                                        </p:tgtEl>
                                        <p:attrNameLst>
                                          <p:attrName>style.visibility</p:attrName>
                                        </p:attrNameLst>
                                      </p:cBhvr>
                                      <p:to>
                                        <p:strVal val="hidden"/>
                                      </p:to>
                                    </p:set>
                                  </p:childTnLst>
                                </p:cTn>
                              </p:par>
                              <p:par>
                                <p:cTn id="655" presetID="10" presetClass="exit" presetSubtype="0" fill="hold" grpId="1" nodeType="withEffect">
                                  <p:stCondLst>
                                    <p:cond delay="0"/>
                                  </p:stCondLst>
                                  <p:childTnLst>
                                    <p:animEffect transition="out" filter="fade">
                                      <p:cBhvr>
                                        <p:cTn id="656" dur="500"/>
                                        <p:tgtEl>
                                          <p:spTgt spid="149"/>
                                        </p:tgtEl>
                                      </p:cBhvr>
                                    </p:animEffect>
                                    <p:set>
                                      <p:cBhvr>
                                        <p:cTn id="657" dur="1" fill="hold">
                                          <p:stCondLst>
                                            <p:cond delay="499"/>
                                          </p:stCondLst>
                                        </p:cTn>
                                        <p:tgtEl>
                                          <p:spTgt spid="149"/>
                                        </p:tgtEl>
                                        <p:attrNameLst>
                                          <p:attrName>style.visibility</p:attrName>
                                        </p:attrNameLst>
                                      </p:cBhvr>
                                      <p:to>
                                        <p:strVal val="hidden"/>
                                      </p:to>
                                    </p:set>
                                  </p:childTnLst>
                                </p:cTn>
                              </p:par>
                              <p:par>
                                <p:cTn id="658" presetID="10" presetClass="exit" presetSubtype="0" fill="hold" grpId="1" nodeType="withEffect">
                                  <p:stCondLst>
                                    <p:cond delay="0"/>
                                  </p:stCondLst>
                                  <p:childTnLst>
                                    <p:animEffect transition="out" filter="fade">
                                      <p:cBhvr>
                                        <p:cTn id="659" dur="500"/>
                                        <p:tgtEl>
                                          <p:spTgt spid="150"/>
                                        </p:tgtEl>
                                      </p:cBhvr>
                                    </p:animEffect>
                                    <p:set>
                                      <p:cBhvr>
                                        <p:cTn id="660" dur="1" fill="hold">
                                          <p:stCondLst>
                                            <p:cond delay="499"/>
                                          </p:stCondLst>
                                        </p:cTn>
                                        <p:tgtEl>
                                          <p:spTgt spid="150"/>
                                        </p:tgtEl>
                                        <p:attrNameLst>
                                          <p:attrName>style.visibility</p:attrName>
                                        </p:attrNameLst>
                                      </p:cBhvr>
                                      <p:to>
                                        <p:strVal val="hidden"/>
                                      </p:to>
                                    </p:set>
                                  </p:childTnLst>
                                </p:cTn>
                              </p:par>
                              <p:par>
                                <p:cTn id="661" presetID="10" presetClass="exit" presetSubtype="0" fill="hold" nodeType="withEffect">
                                  <p:stCondLst>
                                    <p:cond delay="0"/>
                                  </p:stCondLst>
                                  <p:childTnLst>
                                    <p:animEffect transition="out" filter="fade">
                                      <p:cBhvr>
                                        <p:cTn id="662" dur="500"/>
                                        <p:tgtEl>
                                          <p:spTgt spid="151"/>
                                        </p:tgtEl>
                                      </p:cBhvr>
                                    </p:animEffect>
                                    <p:set>
                                      <p:cBhvr>
                                        <p:cTn id="663" dur="1" fill="hold">
                                          <p:stCondLst>
                                            <p:cond delay="499"/>
                                          </p:stCondLst>
                                        </p:cTn>
                                        <p:tgtEl>
                                          <p:spTgt spid="151"/>
                                        </p:tgtEl>
                                        <p:attrNameLst>
                                          <p:attrName>style.visibility</p:attrName>
                                        </p:attrNameLst>
                                      </p:cBhvr>
                                      <p:to>
                                        <p:strVal val="hidden"/>
                                      </p:to>
                                    </p:set>
                                  </p:childTnLst>
                                </p:cTn>
                              </p:par>
                              <p:par>
                                <p:cTn id="664" presetID="10" presetClass="exit" presetSubtype="0" fill="hold" grpId="1" nodeType="withEffect">
                                  <p:stCondLst>
                                    <p:cond delay="0"/>
                                  </p:stCondLst>
                                  <p:childTnLst>
                                    <p:animEffect transition="out" filter="fade">
                                      <p:cBhvr>
                                        <p:cTn id="665" dur="500"/>
                                        <p:tgtEl>
                                          <p:spTgt spid="152"/>
                                        </p:tgtEl>
                                      </p:cBhvr>
                                    </p:animEffect>
                                    <p:set>
                                      <p:cBhvr>
                                        <p:cTn id="666" dur="1" fill="hold">
                                          <p:stCondLst>
                                            <p:cond delay="499"/>
                                          </p:stCondLst>
                                        </p:cTn>
                                        <p:tgtEl>
                                          <p:spTgt spid="152"/>
                                        </p:tgtEl>
                                        <p:attrNameLst>
                                          <p:attrName>style.visibility</p:attrName>
                                        </p:attrNameLst>
                                      </p:cBhvr>
                                      <p:to>
                                        <p:strVal val="hidden"/>
                                      </p:to>
                                    </p:set>
                                  </p:childTnLst>
                                </p:cTn>
                              </p:par>
                              <p:par>
                                <p:cTn id="667" presetID="10" presetClass="exit" presetSubtype="0" fill="hold" grpId="1" nodeType="withEffect">
                                  <p:stCondLst>
                                    <p:cond delay="0"/>
                                  </p:stCondLst>
                                  <p:childTnLst>
                                    <p:animEffect transition="out" filter="fade">
                                      <p:cBhvr>
                                        <p:cTn id="668" dur="500"/>
                                        <p:tgtEl>
                                          <p:spTgt spid="153"/>
                                        </p:tgtEl>
                                      </p:cBhvr>
                                    </p:animEffect>
                                    <p:set>
                                      <p:cBhvr>
                                        <p:cTn id="669" dur="1" fill="hold">
                                          <p:stCondLst>
                                            <p:cond delay="499"/>
                                          </p:stCondLst>
                                        </p:cTn>
                                        <p:tgtEl>
                                          <p:spTgt spid="153"/>
                                        </p:tgtEl>
                                        <p:attrNameLst>
                                          <p:attrName>style.visibility</p:attrName>
                                        </p:attrNameLst>
                                      </p:cBhvr>
                                      <p:to>
                                        <p:strVal val="hidden"/>
                                      </p:to>
                                    </p:set>
                                  </p:childTnLst>
                                </p:cTn>
                              </p:par>
                              <p:par>
                                <p:cTn id="670" presetID="10" presetClass="exit" presetSubtype="0" fill="hold" grpId="1" nodeType="withEffect">
                                  <p:stCondLst>
                                    <p:cond delay="0"/>
                                  </p:stCondLst>
                                  <p:childTnLst>
                                    <p:animEffect transition="out" filter="fade">
                                      <p:cBhvr>
                                        <p:cTn id="671" dur="500"/>
                                        <p:tgtEl>
                                          <p:spTgt spid="154"/>
                                        </p:tgtEl>
                                      </p:cBhvr>
                                    </p:animEffect>
                                    <p:set>
                                      <p:cBhvr>
                                        <p:cTn id="672" dur="1" fill="hold">
                                          <p:stCondLst>
                                            <p:cond delay="499"/>
                                          </p:stCondLst>
                                        </p:cTn>
                                        <p:tgtEl>
                                          <p:spTgt spid="154"/>
                                        </p:tgtEl>
                                        <p:attrNameLst>
                                          <p:attrName>style.visibility</p:attrName>
                                        </p:attrNameLst>
                                      </p:cBhvr>
                                      <p:to>
                                        <p:strVal val="hidden"/>
                                      </p:to>
                                    </p:set>
                                  </p:childTnLst>
                                </p:cTn>
                              </p:par>
                              <p:par>
                                <p:cTn id="673" presetID="10" presetClass="exit" presetSubtype="0" fill="hold" grpId="1" nodeType="withEffect">
                                  <p:stCondLst>
                                    <p:cond delay="0"/>
                                  </p:stCondLst>
                                  <p:childTnLst>
                                    <p:animEffect transition="out" filter="fade">
                                      <p:cBhvr>
                                        <p:cTn id="674" dur="500"/>
                                        <p:tgtEl>
                                          <p:spTgt spid="155"/>
                                        </p:tgtEl>
                                      </p:cBhvr>
                                    </p:animEffect>
                                    <p:set>
                                      <p:cBhvr>
                                        <p:cTn id="675" dur="1" fill="hold">
                                          <p:stCondLst>
                                            <p:cond delay="499"/>
                                          </p:stCondLst>
                                        </p:cTn>
                                        <p:tgtEl>
                                          <p:spTgt spid="155"/>
                                        </p:tgtEl>
                                        <p:attrNameLst>
                                          <p:attrName>style.visibility</p:attrName>
                                        </p:attrNameLst>
                                      </p:cBhvr>
                                      <p:to>
                                        <p:strVal val="hidden"/>
                                      </p:to>
                                    </p:set>
                                  </p:childTnLst>
                                </p:cTn>
                              </p:par>
                              <p:par>
                                <p:cTn id="676" presetID="10" presetClass="exit" presetSubtype="0" fill="hold" grpId="1" nodeType="withEffect">
                                  <p:stCondLst>
                                    <p:cond delay="0"/>
                                  </p:stCondLst>
                                  <p:childTnLst>
                                    <p:animEffect transition="out" filter="fade">
                                      <p:cBhvr>
                                        <p:cTn id="677" dur="500"/>
                                        <p:tgtEl>
                                          <p:spTgt spid="156"/>
                                        </p:tgtEl>
                                      </p:cBhvr>
                                    </p:animEffect>
                                    <p:set>
                                      <p:cBhvr>
                                        <p:cTn id="678" dur="1" fill="hold">
                                          <p:stCondLst>
                                            <p:cond delay="499"/>
                                          </p:stCondLst>
                                        </p:cTn>
                                        <p:tgtEl>
                                          <p:spTgt spid="156"/>
                                        </p:tgtEl>
                                        <p:attrNameLst>
                                          <p:attrName>style.visibility</p:attrName>
                                        </p:attrNameLst>
                                      </p:cBhvr>
                                      <p:to>
                                        <p:strVal val="hidden"/>
                                      </p:to>
                                    </p:set>
                                  </p:childTnLst>
                                </p:cTn>
                              </p:par>
                              <p:par>
                                <p:cTn id="679" presetID="10" presetClass="exit" presetSubtype="0" fill="hold" nodeType="withEffect">
                                  <p:stCondLst>
                                    <p:cond delay="0"/>
                                  </p:stCondLst>
                                  <p:childTnLst>
                                    <p:animEffect transition="out" filter="fade">
                                      <p:cBhvr>
                                        <p:cTn id="680" dur="500"/>
                                        <p:tgtEl>
                                          <p:spTgt spid="157"/>
                                        </p:tgtEl>
                                      </p:cBhvr>
                                    </p:animEffect>
                                    <p:set>
                                      <p:cBhvr>
                                        <p:cTn id="681" dur="1" fill="hold">
                                          <p:stCondLst>
                                            <p:cond delay="499"/>
                                          </p:stCondLst>
                                        </p:cTn>
                                        <p:tgtEl>
                                          <p:spTgt spid="157"/>
                                        </p:tgtEl>
                                        <p:attrNameLst>
                                          <p:attrName>style.visibility</p:attrName>
                                        </p:attrNameLst>
                                      </p:cBhvr>
                                      <p:to>
                                        <p:strVal val="hidden"/>
                                      </p:to>
                                    </p:set>
                                  </p:childTnLst>
                                </p:cTn>
                              </p:par>
                              <p:par>
                                <p:cTn id="682" presetID="10" presetClass="exit" presetSubtype="0" fill="hold" grpId="1" nodeType="withEffect">
                                  <p:stCondLst>
                                    <p:cond delay="0"/>
                                  </p:stCondLst>
                                  <p:childTnLst>
                                    <p:animEffect transition="out" filter="fade">
                                      <p:cBhvr>
                                        <p:cTn id="683" dur="500"/>
                                        <p:tgtEl>
                                          <p:spTgt spid="158"/>
                                        </p:tgtEl>
                                      </p:cBhvr>
                                    </p:animEffect>
                                    <p:set>
                                      <p:cBhvr>
                                        <p:cTn id="684" dur="1" fill="hold">
                                          <p:stCondLst>
                                            <p:cond delay="499"/>
                                          </p:stCondLst>
                                        </p:cTn>
                                        <p:tgtEl>
                                          <p:spTgt spid="158"/>
                                        </p:tgtEl>
                                        <p:attrNameLst>
                                          <p:attrName>style.visibility</p:attrName>
                                        </p:attrNameLst>
                                      </p:cBhvr>
                                      <p:to>
                                        <p:strVal val="hidden"/>
                                      </p:to>
                                    </p:set>
                                  </p:childTnLst>
                                </p:cTn>
                              </p:par>
                            </p:childTnLst>
                          </p:cTn>
                        </p:par>
                      </p:childTnLst>
                    </p:cTn>
                  </p:par>
                  <p:par>
                    <p:cTn id="685" fill="hold">
                      <p:stCondLst>
                        <p:cond delay="indefinite"/>
                      </p:stCondLst>
                      <p:childTnLst>
                        <p:par>
                          <p:cTn id="686" fill="hold">
                            <p:stCondLst>
                              <p:cond delay="0"/>
                            </p:stCondLst>
                            <p:childTnLst>
                              <p:par>
                                <p:cTn id="687" presetID="10" presetClass="exit" presetSubtype="0" fill="hold" nodeType="clickEffect">
                                  <p:stCondLst>
                                    <p:cond delay="0"/>
                                  </p:stCondLst>
                                  <p:childTnLst>
                                    <p:animEffect transition="out" filter="fade">
                                      <p:cBhvr>
                                        <p:cTn id="688" dur="500"/>
                                        <p:tgtEl>
                                          <p:spTgt spid="7"/>
                                        </p:tgtEl>
                                      </p:cBhvr>
                                    </p:animEffect>
                                    <p:set>
                                      <p:cBhvr>
                                        <p:cTn id="689" dur="1" fill="hold">
                                          <p:stCondLst>
                                            <p:cond delay="499"/>
                                          </p:stCondLst>
                                        </p:cTn>
                                        <p:tgtEl>
                                          <p:spTgt spid="7"/>
                                        </p:tgtEl>
                                        <p:attrNameLst>
                                          <p:attrName>style.visibility</p:attrName>
                                        </p:attrNameLst>
                                      </p:cBhvr>
                                      <p:to>
                                        <p:strVal val="hidden"/>
                                      </p:to>
                                    </p:set>
                                  </p:childTnLst>
                                </p:cTn>
                              </p:par>
                            </p:childTnLst>
                          </p:cTn>
                        </p:par>
                      </p:childTnLst>
                    </p:cTn>
                  </p:par>
                  <p:par>
                    <p:cTn id="690" fill="hold">
                      <p:stCondLst>
                        <p:cond delay="indefinite"/>
                      </p:stCondLst>
                      <p:childTnLst>
                        <p:par>
                          <p:cTn id="691" fill="hold">
                            <p:stCondLst>
                              <p:cond delay="0"/>
                            </p:stCondLst>
                            <p:childTnLst>
                              <p:par>
                                <p:cTn id="692" presetID="10" presetClass="entr" presetSubtype="0" fill="hold" grpId="0" nodeType="clickEffect">
                                  <p:stCondLst>
                                    <p:cond delay="0"/>
                                  </p:stCondLst>
                                  <p:childTnLst>
                                    <p:set>
                                      <p:cBhvr>
                                        <p:cTn id="693" dur="1" fill="hold">
                                          <p:stCondLst>
                                            <p:cond delay="0"/>
                                          </p:stCondLst>
                                        </p:cTn>
                                        <p:tgtEl>
                                          <p:spTgt spid="163"/>
                                        </p:tgtEl>
                                        <p:attrNameLst>
                                          <p:attrName>style.visibility</p:attrName>
                                        </p:attrNameLst>
                                      </p:cBhvr>
                                      <p:to>
                                        <p:strVal val="visible"/>
                                      </p:to>
                                    </p:set>
                                    <p:animEffect transition="in" filter="fade">
                                      <p:cBhvr>
                                        <p:cTn id="694" dur="500"/>
                                        <p:tgtEl>
                                          <p:spTgt spid="163"/>
                                        </p:tgtEl>
                                      </p:cBhvr>
                                    </p:animEffect>
                                  </p:childTnLst>
                                </p:cTn>
                              </p:par>
                            </p:childTnLst>
                          </p:cTn>
                        </p:par>
                      </p:childTnLst>
                    </p:cTn>
                  </p:par>
                  <p:par>
                    <p:cTn id="695" fill="hold">
                      <p:stCondLst>
                        <p:cond delay="indefinite"/>
                      </p:stCondLst>
                      <p:childTnLst>
                        <p:par>
                          <p:cTn id="696" fill="hold">
                            <p:stCondLst>
                              <p:cond delay="0"/>
                            </p:stCondLst>
                            <p:childTnLst>
                              <p:par>
                                <p:cTn id="697" presetID="10" presetClass="entr" presetSubtype="0" fill="hold" grpId="0" nodeType="clickEffect">
                                  <p:stCondLst>
                                    <p:cond delay="0"/>
                                  </p:stCondLst>
                                  <p:childTnLst>
                                    <p:set>
                                      <p:cBhvr>
                                        <p:cTn id="698" dur="1" fill="hold">
                                          <p:stCondLst>
                                            <p:cond delay="0"/>
                                          </p:stCondLst>
                                        </p:cTn>
                                        <p:tgtEl>
                                          <p:spTgt spid="159"/>
                                        </p:tgtEl>
                                        <p:attrNameLst>
                                          <p:attrName>style.visibility</p:attrName>
                                        </p:attrNameLst>
                                      </p:cBhvr>
                                      <p:to>
                                        <p:strVal val="visible"/>
                                      </p:to>
                                    </p:set>
                                    <p:animEffect transition="in" filter="fade">
                                      <p:cBhvr>
                                        <p:cTn id="699" dur="500"/>
                                        <p:tgtEl>
                                          <p:spTgt spid="159"/>
                                        </p:tgtEl>
                                      </p:cBhvr>
                                    </p:animEffect>
                                  </p:childTnLst>
                                </p:cTn>
                              </p:par>
                            </p:childTnLst>
                          </p:cTn>
                        </p:par>
                      </p:childTnLst>
                    </p:cTn>
                  </p:par>
                  <p:par>
                    <p:cTn id="700" fill="hold">
                      <p:stCondLst>
                        <p:cond delay="indefinite"/>
                      </p:stCondLst>
                      <p:childTnLst>
                        <p:par>
                          <p:cTn id="701" fill="hold">
                            <p:stCondLst>
                              <p:cond delay="0"/>
                            </p:stCondLst>
                            <p:childTnLst>
                              <p:par>
                                <p:cTn id="702" presetID="10" presetClass="entr" presetSubtype="0" fill="hold" grpId="0" nodeType="clickEffect">
                                  <p:stCondLst>
                                    <p:cond delay="0"/>
                                  </p:stCondLst>
                                  <p:childTnLst>
                                    <p:set>
                                      <p:cBhvr>
                                        <p:cTn id="703" dur="1" fill="hold">
                                          <p:stCondLst>
                                            <p:cond delay="0"/>
                                          </p:stCondLst>
                                        </p:cTn>
                                        <p:tgtEl>
                                          <p:spTgt spid="160"/>
                                        </p:tgtEl>
                                        <p:attrNameLst>
                                          <p:attrName>style.visibility</p:attrName>
                                        </p:attrNameLst>
                                      </p:cBhvr>
                                      <p:to>
                                        <p:strVal val="visible"/>
                                      </p:to>
                                    </p:set>
                                    <p:animEffect transition="in" filter="fade">
                                      <p:cBhvr>
                                        <p:cTn id="704" dur="500"/>
                                        <p:tgtEl>
                                          <p:spTgt spid="160"/>
                                        </p:tgtEl>
                                      </p:cBhvr>
                                    </p:animEffect>
                                  </p:childTnLst>
                                </p:cTn>
                              </p:par>
                            </p:childTnLst>
                          </p:cTn>
                        </p:par>
                      </p:childTnLst>
                    </p:cTn>
                  </p:par>
                  <p:par>
                    <p:cTn id="705" fill="hold">
                      <p:stCondLst>
                        <p:cond delay="indefinite"/>
                      </p:stCondLst>
                      <p:childTnLst>
                        <p:par>
                          <p:cTn id="706" fill="hold">
                            <p:stCondLst>
                              <p:cond delay="0"/>
                            </p:stCondLst>
                            <p:childTnLst>
                              <p:par>
                                <p:cTn id="707" presetID="10" presetClass="entr" presetSubtype="0" fill="hold" grpId="0" nodeType="clickEffect">
                                  <p:stCondLst>
                                    <p:cond delay="0"/>
                                  </p:stCondLst>
                                  <p:childTnLst>
                                    <p:set>
                                      <p:cBhvr>
                                        <p:cTn id="708" dur="1" fill="hold">
                                          <p:stCondLst>
                                            <p:cond delay="0"/>
                                          </p:stCondLst>
                                        </p:cTn>
                                        <p:tgtEl>
                                          <p:spTgt spid="161"/>
                                        </p:tgtEl>
                                        <p:attrNameLst>
                                          <p:attrName>style.visibility</p:attrName>
                                        </p:attrNameLst>
                                      </p:cBhvr>
                                      <p:to>
                                        <p:strVal val="visible"/>
                                      </p:to>
                                    </p:set>
                                    <p:animEffect transition="in" filter="fade">
                                      <p:cBhvr>
                                        <p:cTn id="709"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45" grpId="0" animBg="1"/>
      <p:bldP spid="48" grpId="0" animBg="1"/>
      <p:bldP spid="48" grpId="1" animBg="1"/>
      <p:bldP spid="49" grpId="0" animBg="1"/>
      <p:bldP spid="49" grpId="1" animBg="1"/>
      <p:bldP spid="50" grpId="0" animBg="1"/>
      <p:bldP spid="50"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2" grpId="0" animBg="1"/>
      <p:bldP spid="62" grpId="1" animBg="1"/>
      <p:bldP spid="64" grpId="0" animBg="1"/>
      <p:bldP spid="64" grpId="1" animBg="1"/>
      <p:bldP spid="66" grpId="0" animBg="1"/>
      <p:bldP spid="66"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6" grpId="0" animBg="1"/>
      <p:bldP spid="86" grpId="1" animBg="1"/>
      <p:bldP spid="99" grpId="0" animBg="1"/>
      <p:bldP spid="99" grpId="1" animBg="1"/>
      <p:bldP spid="100" grpId="0" animBg="1"/>
      <p:bldP spid="100" grpId="1" animBg="1"/>
      <p:bldP spid="101" grpId="0" animBg="1"/>
      <p:bldP spid="101" grpId="1" animBg="1"/>
      <p:bldP spid="102" grpId="0" animBg="1"/>
      <p:bldP spid="102" grpId="1" animBg="1"/>
      <p:bldP spid="104" grpId="0" animBg="1"/>
      <p:bldP spid="104" grpId="1" animBg="1"/>
      <p:bldP spid="111" grpId="0" animBg="1"/>
      <p:bldP spid="111" grpId="1" animBg="1"/>
      <p:bldP spid="112" grpId="0" animBg="1"/>
      <p:bldP spid="112" grpId="1" animBg="1"/>
      <p:bldP spid="113" grpId="0" animBg="1"/>
      <p:bldP spid="113" grpId="1" animBg="1"/>
      <p:bldP spid="114" grpId="0" animBg="1"/>
      <p:bldP spid="114" grpId="1" animBg="1"/>
      <p:bldP spid="116" grpId="0" animBg="1"/>
      <p:bldP spid="116" grpId="1" animBg="1"/>
      <p:bldP spid="117" grpId="0" animBg="1"/>
      <p:bldP spid="117" grpId="1" animBg="1"/>
      <p:bldP spid="118" grpId="0" animBg="1"/>
      <p:bldP spid="118" grpId="1" animBg="1"/>
      <p:bldP spid="119" grpId="0" animBg="1"/>
      <p:bldP spid="119" grpId="1" animBg="1"/>
      <p:bldP spid="120" grpId="0" animBg="1"/>
      <p:bldP spid="120" grpId="1"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4" grpId="0" animBg="1"/>
      <p:bldP spid="134" grpId="1" animBg="1"/>
      <p:bldP spid="135" grpId="0" animBg="1"/>
      <p:bldP spid="135" grpId="1" animBg="1"/>
      <p:bldP spid="136" grpId="0" animBg="1"/>
      <p:bldP spid="136" grpId="1" animBg="1"/>
      <p:bldP spid="137" grpId="0" animBg="1"/>
      <p:bldP spid="137" grpId="1" animBg="1"/>
      <p:bldP spid="138" grpId="0" animBg="1"/>
      <p:bldP spid="138"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P spid="152" grpId="0" animBg="1"/>
      <p:bldP spid="152" grpId="1" animBg="1"/>
      <p:bldP spid="153" grpId="0" animBg="1"/>
      <p:bldP spid="153" grpId="1" animBg="1"/>
      <p:bldP spid="154" grpId="0" animBg="1"/>
      <p:bldP spid="154" grpId="1" animBg="1"/>
      <p:bldP spid="155" grpId="0" animBg="1"/>
      <p:bldP spid="155" grpId="1" animBg="1"/>
      <p:bldP spid="156" grpId="0" animBg="1"/>
      <p:bldP spid="156" grpId="1" animBg="1"/>
      <p:bldP spid="158" grpId="0" animBg="1"/>
      <p:bldP spid="158" grpId="1" animBg="1"/>
      <p:bldP spid="159" grpId="0" animBg="1"/>
      <p:bldP spid="160" grpId="0" animBg="1"/>
      <p:bldP spid="163" grpId="0" animBg="1"/>
      <p:bldP spid="161" grpId="0" animBg="1"/>
      <p:bldP spid="164" grpId="0" animBg="1"/>
      <p:bldP spid="164" grpId="1" animBg="1"/>
      <p:bldP spid="165" grpId="0" animBg="1"/>
      <p:bldP spid="165" grpId="1" animBg="1"/>
      <p:bldP spid="166" grpId="0" animBg="1"/>
      <p:bldP spid="166" grpId="1" animBg="1"/>
      <p:bldP spid="167" grpId="0" animBg="1"/>
      <p:bldP spid="167" grpId="1" animBg="1"/>
      <p:bldP spid="168" grpId="0" animBg="1"/>
      <p:bldP spid="16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58233"/>
            <a:ext cx="5302783" cy="721395"/>
          </a:xfrm>
        </p:spPr>
        <p:txBody>
          <a:bodyPr/>
          <a:lstStyle/>
          <a:p>
            <a:r>
              <a:rPr kumimoji="1" lang="en-US" altLang="zh-CN" dirty="0"/>
              <a:t>Design of binary </a:t>
            </a:r>
            <a:r>
              <a:rPr kumimoji="1" lang="en-US" altLang="zh-CN" dirty="0" smtClean="0"/>
              <a:t>cipher </a:t>
            </a:r>
            <a:r>
              <a:rPr kumimoji="1" lang="en-US" altLang="zh-CN" dirty="0"/>
              <a:t>sequence</a:t>
            </a:r>
            <a:endParaRPr kumimoji="1" lang="zh-CN" altLang="en-US" dirty="0"/>
          </a:p>
        </p:txBody>
      </p:sp>
      <p:sp>
        <p:nvSpPr>
          <p:cNvPr id="14" name="矩形 13"/>
          <p:cNvSpPr/>
          <p:nvPr/>
        </p:nvSpPr>
        <p:spPr>
          <a:xfrm>
            <a:off x="929637" y="4027764"/>
            <a:ext cx="2021710" cy="777457"/>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Original </a:t>
            </a:r>
          </a:p>
          <a:p>
            <a:pPr lvl="0">
              <a:lnSpc>
                <a:spcPct val="130000"/>
              </a:lnSpc>
            </a:pPr>
            <a:r>
              <a:rPr lang="en-US" altLang="zh-CN" b="1" dirty="0" smtClean="0">
                <a:solidFill>
                  <a:schemeClr val="bg1"/>
                </a:solidFill>
              </a:rPr>
              <a:t>message</a:t>
            </a:r>
            <a:endParaRPr lang="en-US" altLang="zh-CN" b="1" dirty="0">
              <a:solidFill>
                <a:schemeClr val="bg1"/>
              </a:solidFill>
            </a:endParaRPr>
          </a:p>
        </p:txBody>
      </p:sp>
      <p:sp>
        <p:nvSpPr>
          <p:cNvPr id="15" name="矩形 14"/>
          <p:cNvSpPr/>
          <p:nvPr/>
        </p:nvSpPr>
        <p:spPr>
          <a:xfrm>
            <a:off x="929637" y="2783698"/>
            <a:ext cx="2021710" cy="812530"/>
          </a:xfrm>
          <a:prstGeom prst="rect">
            <a:avLst/>
          </a:prstGeom>
          <a:solidFill>
            <a:schemeClr val="accent1">
              <a:lumMod val="50000"/>
            </a:schemeClr>
          </a:solidFill>
        </p:spPr>
        <p:txBody>
          <a:bodyPr wrap="square">
            <a:spAutoFit/>
          </a:bodyPr>
          <a:lstStyle/>
          <a:p>
            <a:pPr lvl="0">
              <a:lnSpc>
                <a:spcPct val="130000"/>
              </a:lnSpc>
            </a:pPr>
            <a:r>
              <a:rPr lang="en-US" altLang="zh-CN" b="1" dirty="0" smtClean="0">
                <a:solidFill>
                  <a:schemeClr val="bg1"/>
                </a:solidFill>
              </a:rPr>
              <a:t>Pseudorandom </a:t>
            </a:r>
          </a:p>
          <a:p>
            <a:pPr lvl="0">
              <a:lnSpc>
                <a:spcPct val="130000"/>
              </a:lnSpc>
            </a:pPr>
            <a:r>
              <a:rPr lang="en-US" altLang="zh-CN" b="1" dirty="0" smtClean="0">
                <a:solidFill>
                  <a:schemeClr val="bg1"/>
                </a:solidFill>
              </a:rPr>
              <a:t>sequence</a:t>
            </a:r>
            <a:endParaRPr lang="en-US" altLang="zh-CN" b="1" dirty="0">
              <a:solidFill>
                <a:schemeClr val="bg1"/>
              </a:solidFill>
            </a:endParaRPr>
          </a:p>
        </p:txBody>
      </p:sp>
      <p:sp>
        <p:nvSpPr>
          <p:cNvPr id="16" name="矩形 15"/>
          <p:cNvSpPr/>
          <p:nvPr/>
        </p:nvSpPr>
        <p:spPr>
          <a:xfrm>
            <a:off x="2951347" y="4225350"/>
            <a:ext cx="1551380" cy="452432"/>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11010011</a:t>
            </a:r>
          </a:p>
        </p:txBody>
      </p:sp>
      <p:sp>
        <p:nvSpPr>
          <p:cNvPr id="17" name="矩形 16"/>
          <p:cNvSpPr/>
          <p:nvPr/>
        </p:nvSpPr>
        <p:spPr>
          <a:xfrm>
            <a:off x="2951347" y="2981284"/>
            <a:ext cx="1551380" cy="417358"/>
          </a:xfrm>
          <a:prstGeom prst="rect">
            <a:avLst/>
          </a:prstGeom>
          <a:solidFill>
            <a:schemeClr val="accent1">
              <a:lumMod val="50000"/>
            </a:schemeClr>
          </a:solidFill>
        </p:spPr>
        <p:txBody>
          <a:bodyPr wrap="square">
            <a:spAutoFit/>
          </a:bodyPr>
          <a:lstStyle/>
          <a:p>
            <a:pPr lvl="0">
              <a:lnSpc>
                <a:spcPct val="130000"/>
              </a:lnSpc>
            </a:pPr>
            <a:r>
              <a:rPr lang="en-US" altLang="zh-CN" b="1" dirty="0" smtClean="0">
                <a:solidFill>
                  <a:schemeClr val="bg1"/>
                </a:solidFill>
              </a:rPr>
              <a:t>01101001</a:t>
            </a:r>
            <a:endParaRPr lang="en-US" altLang="zh-CN" b="1" dirty="0">
              <a:solidFill>
                <a:schemeClr val="bg1"/>
              </a:solidFill>
            </a:endParaRPr>
          </a:p>
        </p:txBody>
      </p:sp>
      <p:sp>
        <p:nvSpPr>
          <p:cNvPr id="8" name="燕尾形 7"/>
          <p:cNvSpPr/>
          <p:nvPr/>
        </p:nvSpPr>
        <p:spPr>
          <a:xfrm>
            <a:off x="4558272" y="3152086"/>
            <a:ext cx="1066800" cy="136818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a:xfrm>
            <a:off x="6251040" y="3398642"/>
            <a:ext cx="2210862" cy="670120"/>
          </a:xfrm>
          <a:prstGeom prst="rect">
            <a:avLst/>
          </a:prstGeom>
          <a:solidFill>
            <a:schemeClr val="accent1"/>
          </a:solidFill>
        </p:spPr>
        <p:txBody>
          <a:bodyPr wrap="none">
            <a:spAutoFit/>
          </a:bodyPr>
          <a:lstStyle/>
          <a:p>
            <a:pPr lvl="0">
              <a:lnSpc>
                <a:spcPct val="130000"/>
              </a:lnSpc>
            </a:pPr>
            <a:r>
              <a:rPr lang="en-US" altLang="zh-CN" sz="3200" b="1" dirty="0" smtClean="0">
                <a:solidFill>
                  <a:schemeClr val="bg1"/>
                </a:solidFill>
              </a:rPr>
              <a:t>10111010</a:t>
            </a:r>
            <a:endParaRPr lang="en-US" altLang="zh-CN" sz="3200" b="1" dirty="0">
              <a:solidFill>
                <a:schemeClr val="bg1"/>
              </a:solidFill>
            </a:endParaRPr>
          </a:p>
        </p:txBody>
      </p:sp>
      <p:sp>
        <p:nvSpPr>
          <p:cNvPr id="19" name="矩形 18"/>
          <p:cNvSpPr/>
          <p:nvPr/>
        </p:nvSpPr>
        <p:spPr>
          <a:xfrm>
            <a:off x="5494444" y="4030682"/>
            <a:ext cx="3959354" cy="670120"/>
          </a:xfrm>
          <a:prstGeom prst="rect">
            <a:avLst/>
          </a:prstGeom>
          <a:solidFill>
            <a:schemeClr val="accent1"/>
          </a:solidFill>
        </p:spPr>
        <p:txBody>
          <a:bodyPr wrap="none">
            <a:spAutoFit/>
          </a:bodyPr>
          <a:lstStyle/>
          <a:p>
            <a:pPr lvl="0">
              <a:lnSpc>
                <a:spcPct val="130000"/>
              </a:lnSpc>
            </a:pPr>
            <a:r>
              <a:rPr lang="en-US" altLang="zh-CN" sz="3200" b="1" dirty="0" smtClean="0">
                <a:solidFill>
                  <a:schemeClr val="bg1"/>
                </a:solidFill>
              </a:rPr>
              <a:t>Ciphered message</a:t>
            </a:r>
            <a:endParaRPr lang="en-US" altLang="zh-CN" sz="3200" b="1" dirty="0">
              <a:solidFill>
                <a:schemeClr val="bg1"/>
              </a:solidFill>
            </a:endParaRPr>
          </a:p>
        </p:txBody>
      </p:sp>
      <p:sp>
        <p:nvSpPr>
          <p:cNvPr id="10" name="椭圆 9"/>
          <p:cNvSpPr/>
          <p:nvPr/>
        </p:nvSpPr>
        <p:spPr>
          <a:xfrm>
            <a:off x="798286" y="1915886"/>
            <a:ext cx="3759986" cy="2309464"/>
          </a:xfrm>
          <a:prstGeom prst="ellipse">
            <a:avLst/>
          </a:prstGeom>
          <a:noFill/>
          <a:ln w="984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1083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8" grpId="0" animBg="1"/>
      <p:bldP spid="18" grpId="0" animBg="1"/>
      <p:bldP spid="1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70144" y="3187055"/>
            <a:ext cx="4915128" cy="732508"/>
          </a:xfrm>
          <a:prstGeom prst="rect">
            <a:avLst/>
          </a:prstGeom>
          <a:solidFill>
            <a:schemeClr val="accent1">
              <a:lumMod val="75000"/>
            </a:schemeClr>
          </a:solidFill>
        </p:spPr>
        <p:txBody>
          <a:bodyPr wrap="none">
            <a:spAutoFit/>
          </a:bodyPr>
          <a:lstStyle/>
          <a:p>
            <a:pPr lvl="0">
              <a:lnSpc>
                <a:spcPct val="130000"/>
              </a:lnSpc>
            </a:pPr>
            <a:r>
              <a:rPr lang="en-US" altLang="zh-CN" sz="3200" b="1" dirty="0" smtClean="0">
                <a:solidFill>
                  <a:schemeClr val="bg1"/>
                </a:solidFill>
              </a:rPr>
              <a:t>0 1 1 1 1 0 0 0 1 1 0 1...</a:t>
            </a:r>
            <a:endParaRPr lang="en-US" altLang="zh-CN" sz="3200" b="1" dirty="0">
              <a:solidFill>
                <a:schemeClr val="bg1"/>
              </a:solidFill>
            </a:endParaRPr>
          </a:p>
        </p:txBody>
      </p:sp>
      <p:sp>
        <p:nvSpPr>
          <p:cNvPr id="6" name="矩形 5"/>
          <p:cNvSpPr/>
          <p:nvPr/>
        </p:nvSpPr>
        <p:spPr>
          <a:xfrm>
            <a:off x="870144" y="3195757"/>
            <a:ext cx="437940" cy="670120"/>
          </a:xfrm>
          <a:prstGeom prst="rect">
            <a:avLst/>
          </a:prstGeom>
          <a:solidFill>
            <a:schemeClr val="accent1">
              <a:lumMod val="75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7" name="矩形 6"/>
          <p:cNvSpPr/>
          <p:nvPr/>
        </p:nvSpPr>
        <p:spPr>
          <a:xfrm>
            <a:off x="1617172" y="3208877"/>
            <a:ext cx="437940" cy="670120"/>
          </a:xfrm>
          <a:prstGeom prst="rect">
            <a:avLst/>
          </a:prstGeom>
          <a:solidFill>
            <a:schemeClr val="accent1">
              <a:lumMod val="75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8" name="矩形 7"/>
          <p:cNvSpPr/>
          <p:nvPr/>
        </p:nvSpPr>
        <p:spPr>
          <a:xfrm>
            <a:off x="3108738" y="3218249"/>
            <a:ext cx="437940" cy="670120"/>
          </a:xfrm>
          <a:prstGeom prst="rect">
            <a:avLst/>
          </a:prstGeom>
          <a:solidFill>
            <a:schemeClr val="accent1">
              <a:lumMod val="75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0" name="矩形 9"/>
          <p:cNvSpPr/>
          <p:nvPr/>
        </p:nvSpPr>
        <p:spPr>
          <a:xfrm>
            <a:off x="2751586" y="3194069"/>
            <a:ext cx="437940" cy="670120"/>
          </a:xfrm>
          <a:prstGeom prst="rect">
            <a:avLst/>
          </a:prstGeom>
          <a:solidFill>
            <a:schemeClr val="accent1">
              <a:lumMod val="75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1" name="矩形 10"/>
          <p:cNvSpPr/>
          <p:nvPr/>
        </p:nvSpPr>
        <p:spPr>
          <a:xfrm>
            <a:off x="3497958" y="3218249"/>
            <a:ext cx="437940" cy="670120"/>
          </a:xfrm>
          <a:prstGeom prst="rect">
            <a:avLst/>
          </a:prstGeom>
          <a:solidFill>
            <a:schemeClr val="accent1">
              <a:lumMod val="75000"/>
            </a:schemeClr>
          </a:solidFill>
        </p:spPr>
        <p:txBody>
          <a:bodyPr wrap="non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2" name="矩形 11"/>
          <p:cNvSpPr/>
          <p:nvPr/>
        </p:nvSpPr>
        <p:spPr>
          <a:xfrm>
            <a:off x="4618938" y="3194069"/>
            <a:ext cx="407502" cy="670120"/>
          </a:xfrm>
          <a:prstGeom prst="rect">
            <a:avLst/>
          </a:prstGeom>
          <a:solidFill>
            <a:schemeClr val="accent1">
              <a:lumMod val="75000"/>
            </a:schemeClr>
          </a:solidFill>
        </p:spPr>
        <p:txBody>
          <a:bodyPr wrap="square">
            <a:spAutoFit/>
          </a:bodyPr>
          <a:lstStyle/>
          <a:p>
            <a:pPr lvl="0">
              <a:lnSpc>
                <a:spcPct val="130000"/>
              </a:lnSpc>
            </a:pPr>
            <a:r>
              <a:rPr lang="en-US" altLang="zh-CN" sz="3200" b="1" dirty="0" smtClean="0">
                <a:solidFill>
                  <a:schemeClr val="bg1"/>
                </a:solidFill>
              </a:rPr>
              <a:t>0</a:t>
            </a:r>
            <a:endParaRPr lang="en-US" altLang="zh-CN" sz="3200" b="1" dirty="0">
              <a:solidFill>
                <a:schemeClr val="bg1"/>
              </a:solidFill>
            </a:endParaRPr>
          </a:p>
        </p:txBody>
      </p:sp>
      <p:sp>
        <p:nvSpPr>
          <p:cNvPr id="14" name="矩形 13"/>
          <p:cNvSpPr/>
          <p:nvPr/>
        </p:nvSpPr>
        <p:spPr>
          <a:xfrm>
            <a:off x="4950240" y="3195757"/>
            <a:ext cx="437940" cy="670120"/>
          </a:xfrm>
          <a:prstGeom prst="rect">
            <a:avLst/>
          </a:prstGeom>
          <a:solidFill>
            <a:schemeClr val="accent1">
              <a:lumMod val="75000"/>
            </a:schemeClr>
          </a:solidFill>
        </p:spPr>
        <p:txBody>
          <a:bodyPr wrap="none">
            <a:spAutoFit/>
          </a:bodyPr>
          <a:lstStyle/>
          <a:p>
            <a:pPr lvl="0">
              <a:lnSpc>
                <a:spcPct val="130000"/>
              </a:lnSpc>
            </a:pPr>
            <a:r>
              <a:rPr lang="en-US" altLang="zh-CN" sz="3200" b="1" dirty="0" smtClean="0">
                <a:solidFill>
                  <a:schemeClr val="bg1"/>
                </a:solidFill>
              </a:rPr>
              <a:t>1</a:t>
            </a:r>
            <a:endParaRPr lang="en-US" altLang="zh-CN" sz="3200" b="1" dirty="0">
              <a:solidFill>
                <a:schemeClr val="bg1"/>
              </a:solidFill>
            </a:endParaRPr>
          </a:p>
        </p:txBody>
      </p:sp>
      <p:sp>
        <p:nvSpPr>
          <p:cNvPr id="2" name="文本占位符 1"/>
          <p:cNvSpPr>
            <a:spLocks noGrp="1"/>
          </p:cNvSpPr>
          <p:nvPr>
            <p:ph type="body" sz="quarter" idx="10"/>
          </p:nvPr>
        </p:nvSpPr>
        <p:spPr/>
        <p:txBody>
          <a:bodyPr/>
          <a:lstStyle/>
          <a:p>
            <a:r>
              <a:rPr kumimoji="1" lang="en-US" altLang="zh-CN" dirty="0" smtClean="0"/>
              <a:t>Shrinking Generator</a:t>
            </a:r>
            <a:endParaRPr kumimoji="1" lang="zh-CN" altLang="en-US" dirty="0"/>
          </a:p>
        </p:txBody>
      </p:sp>
      <p:sp>
        <p:nvSpPr>
          <p:cNvPr id="3" name="文本框 8"/>
          <p:cNvSpPr txBox="1"/>
          <p:nvPr/>
        </p:nvSpPr>
        <p:spPr>
          <a:xfrm>
            <a:off x="577979" y="1381425"/>
            <a:ext cx="11013386"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buFont typeface="Arial" charset="0"/>
              <a:buChar char="•"/>
            </a:pPr>
            <a:r>
              <a:rPr lang="en-US" altLang="zh-CN" sz="1400" b="1" dirty="0" smtClean="0">
                <a:solidFill>
                  <a:schemeClr val="tx1">
                    <a:lumMod val="75000"/>
                    <a:lumOff val="25000"/>
                  </a:schemeClr>
                </a:solidFill>
                <a:latin typeface="+mn-ea"/>
              </a:rPr>
              <a:t>Shrinking generator is combined with two linear feedback shift registers. Each of them can generate PN sequence. Two registers with different degrees can generate keystream sequence with good randomness properties.</a:t>
            </a:r>
            <a:endParaRPr lang="zh-CN" altLang="en-US" sz="1400" b="1" dirty="0">
              <a:solidFill>
                <a:schemeClr val="tx1">
                  <a:lumMod val="75000"/>
                  <a:lumOff val="25000"/>
                </a:schemeClr>
              </a:solidFill>
              <a:latin typeface="+mn-ea"/>
            </a:endParaRPr>
          </a:p>
          <a:p>
            <a:pPr marL="285750" indent="-285750">
              <a:lnSpc>
                <a:spcPct val="130000"/>
              </a:lnSpc>
              <a:buFont typeface="Arial" charset="0"/>
              <a:buChar char="•"/>
            </a:pPr>
            <a:endParaRPr lang="zh-CN" altLang="en-US" sz="1400" b="1" dirty="0">
              <a:solidFill>
                <a:schemeClr val="tx1">
                  <a:lumMod val="75000"/>
                  <a:lumOff val="25000"/>
                </a:schemeClr>
              </a:solidFill>
              <a:latin typeface="+mn-ea"/>
            </a:endParaRPr>
          </a:p>
        </p:txBody>
      </p:sp>
      <p:sp>
        <p:nvSpPr>
          <p:cNvPr id="13" name="矩形 12"/>
          <p:cNvSpPr/>
          <p:nvPr/>
        </p:nvSpPr>
        <p:spPr>
          <a:xfrm>
            <a:off x="870144" y="2415896"/>
            <a:ext cx="4915128" cy="732508"/>
          </a:xfrm>
          <a:prstGeom prst="rect">
            <a:avLst/>
          </a:prstGeom>
          <a:solidFill>
            <a:schemeClr val="accent1">
              <a:lumMod val="50000"/>
            </a:schemeClr>
          </a:solidFill>
        </p:spPr>
        <p:txBody>
          <a:bodyPr wrap="none">
            <a:spAutoFit/>
          </a:bodyPr>
          <a:lstStyle/>
          <a:p>
            <a:pPr lvl="0">
              <a:lnSpc>
                <a:spcPct val="130000"/>
              </a:lnSpc>
            </a:pPr>
            <a:r>
              <a:rPr lang="en-US" altLang="zh-CN" sz="3200" b="1" dirty="0" smtClean="0">
                <a:solidFill>
                  <a:schemeClr val="bg1"/>
                </a:solidFill>
              </a:rPr>
              <a:t>1 0 1 0 0 1 1 1 0 0 1 1...</a:t>
            </a:r>
            <a:endParaRPr lang="en-US" altLang="zh-CN" sz="3200" b="1" dirty="0">
              <a:solidFill>
                <a:schemeClr val="bg1"/>
              </a:solidFill>
            </a:endParaRPr>
          </a:p>
        </p:txBody>
      </p:sp>
      <p:sp>
        <p:nvSpPr>
          <p:cNvPr id="15" name="矩形 14"/>
          <p:cNvSpPr/>
          <p:nvPr/>
        </p:nvSpPr>
        <p:spPr>
          <a:xfrm>
            <a:off x="6866043" y="4903924"/>
            <a:ext cx="4377737" cy="670120"/>
          </a:xfrm>
          <a:prstGeom prst="rect">
            <a:avLst/>
          </a:prstGeom>
          <a:solidFill>
            <a:schemeClr val="accent1"/>
          </a:solidFill>
        </p:spPr>
        <p:txBody>
          <a:bodyPr wrap="none">
            <a:spAutoFit/>
          </a:bodyPr>
          <a:lstStyle/>
          <a:p>
            <a:pPr lvl="0">
              <a:lnSpc>
                <a:spcPct val="130000"/>
              </a:lnSpc>
            </a:pPr>
            <a:r>
              <a:rPr lang="en-US" altLang="zh-CN" sz="3200" b="1" dirty="0" smtClean="0">
                <a:solidFill>
                  <a:schemeClr val="bg1"/>
                </a:solidFill>
              </a:rPr>
              <a:t>Keystream sequence</a:t>
            </a:r>
            <a:endParaRPr lang="en-US" altLang="zh-CN" sz="3200" b="1" dirty="0">
              <a:solidFill>
                <a:schemeClr val="bg1"/>
              </a:solidFill>
            </a:endParaRPr>
          </a:p>
        </p:txBody>
      </p:sp>
      <p:sp>
        <p:nvSpPr>
          <p:cNvPr id="16" name="矩形 15"/>
          <p:cNvSpPr/>
          <p:nvPr/>
        </p:nvSpPr>
        <p:spPr>
          <a:xfrm>
            <a:off x="1" y="2406085"/>
            <a:ext cx="923651" cy="742319"/>
          </a:xfrm>
          <a:prstGeom prst="rect">
            <a:avLst/>
          </a:prstGeom>
          <a:solidFill>
            <a:schemeClr val="accent1">
              <a:lumMod val="50000"/>
            </a:schemeClr>
          </a:solidFill>
        </p:spPr>
        <p:txBody>
          <a:bodyPr wrap="none">
            <a:spAutoFit/>
          </a:bodyPr>
          <a:lstStyle/>
          <a:p>
            <a:pPr lvl="0">
              <a:lnSpc>
                <a:spcPct val="130000"/>
              </a:lnSpc>
            </a:pPr>
            <a:r>
              <a:rPr lang="en-US" altLang="zh-CN" sz="3600" b="1" dirty="0" smtClean="0">
                <a:solidFill>
                  <a:schemeClr val="bg1"/>
                </a:solidFill>
              </a:rPr>
              <a:t>R1:</a:t>
            </a:r>
            <a:endParaRPr lang="en-US" altLang="zh-CN" sz="3600" b="1" dirty="0">
              <a:solidFill>
                <a:schemeClr val="bg1"/>
              </a:solidFill>
            </a:endParaRPr>
          </a:p>
        </p:txBody>
      </p:sp>
      <p:sp>
        <p:nvSpPr>
          <p:cNvPr id="17" name="矩形 16"/>
          <p:cNvSpPr/>
          <p:nvPr/>
        </p:nvSpPr>
        <p:spPr>
          <a:xfrm>
            <a:off x="0" y="3186007"/>
            <a:ext cx="923651" cy="742319"/>
          </a:xfrm>
          <a:prstGeom prst="rect">
            <a:avLst/>
          </a:prstGeom>
          <a:solidFill>
            <a:schemeClr val="accent1">
              <a:lumMod val="75000"/>
            </a:schemeClr>
          </a:solidFill>
        </p:spPr>
        <p:txBody>
          <a:bodyPr wrap="none">
            <a:spAutoFit/>
          </a:bodyPr>
          <a:lstStyle/>
          <a:p>
            <a:pPr lvl="0">
              <a:lnSpc>
                <a:spcPct val="130000"/>
              </a:lnSpc>
            </a:pPr>
            <a:r>
              <a:rPr lang="en-US" altLang="zh-CN" sz="3600" b="1" dirty="0" smtClean="0">
                <a:solidFill>
                  <a:schemeClr val="bg1"/>
                </a:solidFill>
              </a:rPr>
              <a:t>R2:</a:t>
            </a:r>
            <a:endParaRPr lang="en-US" altLang="zh-CN" sz="3600" b="1" dirty="0">
              <a:solidFill>
                <a:schemeClr val="bg1"/>
              </a:solidFill>
            </a:endParaRPr>
          </a:p>
        </p:txBody>
      </p:sp>
      <p:sp>
        <p:nvSpPr>
          <p:cNvPr id="4" name="TextBox 3"/>
          <p:cNvSpPr txBox="1"/>
          <p:nvPr/>
        </p:nvSpPr>
        <p:spPr>
          <a:xfrm>
            <a:off x="6506028" y="2415896"/>
            <a:ext cx="3276600" cy="1934697"/>
          </a:xfrm>
          <a:prstGeom prst="rect">
            <a:avLst/>
          </a:prstGeom>
          <a:noFill/>
        </p:spPr>
        <p:txBody>
          <a:bodyPr wrap="square" rtlCol="0">
            <a:spAutoFit/>
          </a:bodyPr>
          <a:lstStyle/>
          <a:p>
            <a:pPr>
              <a:lnSpc>
                <a:spcPct val="130000"/>
              </a:lnSpc>
              <a:spcBef>
                <a:spcPts val="600"/>
              </a:spcBef>
            </a:pPr>
            <a:r>
              <a:rPr lang="en-US" altLang="zh-CN" b="1" kern="0" dirty="0" smtClean="0">
                <a:latin typeface="微软雅黑" panose="020B0503020204020204" pitchFamily="34" charset="-122"/>
                <a:ea typeface="微软雅黑" panose="020B0503020204020204" pitchFamily="34" charset="-122"/>
                <a:cs typeface="+mn-ea"/>
                <a:sym typeface="+mn-lt"/>
              </a:rPr>
              <a:t>The decimation rule is: </a:t>
            </a:r>
          </a:p>
          <a:p>
            <a:pPr>
              <a:lnSpc>
                <a:spcPct val="130000"/>
              </a:lnSpc>
              <a:spcBef>
                <a:spcPts val="600"/>
              </a:spcBef>
            </a:pPr>
            <a:r>
              <a:rPr lang="en-US" altLang="zh-CN" b="1" kern="0" dirty="0" smtClean="0">
                <a:latin typeface="微软雅黑" panose="020B0503020204020204" pitchFamily="34" charset="-122"/>
                <a:ea typeface="微软雅黑" panose="020B0503020204020204" pitchFamily="34" charset="-122"/>
                <a:cs typeface="+mn-ea"/>
                <a:sym typeface="+mn-lt"/>
              </a:rPr>
              <a:t>when the bit of R1 is 1, the corresponding bit of R2 is selected, otherwise the bit of  R2 is rejected.</a:t>
            </a:r>
            <a:endParaRPr lang="zh-CN" altLang="en-US" b="1"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903633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100"/>
                                  </p:stCondLst>
                                  <p:childTnLst>
                                    <p:animMotion origin="layout" path="M 0 0 L 0 0.25 E" pathEditMode="relative" ptsTypes="">
                                      <p:cBhvr>
                                        <p:cTn id="11" dur="700" fill="hold"/>
                                        <p:tgtEl>
                                          <p:spTgt spid="6"/>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2.21658E-6 -0.00186 L -2.21658E-6 0.24814 " pathEditMode="relative" rAng="0" ptsTypes="AA">
                                      <p:cBhvr>
                                        <p:cTn id="15" dur="800" fill="hold"/>
                                        <p:tgtEl>
                                          <p:spTgt spid="7"/>
                                        </p:tgtEl>
                                        <p:attrNameLst>
                                          <p:attrName>ppt_x</p:attrName>
                                          <p:attrName>ppt_y</p:attrName>
                                        </p:attrNameLst>
                                      </p:cBhvr>
                                      <p:rCtr x="0" y="12500"/>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0" nodeType="clickEffect">
                                  <p:stCondLst>
                                    <p:cond delay="0"/>
                                  </p:stCondLst>
                                  <p:childTnLst>
                                    <p:animMotion origin="layout" path="M 2.08333E-7 1.56069E-6 L 2.08333E-7 0.25341 " pathEditMode="relative" rAng="0" ptsTypes="AA">
                                      <p:cBhvr>
                                        <p:cTn id="19" dur="800" fill="hold"/>
                                        <p:tgtEl>
                                          <p:spTgt spid="10"/>
                                        </p:tgtEl>
                                        <p:attrNameLst>
                                          <p:attrName>ppt_x</p:attrName>
                                          <p:attrName>ppt_y</p:attrName>
                                        </p:attrNameLst>
                                      </p:cBhvr>
                                      <p:rCtr x="0" y="12671"/>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0" nodeType="clickEffect">
                                  <p:stCondLst>
                                    <p:cond delay="0"/>
                                  </p:stCondLst>
                                  <p:childTnLst>
                                    <p:animMotion origin="layout" path="M -1.00221E-7 4.44444E-6 L -1.00221E-7 0.25 " pathEditMode="relative" rAng="0" ptsTypes="AA">
                                      <p:cBhvr>
                                        <p:cTn id="23" dur="800" fill="hold"/>
                                        <p:tgtEl>
                                          <p:spTgt spid="8"/>
                                        </p:tgtEl>
                                        <p:attrNameLst>
                                          <p:attrName>ppt_x</p:attrName>
                                          <p:attrName>ppt_y</p:attrName>
                                        </p:attrNameLst>
                                      </p:cBhvr>
                                      <p:rCtr x="0" y="12500"/>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0" nodeType="clickEffect">
                                  <p:stCondLst>
                                    <p:cond delay="0"/>
                                  </p:stCondLst>
                                  <p:childTnLst>
                                    <p:animMotion origin="layout" path="M 1.31459E-6 2.59259E-6 L 1.31459E-6 0.25115 " pathEditMode="relative" rAng="0" ptsTypes="AA">
                                      <p:cBhvr>
                                        <p:cTn id="27" dur="800" fill="hold"/>
                                        <p:tgtEl>
                                          <p:spTgt spid="11"/>
                                        </p:tgtEl>
                                        <p:attrNameLst>
                                          <p:attrName>ppt_x</p:attrName>
                                          <p:attrName>ppt_y</p:attrName>
                                        </p:attrNameLst>
                                      </p:cBhvr>
                                      <p:rCtr x="0" y="12546"/>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0" nodeType="clickEffect">
                                  <p:stCondLst>
                                    <p:cond delay="0"/>
                                  </p:stCondLst>
                                  <p:childTnLst>
                                    <p:animMotion origin="layout" path="M 0 0 L 0 0.25 E" pathEditMode="relative" ptsTypes="">
                                      <p:cBhvr>
                                        <p:cTn id="31" dur="900" fill="hold"/>
                                        <p:tgtEl>
                                          <p:spTgt spid="12"/>
                                        </p:tgtEl>
                                        <p:attrNameLst>
                                          <p:attrName>ppt_x</p:attrName>
                                          <p:attrName>ppt_y</p:attrName>
                                        </p:attrNameLst>
                                      </p:cBhvr>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0" nodeType="clickEffect">
                                  <p:stCondLst>
                                    <p:cond delay="0"/>
                                  </p:stCondLst>
                                  <p:childTnLst>
                                    <p:animMotion origin="layout" path="M 0 0 L 0 0.25 E" pathEditMode="relative" ptsTypes="">
                                      <p:cBhvr>
                                        <p:cTn id="35" dur="800" fill="hold"/>
                                        <p:tgtEl>
                                          <p:spTgt spid="14"/>
                                        </p:tgtEl>
                                        <p:attrNameLst>
                                          <p:attrName>ppt_x</p:attrName>
                                          <p:attrName>ppt_y</p:attrName>
                                        </p:attrNameLst>
                                      </p:cBhvr>
                                    </p:animMotion>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4" grpId="0" animBg="1"/>
      <p:bldP spid="15"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3579709" y="5225082"/>
            <a:ext cx="8158719" cy="452432"/>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0 1 1 1 1  0 1 0 1 0 0  1 1 0 1 0 0  0 0 0 1 1 1  1 0 0 0 </a:t>
            </a:r>
            <a:endParaRPr lang="en-US" altLang="zh-CN" b="1" dirty="0">
              <a:solidFill>
                <a:schemeClr val="bg1"/>
              </a:solidFill>
            </a:endParaRPr>
          </a:p>
        </p:txBody>
      </p:sp>
      <p:sp>
        <p:nvSpPr>
          <p:cNvPr id="47" name="矩形 46"/>
          <p:cNvSpPr/>
          <p:nvPr/>
        </p:nvSpPr>
        <p:spPr>
          <a:xfrm>
            <a:off x="3579709" y="5225082"/>
            <a:ext cx="8158719" cy="452432"/>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1 1 1 1  0 1 0 1 0 0  1 1 0 1 0 0  0 0 0 1 1 1  1 0 0 0 0</a:t>
            </a:r>
            <a:endParaRPr lang="en-US" altLang="zh-CN" b="1" dirty="0">
              <a:solidFill>
                <a:schemeClr val="bg1"/>
              </a:solidFill>
            </a:endParaRPr>
          </a:p>
        </p:txBody>
      </p:sp>
      <p:grpSp>
        <p:nvGrpSpPr>
          <p:cNvPr id="4" name="组合 3"/>
          <p:cNvGrpSpPr/>
          <p:nvPr/>
        </p:nvGrpSpPr>
        <p:grpSpPr>
          <a:xfrm>
            <a:off x="5768190" y="3612590"/>
            <a:ext cx="5397349" cy="453160"/>
            <a:chOff x="5768190" y="3612590"/>
            <a:chExt cx="5397349" cy="453160"/>
          </a:xfrm>
        </p:grpSpPr>
        <p:sp>
          <p:nvSpPr>
            <p:cNvPr id="41" name="矩形 40"/>
            <p:cNvSpPr/>
            <p:nvPr/>
          </p:nvSpPr>
          <p:spPr>
            <a:xfrm>
              <a:off x="5768190" y="3612608"/>
              <a:ext cx="251460" cy="452432"/>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0</a:t>
              </a:r>
              <a:endParaRPr lang="en-US" altLang="zh-CN" b="1" dirty="0">
                <a:solidFill>
                  <a:schemeClr val="bg1"/>
                </a:solidFill>
              </a:endParaRPr>
            </a:p>
          </p:txBody>
        </p:sp>
        <p:sp>
          <p:nvSpPr>
            <p:cNvPr id="42" name="矩形 41"/>
            <p:cNvSpPr/>
            <p:nvPr/>
          </p:nvSpPr>
          <p:spPr>
            <a:xfrm>
              <a:off x="6629250" y="3613318"/>
              <a:ext cx="251460" cy="452432"/>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0</a:t>
              </a:r>
              <a:endParaRPr lang="en-US" altLang="zh-CN" b="1" dirty="0">
                <a:solidFill>
                  <a:schemeClr val="bg1"/>
                </a:solidFill>
              </a:endParaRPr>
            </a:p>
          </p:txBody>
        </p:sp>
        <p:sp>
          <p:nvSpPr>
            <p:cNvPr id="43" name="矩形 42"/>
            <p:cNvSpPr/>
            <p:nvPr/>
          </p:nvSpPr>
          <p:spPr>
            <a:xfrm>
              <a:off x="8353759" y="3613318"/>
              <a:ext cx="251460" cy="452432"/>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0</a:t>
              </a:r>
              <a:endParaRPr lang="en-US" altLang="zh-CN" b="1" dirty="0">
                <a:solidFill>
                  <a:schemeClr val="bg1"/>
                </a:solidFill>
              </a:endParaRPr>
            </a:p>
          </p:txBody>
        </p:sp>
        <p:sp>
          <p:nvSpPr>
            <p:cNvPr id="44" name="矩形 43"/>
            <p:cNvSpPr/>
            <p:nvPr/>
          </p:nvSpPr>
          <p:spPr>
            <a:xfrm>
              <a:off x="10914079" y="3612590"/>
              <a:ext cx="251460" cy="452432"/>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0</a:t>
              </a:r>
              <a:endParaRPr lang="en-US" altLang="zh-CN" b="1" dirty="0">
                <a:solidFill>
                  <a:schemeClr val="bg1"/>
                </a:solidFill>
              </a:endParaRPr>
            </a:p>
          </p:txBody>
        </p:sp>
      </p:grpSp>
      <p:grpSp>
        <p:nvGrpSpPr>
          <p:cNvPr id="3" name="组合 2"/>
          <p:cNvGrpSpPr/>
          <p:nvPr/>
        </p:nvGrpSpPr>
        <p:grpSpPr>
          <a:xfrm>
            <a:off x="4362449" y="1475128"/>
            <a:ext cx="4795544" cy="430784"/>
            <a:chOff x="4362449" y="1475128"/>
            <a:chExt cx="4795544" cy="430784"/>
          </a:xfrm>
        </p:grpSpPr>
        <p:sp>
          <p:nvSpPr>
            <p:cNvPr id="33" name="矩形 32"/>
            <p:cNvSpPr/>
            <p:nvPr/>
          </p:nvSpPr>
          <p:spPr>
            <a:xfrm>
              <a:off x="4362449" y="1483669"/>
              <a:ext cx="273051" cy="417358"/>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1</a:t>
              </a:r>
            </a:p>
          </p:txBody>
        </p:sp>
        <p:sp>
          <p:nvSpPr>
            <p:cNvPr id="34" name="矩形 33"/>
            <p:cNvSpPr/>
            <p:nvPr/>
          </p:nvSpPr>
          <p:spPr>
            <a:xfrm>
              <a:off x="5620869" y="1488397"/>
              <a:ext cx="273051" cy="417358"/>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1</a:t>
              </a:r>
            </a:p>
          </p:txBody>
        </p:sp>
        <p:sp>
          <p:nvSpPr>
            <p:cNvPr id="35" name="矩形 34"/>
            <p:cNvSpPr/>
            <p:nvPr/>
          </p:nvSpPr>
          <p:spPr>
            <a:xfrm>
              <a:off x="6294145" y="1475128"/>
              <a:ext cx="273051" cy="417358"/>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0</a:t>
              </a:r>
            </a:p>
          </p:txBody>
        </p:sp>
        <p:sp>
          <p:nvSpPr>
            <p:cNvPr id="36" name="矩形 35"/>
            <p:cNvSpPr/>
            <p:nvPr/>
          </p:nvSpPr>
          <p:spPr>
            <a:xfrm>
              <a:off x="6970417" y="1482874"/>
              <a:ext cx="273051" cy="417358"/>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0</a:t>
              </a:r>
            </a:p>
          </p:txBody>
        </p:sp>
        <p:sp>
          <p:nvSpPr>
            <p:cNvPr id="37" name="矩形 36"/>
            <p:cNvSpPr/>
            <p:nvPr/>
          </p:nvSpPr>
          <p:spPr>
            <a:xfrm>
              <a:off x="8206438" y="1480800"/>
              <a:ext cx="273051" cy="417358"/>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1</a:t>
              </a:r>
            </a:p>
          </p:txBody>
        </p:sp>
        <p:sp>
          <p:nvSpPr>
            <p:cNvPr id="38" name="矩形 37"/>
            <p:cNvSpPr/>
            <p:nvPr/>
          </p:nvSpPr>
          <p:spPr>
            <a:xfrm>
              <a:off x="8884942" y="1488554"/>
              <a:ext cx="273051" cy="417358"/>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0</a:t>
              </a:r>
            </a:p>
          </p:txBody>
        </p:sp>
      </p:grpSp>
      <p:sp>
        <p:nvSpPr>
          <p:cNvPr id="32" name="矩形 31"/>
          <p:cNvSpPr/>
          <p:nvPr/>
        </p:nvSpPr>
        <p:spPr>
          <a:xfrm>
            <a:off x="3538591" y="1478763"/>
            <a:ext cx="8158719" cy="452432"/>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 0 1   1  1    0  0   1  0   1  0    1  0   0  0   1  1   1  0</a:t>
            </a:r>
            <a:endParaRPr lang="en-US" altLang="zh-CN" b="1" dirty="0">
              <a:solidFill>
                <a:schemeClr val="bg1"/>
              </a:solidFill>
            </a:endParaRPr>
          </a:p>
        </p:txBody>
      </p:sp>
      <p:sp>
        <p:nvSpPr>
          <p:cNvPr id="2" name="文本占位符 1"/>
          <p:cNvSpPr>
            <a:spLocks noGrp="1"/>
          </p:cNvSpPr>
          <p:nvPr>
            <p:ph type="body" sz="quarter" idx="10"/>
          </p:nvPr>
        </p:nvSpPr>
        <p:spPr/>
        <p:txBody>
          <a:bodyPr/>
          <a:lstStyle/>
          <a:p>
            <a:r>
              <a:rPr kumimoji="1" lang="en-US" altLang="zh-CN" dirty="0" smtClean="0"/>
              <a:t>Other Generators ( one LFSR )</a:t>
            </a:r>
            <a:endParaRPr kumimoji="1" lang="zh-CN" altLang="en-US" dirty="0"/>
          </a:p>
        </p:txBody>
      </p:sp>
      <p:sp>
        <p:nvSpPr>
          <p:cNvPr id="15" name="矩形 14"/>
          <p:cNvSpPr/>
          <p:nvPr/>
        </p:nvSpPr>
        <p:spPr>
          <a:xfrm>
            <a:off x="-3" y="1536022"/>
            <a:ext cx="3300313" cy="777457"/>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Self-shrinking Generator</a:t>
            </a:r>
          </a:p>
          <a:p>
            <a:pPr lvl="0">
              <a:lnSpc>
                <a:spcPct val="130000"/>
              </a:lnSpc>
            </a:pPr>
            <a:endParaRPr lang="en-US" altLang="zh-CN" b="1" dirty="0">
              <a:solidFill>
                <a:schemeClr val="bg1"/>
              </a:solidFill>
            </a:endParaRPr>
          </a:p>
        </p:txBody>
      </p:sp>
      <p:sp>
        <p:nvSpPr>
          <p:cNvPr id="16" name="矩形 15"/>
          <p:cNvSpPr/>
          <p:nvPr/>
        </p:nvSpPr>
        <p:spPr>
          <a:xfrm>
            <a:off x="-4" y="3612608"/>
            <a:ext cx="3300313" cy="777457"/>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Modified Self-shrinking Generator</a:t>
            </a:r>
            <a:endParaRPr lang="en-US" altLang="zh-CN" b="1" dirty="0">
              <a:solidFill>
                <a:schemeClr val="bg1"/>
              </a:solidFill>
            </a:endParaRPr>
          </a:p>
        </p:txBody>
      </p:sp>
      <p:sp>
        <p:nvSpPr>
          <p:cNvPr id="17" name="矩形 16"/>
          <p:cNvSpPr/>
          <p:nvPr/>
        </p:nvSpPr>
        <p:spPr>
          <a:xfrm>
            <a:off x="-1" y="5600374"/>
            <a:ext cx="3300313" cy="777457"/>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Generalized Self-shrinking Generator</a:t>
            </a:r>
            <a:endParaRPr lang="en-US" altLang="zh-CN" b="1" dirty="0">
              <a:solidFill>
                <a:schemeClr val="bg1"/>
              </a:solidFill>
            </a:endParaRPr>
          </a:p>
        </p:txBody>
      </p:sp>
      <p:sp>
        <p:nvSpPr>
          <p:cNvPr id="27" name="矩形 26"/>
          <p:cNvSpPr/>
          <p:nvPr/>
        </p:nvSpPr>
        <p:spPr>
          <a:xfrm>
            <a:off x="3521123" y="1492686"/>
            <a:ext cx="8176188" cy="452432"/>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(0 1) (1 1 ) (0 0) (1 0 ) (1 0 ) (1 0 ) (0 0) (1 1 ) (1 0 )</a:t>
            </a:r>
            <a:endParaRPr lang="en-US" altLang="zh-CN" b="1" dirty="0">
              <a:solidFill>
                <a:schemeClr val="bg1"/>
              </a:solidFill>
            </a:endParaRPr>
          </a:p>
        </p:txBody>
      </p:sp>
      <p:sp>
        <p:nvSpPr>
          <p:cNvPr id="39" name="矩形 38"/>
          <p:cNvSpPr/>
          <p:nvPr/>
        </p:nvSpPr>
        <p:spPr>
          <a:xfrm>
            <a:off x="3579709" y="3612590"/>
            <a:ext cx="8158719" cy="452432"/>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(0 0 1) (1 1 1 ) (0 1 0) (1 0 0 ) (1 1 0 ) (1 0 0 ) (0 0 0) (1 1 1 ) (1 0 0 )</a:t>
            </a:r>
            <a:endParaRPr lang="en-US" altLang="zh-CN" b="1" dirty="0">
              <a:solidFill>
                <a:schemeClr val="bg1"/>
              </a:solidFill>
            </a:endParaRPr>
          </a:p>
        </p:txBody>
      </p:sp>
      <p:sp>
        <p:nvSpPr>
          <p:cNvPr id="45" name="矩形 44"/>
          <p:cNvSpPr/>
          <p:nvPr/>
        </p:nvSpPr>
        <p:spPr>
          <a:xfrm>
            <a:off x="3579709" y="5225082"/>
            <a:ext cx="8158719" cy="452432"/>
          </a:xfrm>
          <a:prstGeom prst="rect">
            <a:avLst/>
          </a:prstGeom>
          <a:solidFill>
            <a:schemeClr val="accent1">
              <a:lumMod val="75000"/>
            </a:schemeClr>
          </a:solidFill>
        </p:spPr>
        <p:txBody>
          <a:bodyPr wrap="square">
            <a:spAutoFit/>
          </a:bodyPr>
          <a:lstStyle/>
          <a:p>
            <a:pPr lvl="0">
              <a:lnSpc>
                <a:spcPct val="130000"/>
              </a:lnSpc>
            </a:pPr>
            <a:r>
              <a:rPr lang="en-US" altLang="zh-CN" b="1" dirty="0" smtClean="0">
                <a:solidFill>
                  <a:schemeClr val="bg1"/>
                </a:solidFill>
              </a:rPr>
              <a:t>0 0 1 1 1 1  0 1 0 1 0 0  1 1 0 1 0 0  0 0 0 1 1 1  1 0 0 </a:t>
            </a:r>
            <a:endParaRPr lang="en-US" altLang="zh-CN" b="1" dirty="0">
              <a:solidFill>
                <a:schemeClr val="bg1"/>
              </a:solidFill>
            </a:endParaRPr>
          </a:p>
        </p:txBody>
      </p:sp>
    </p:spTree>
    <p:extLst>
      <p:ext uri="{BB962C8B-B14F-4D97-AF65-F5344CB8AC3E}">
        <p14:creationId xmlns:p14="http://schemas.microsoft.com/office/powerpoint/2010/main" val="1365611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2.91667E-6 2.22222E-6 L 2.91667E-6 0.07199 " pathEditMode="relative" rAng="0" ptsTypes="AA">
                                      <p:cBhvr>
                                        <p:cTn id="21" dur="700" fill="hold"/>
                                        <p:tgtEl>
                                          <p:spTgt spid="3"/>
                                        </p:tgtEl>
                                        <p:attrNameLst>
                                          <p:attrName>ppt_x</p:attrName>
                                          <p:attrName>ppt_y</p:attrName>
                                        </p:attrNameLst>
                                      </p:cBhvr>
                                      <p:rCtr x="0" y="3588"/>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2.39807E-6 -4.44033E-6 L -2.39807E-6 0.06915 " pathEditMode="relative" rAng="0" ptsTypes="AA">
                                      <p:cBhvr>
                                        <p:cTn id="35" dur="600" fill="hold"/>
                                        <p:tgtEl>
                                          <p:spTgt spid="4"/>
                                        </p:tgtEl>
                                        <p:attrNameLst>
                                          <p:attrName>ppt_x</p:attrName>
                                          <p:attrName>ppt_y</p:attrName>
                                        </p:attrNameLst>
                                      </p:cBhvr>
                                      <p:rCtr x="0" y="3446"/>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1" nodeType="clickEffect">
                                  <p:stCondLst>
                                    <p:cond delay="0"/>
                                  </p:stCondLst>
                                  <p:childTnLst>
                                    <p:animMotion origin="layout" path="M 5E-6 4.07407E-6 L 5E-6 0.06365 " pathEditMode="relative" rAng="0" ptsTypes="AA">
                                      <p:cBhvr>
                                        <p:cTn id="49" dur="800" fill="hold"/>
                                        <p:tgtEl>
                                          <p:spTgt spid="46"/>
                                        </p:tgtEl>
                                        <p:attrNameLst>
                                          <p:attrName>ppt_x</p:attrName>
                                          <p:attrName>ppt_y</p:attrName>
                                        </p:attrNameLst>
                                      </p:cBhvr>
                                      <p:rCtr x="0" y="3171"/>
                                    </p:animMotion>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5E-6 4.07407E-6 L 5E-6 0.1287 " pathEditMode="relative" rAng="0" ptsTypes="AA">
                                      <p:cBhvr>
                                        <p:cTn id="58" dur="700" fill="hold"/>
                                        <p:tgtEl>
                                          <p:spTgt spid="47"/>
                                        </p:tgtEl>
                                        <p:attrNameLst>
                                          <p:attrName>ppt_x</p:attrName>
                                          <p:attrName>ppt_y</p:attrName>
                                        </p:attrNameLst>
                                      </p:cBhvr>
                                      <p:rCtr x="0" y="64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32" grpId="0" animBg="1"/>
      <p:bldP spid="27" grpId="0" animBg="1"/>
      <p:bldP spid="39"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2289" y="258233"/>
            <a:ext cx="6760682" cy="721395"/>
          </a:xfrm>
        </p:spPr>
        <p:txBody>
          <a:bodyPr/>
          <a:lstStyle/>
          <a:p>
            <a:pPr lvl="0"/>
            <a:r>
              <a:rPr lang="en-US" altLang="zh-CN" dirty="0"/>
              <a:t>Generalized Self-shrinking </a:t>
            </a:r>
            <a:r>
              <a:rPr lang="en-US" altLang="zh-CN" dirty="0" smtClean="0"/>
              <a:t>Generator</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89" y="1307326"/>
            <a:ext cx="11821834" cy="4803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90" y="1327428"/>
            <a:ext cx="11821833" cy="4783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9910" y="1819275"/>
            <a:ext cx="933450"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19140" y="2008934"/>
            <a:ext cx="97155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290" y="1256619"/>
            <a:ext cx="11707786" cy="415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40372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5.47089E-8 -4.44444E-6 L 5.47089E-8 0.73056 " pathEditMode="relative" rAng="0" ptsTypes="AA">
                                      <p:cBhvr>
                                        <p:cTn id="11" dur="1000" fill="hold"/>
                                        <p:tgtEl>
                                          <p:spTgt spid="4"/>
                                        </p:tgtEl>
                                        <p:attrNameLst>
                                          <p:attrName>ppt_x</p:attrName>
                                          <p:attrName>ppt_y</p:attrName>
                                        </p:attrNameLst>
                                      </p:cBhvr>
                                      <p:rCtr x="0" y="36528"/>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026"/>
                                        </p:tgtEl>
                                      </p:cBhvr>
                                    </p:animEffect>
                                    <p:set>
                                      <p:cBhvr>
                                        <p:cTn id="21" dur="1" fill="hold">
                                          <p:stCondLst>
                                            <p:cond delay="499"/>
                                          </p:stCondLst>
                                        </p:cTn>
                                        <p:tgtEl>
                                          <p:spTgt spid="102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27"/>
                                        </p:tgtEl>
                                        <p:attrNameLst>
                                          <p:attrName>style.visibility</p:attrName>
                                        </p:attrNameLst>
                                      </p:cBhvr>
                                      <p:to>
                                        <p:strVal val="visible"/>
                                      </p:to>
                                    </p:set>
                                    <p:animEffect transition="in" filter="fade">
                                      <p:cBhvr>
                                        <p:cTn id="26"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6"/>
          </p:nvPr>
        </p:nvSpPr>
        <p:spPr/>
        <p:txBody>
          <a:bodyPr/>
          <a:lstStyle/>
          <a:p>
            <a:r>
              <a:rPr lang="en-US" altLang="zh-CN" dirty="0"/>
              <a:t>PRELIMINARIES</a:t>
            </a:r>
            <a:endParaRPr kumimoji="1" lang="zh-CN" altLang="en-US" dirty="0"/>
          </a:p>
        </p:txBody>
      </p:sp>
    </p:spTree>
    <p:extLst>
      <p:ext uri="{BB962C8B-B14F-4D97-AF65-F5344CB8AC3E}">
        <p14:creationId xmlns:p14="http://schemas.microsoft.com/office/powerpoint/2010/main" val="77713449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模板页面">
  <a:themeElements>
    <a:clrScheme name="自定义 39">
      <a:dk1>
        <a:srgbClr val="000000"/>
      </a:dk1>
      <a:lt1>
        <a:srgbClr val="FFFFFF"/>
      </a:lt1>
      <a:dk2>
        <a:srgbClr val="000000"/>
      </a:dk2>
      <a:lt2>
        <a:srgbClr val="FFFDFD"/>
      </a:lt2>
      <a:accent1>
        <a:srgbClr val="39A9DE"/>
      </a:accent1>
      <a:accent2>
        <a:srgbClr val="838FD4"/>
      </a:accent2>
      <a:accent3>
        <a:srgbClr val="41C0B8"/>
      </a:accent3>
      <a:accent4>
        <a:srgbClr val="91CE6F"/>
      </a:accent4>
      <a:accent5>
        <a:srgbClr val="A0CD4E"/>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3631</TotalTime>
  <Words>1658</Words>
  <Application>Microsoft Office PowerPoint</Application>
  <PresentationFormat>自定义</PresentationFormat>
  <Paragraphs>540</Paragraphs>
  <Slides>29</Slides>
  <Notes>5</Notes>
  <HiddenSlides>4</HiddenSlides>
  <MMClips>0</MMClips>
  <ScaleCrop>false</ScaleCrop>
  <HeadingPairs>
    <vt:vector size="4" baseType="variant">
      <vt:variant>
        <vt:lpstr>主题</vt:lpstr>
      </vt:variant>
      <vt:variant>
        <vt:i4>2</vt:i4>
      </vt:variant>
      <vt:variant>
        <vt:lpstr>幻灯片标题</vt:lpstr>
      </vt:variant>
      <vt:variant>
        <vt:i4>29</vt:i4>
      </vt:variant>
    </vt:vector>
  </HeadingPairs>
  <TitlesOfParts>
    <vt:vector size="31" baseType="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DELL</cp:lastModifiedBy>
  <cp:revision>220</cp:revision>
  <dcterms:created xsi:type="dcterms:W3CDTF">2015-08-18T02:51:41Z</dcterms:created>
  <dcterms:modified xsi:type="dcterms:W3CDTF">2016-12-13T08:45:32Z</dcterms:modified>
  <cp:category/>
</cp:coreProperties>
</file>