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8" r:id="rId5"/>
    <p:sldId id="257" r:id="rId6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B4721-C0D7-4F5A-A893-1D73BAB19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6E5FA8-8AEB-42C0-B9E0-8C8553002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B5875-BE12-4305-83E5-F56C818D5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92C6-27D0-4B37-A263-F7A2F2C52BD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8948E-B9BA-43E6-94D8-8D905672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775DE-8FB5-4299-BF87-598ED881D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B67E-F5E6-43DD-B660-5DE79FEAD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56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DE0-E96C-485F-904F-3051F3EBF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96C29-270C-4ABC-A679-0803A3F36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FF075-4CD6-470E-8B12-3A3B8A85F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92C6-27D0-4B37-A263-F7A2F2C52BD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969F8-4418-427A-8232-6FA38A27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3595F-056F-4CF0-97B2-87870E63F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B67E-F5E6-43DD-B660-5DE79FEAD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55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17DF51-6845-4291-9C82-DC60CB4F0B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78AD9-F0AB-479F-8BFD-BE229DF55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6FC9F-647B-4672-8562-9F7E679A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92C6-27D0-4B37-A263-F7A2F2C52BD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92F3C-FD36-4B37-B58D-7101F967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93D97-B965-48B6-9FC9-A06280ABF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B67E-F5E6-43DD-B660-5DE79FEAD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11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52D1C-5CFE-487D-9B5C-D226C0525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6290F-B19E-45FF-8CC4-39C82D835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7AF3A-B0F2-42F2-98EE-DC4E67443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92C6-27D0-4B37-A263-F7A2F2C52BD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52F4E-47DF-47E1-BCA6-915CD83AA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D54A6-7104-47E3-B7F6-CA944A226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B67E-F5E6-43DD-B660-5DE79FEAD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8F922-7FB9-4C22-A4D9-C12593136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6705E-A5CE-427A-8D66-7A6AE8E00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2849F-2EE3-4041-A296-0AEA8BD61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92C6-27D0-4B37-A263-F7A2F2C52BD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31405-B1E8-41E3-AE16-ECD1FEE5D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438C3-13FD-4AC1-A033-1B90792E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B67E-F5E6-43DD-B660-5DE79FEAD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40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753AD-E023-482A-900E-71C14970C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BFB21-9CF1-4020-A066-F36307292D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BD9DC-5D12-43A6-B9DF-FEB843980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F2A61-C7B4-4BA0-88C6-A96861935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92C6-27D0-4B37-A263-F7A2F2C52BD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8B348-1752-4439-8640-A497A097E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56A1D-C4E2-4634-BC52-464B7DB55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B67E-F5E6-43DD-B660-5DE79FEAD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00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54AB2-1B7E-44B1-AEA1-9208A893C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B95EB-F61D-4570-96C7-67BC648E8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9DB03-9197-4F22-AD78-171BED165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0F75BF-21B9-4279-815C-4EDF86C1CD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290B0-944B-4021-985F-1EDC185B6E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5D3793-8BCB-400F-B2D7-4D3421759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92C6-27D0-4B37-A263-F7A2F2C52BD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6B1FBE-275B-4C23-95E9-AF819AC83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37825E-846B-4773-BC55-B676B125D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B67E-F5E6-43DD-B660-5DE79FEAD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33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ADCDC-9DDB-4664-82FC-43146FA38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B1800E-9FAE-4D0E-B5DC-AF65DCA41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92C6-27D0-4B37-A263-F7A2F2C52BD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57FE83-1C46-4A26-B07F-92E0B7A70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F65D0-76C4-46A3-96D2-333B0DBE5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B67E-F5E6-43DD-B660-5DE79FEAD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02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1A4B2C-70F8-446B-899F-92A3CEDAA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92C6-27D0-4B37-A263-F7A2F2C52BD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0F8C68-D1EB-4F6E-91C0-9B333505D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F0BB0-033A-4F87-B065-50DD72B52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B67E-F5E6-43DD-B660-5DE79FEAD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19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CFF2E-014E-4927-8573-2D865EEE9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E294C-DCA1-4146-B815-070812C4F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1D8629-34F4-4F39-A3F5-06062860C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142F8-B570-4C17-9B4F-9856F5DD2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92C6-27D0-4B37-A263-F7A2F2C52BD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756B7-061C-45B4-AF0B-305A4605C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54ABE-11DA-4598-BC53-4A462DD6D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B67E-F5E6-43DD-B660-5DE79FEAD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98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ACA7E-265D-4F6E-B288-B202D4DFB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E469C9-BDDA-48B4-88FE-6C2CB20557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D041D-7038-47C5-B3A5-02E6A0266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5FEDF-3B7C-4D9F-AC00-7C0AF2E9B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92C6-27D0-4B37-A263-F7A2F2C52BD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04164-7B35-4931-805D-F12ECDDD8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FD3D5-84FC-43F4-9BC3-A0704534E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B67E-F5E6-43DD-B660-5DE79FEAD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67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E04046-AA4D-4CF5-A291-B1E04F11A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14FF9-2ACB-4C86-8301-D29042EE0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EE68E-D594-4EEF-8389-695EC35C95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D92C6-27D0-4B37-A263-F7A2F2C52BD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90B1D-6A94-4C4B-A7BC-0F10F6467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C6F77-995D-45F1-AF4A-5398E272B9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8B67E-F5E6-43DD-B660-5DE79FEAD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815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umbers on a digital display">
            <a:extLst>
              <a:ext uri="{FF2B5EF4-FFF2-40B4-BE49-F238E27FC236}">
                <a16:creationId xmlns:a16="http://schemas.microsoft.com/office/drawing/2014/main" id="{6B7E7D5D-E425-4546-AE53-867F636046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9" r="23298" b="402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8222B-53C9-42C7-8C9B-BC423B8CD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800" dirty="0"/>
              <a:t>Lesson: Data Types for SQL Server and other Databases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5E4B37-FFFF-40C5-B004-C75B6D48B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by Lambert, Scott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8019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QLServer_StringDataTypes">
            <a:extLst>
              <a:ext uri="{FF2B5EF4-FFF2-40B4-BE49-F238E27FC236}">
                <a16:creationId xmlns:a16="http://schemas.microsoft.com/office/drawing/2014/main" id="{BBFB6950-DDE6-48BE-99D7-BEC0DAE7FE8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38" y="0"/>
            <a:ext cx="11718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468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QLServer_NumericDataTypes">
            <a:extLst>
              <a:ext uri="{FF2B5EF4-FFF2-40B4-BE49-F238E27FC236}">
                <a16:creationId xmlns:a16="http://schemas.microsoft.com/office/drawing/2014/main" id="{8C6D6FD3-3387-4F58-8161-9145F9627FF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025"/>
            <a:ext cx="12192000" cy="620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285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QLServer_DateTime_OtherDataTypes">
            <a:extLst>
              <a:ext uri="{FF2B5EF4-FFF2-40B4-BE49-F238E27FC236}">
                <a16:creationId xmlns:a16="http://schemas.microsoft.com/office/drawing/2014/main" id="{A068D734-8066-4E4D-9240-B044BBC5510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438"/>
            <a:ext cx="1219200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579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QLServer_CommonDataTypes">
            <a:extLst>
              <a:ext uri="{FF2B5EF4-FFF2-40B4-BE49-F238E27FC236}">
                <a16:creationId xmlns:a16="http://schemas.microsoft.com/office/drawing/2014/main" id="{6FE55A65-ABE4-4C36-928A-EE608A3885F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0"/>
            <a:ext cx="115300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194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Lesson: Data Types for SQL Server and other Databases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Lesson: Data Types for SQL Server and other Databases</dc:title>
  <dc:creator>Lambert, Scott</dc:creator>
  <cp:lastModifiedBy>Lambert, Scott</cp:lastModifiedBy>
  <cp:revision>1</cp:revision>
  <dcterms:created xsi:type="dcterms:W3CDTF">2020-05-08T14:17:59Z</dcterms:created>
  <dcterms:modified xsi:type="dcterms:W3CDTF">2020-05-08T14:19:19Z</dcterms:modified>
</cp:coreProperties>
</file>