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4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7" r:id="rId22"/>
    <p:sldId id="339" r:id="rId23"/>
    <p:sldId id="340" r:id="rId24"/>
    <p:sldId id="341" r:id="rId25"/>
    <p:sldId id="34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5" autoAdjust="0"/>
    <p:restoredTop sz="94660"/>
  </p:normalViewPr>
  <p:slideViewPr>
    <p:cSldViewPr>
      <p:cViewPr varScale="1">
        <p:scale>
          <a:sx n="62" d="100"/>
          <a:sy n="62" d="100"/>
        </p:scale>
        <p:origin x="12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BE7F3-9BED-4F78-AC58-9D438979F83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B4B7E-73C8-49D9-84D1-30A88157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51F87A-CF9E-4F1E-A92E-FB7708E7522E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4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4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4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F84A-86B1-4C81-8951-6F0B2B79A30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3411-16D4-42B7-95BB-AC07F6D65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5.png"/><Relationship Id="rId4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 dirty="0"/>
          </a:p>
          <a:p>
            <a:pPr algn="r"/>
            <a:r>
              <a:rPr lang="en-US" sz="900" dirty="0">
                <a:latin typeface="Arial Narrow" pitchFamily="34" charset="0"/>
              </a:rPr>
              <a:t>Slide </a:t>
            </a:r>
            <a:fld id="{85B2BE69-1273-4DA5-97D1-AFD08A9EF7D1}" type="slidenum">
              <a:rPr lang="en-US" sz="900" smtClean="0">
                <a:latin typeface="Arial Narrow" pitchFamily="34" charset="0"/>
              </a:rPr>
              <a:pPr algn="r"/>
              <a:t>1</a:t>
            </a:fld>
            <a:endParaRPr lang="en-US" sz="900" dirty="0">
              <a:latin typeface="Arial Narrow" pitchFamily="34" charset="0"/>
            </a:endParaRPr>
          </a:p>
        </p:txBody>
      </p:sp>
      <p:graphicFrame>
        <p:nvGraphicFramePr>
          <p:cNvPr id="133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096931"/>
              </p:ext>
            </p:extLst>
          </p:nvPr>
        </p:nvGraphicFramePr>
        <p:xfrm>
          <a:off x="914400" y="685800"/>
          <a:ext cx="710565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4" name="Document" r:id="rId4" imgW="7361398" imgH="2295095" progId="Word.Document.12">
                  <p:embed/>
                </p:oleObj>
              </mc:Choice>
              <mc:Fallback>
                <p:oleObj name="Document" r:id="rId4" imgW="7361398" imgH="229509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105650" cy="221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772A6685-9708-4FCA-A9ED-2C6F3A3D1DC2}" type="slidenum">
              <a:rPr lang="en-US" sz="900" smtClean="0">
                <a:latin typeface="Arial Narrow" pitchFamily="34" charset="0"/>
              </a:rPr>
              <a:pPr algn="r"/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9415"/>
              </p:ext>
            </p:extLst>
          </p:nvPr>
        </p:nvGraphicFramePr>
        <p:xfrm>
          <a:off x="914400" y="696913"/>
          <a:ext cx="7232650" cy="379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9" name="Document" r:id="rId3" imgW="7379018" imgH="3875215" progId="Word.Document.12">
                  <p:embed/>
                </p:oleObj>
              </mc:Choice>
              <mc:Fallback>
                <p:oleObj name="Document" r:id="rId3" imgW="7379018" imgH="38752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6913"/>
                        <a:ext cx="7232650" cy="379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40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AF2E2902-A146-4F66-ABDC-4430438CC907}" type="slidenum">
              <a:rPr lang="en-US" sz="900" smtClean="0">
                <a:latin typeface="Arial Narrow" pitchFamily="34" charset="0"/>
              </a:rPr>
              <a:pPr algn="r"/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331754"/>
              </p:ext>
            </p:extLst>
          </p:nvPr>
        </p:nvGraphicFramePr>
        <p:xfrm>
          <a:off x="921543" y="533400"/>
          <a:ext cx="7300913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Document" r:id="rId3" imgW="7360992" imgH="3991691" progId="Word.Document.12">
                  <p:embed/>
                </p:oleObj>
              </mc:Choice>
              <mc:Fallback>
                <p:oleObj name="Document" r:id="rId3" imgW="7360992" imgH="399169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543" y="533400"/>
                        <a:ext cx="7300913" cy="394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1" y="4038600"/>
            <a:ext cx="723345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94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9DE39DB-B0C0-4D87-89D0-333706A84761}" type="slidenum">
              <a:rPr lang="en-US" sz="900" smtClean="0">
                <a:latin typeface="Arial Narrow" pitchFamily="34" charset="0"/>
              </a:rPr>
              <a:pPr algn="r"/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14400" y="685800"/>
          <a:ext cx="730091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6" name="Document" r:id="rId3" imgW="7301323" imgH="1545043" progId="Word.Document.12">
                  <p:embed/>
                </p:oleObj>
              </mc:Choice>
              <mc:Fallback>
                <p:oleObj name="Document" r:id="rId3" imgW="7301323" imgH="154504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3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30105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78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C4B661B-90CD-4BF6-9BB0-3497F68B75C4}" type="slidenum">
              <a:rPr lang="en-US" sz="900" smtClean="0">
                <a:latin typeface="Arial Narrow" pitchFamily="34" charset="0"/>
              </a:rPr>
              <a:pPr algn="r"/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0" name="Document" r:id="rId3" imgW="7375415" imgH="1371851" progId="Word.Document.12">
                  <p:embed/>
                </p:oleObj>
              </mc:Choice>
              <mc:Fallback>
                <p:oleObj name="Document" r:id="rId3" imgW="7375415" imgH="137185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0739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08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B032D159-B3D0-4D04-9056-3916E35986FF}" type="slidenum">
              <a:rPr lang="en-US" sz="900" smtClean="0">
                <a:latin typeface="Arial Narrow" pitchFamily="34" charset="0"/>
              </a:rPr>
              <a:pPr algn="r"/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4" name="Document" r:id="rId3" imgW="7375415" imgH="1723996" progId="Word.Document.12">
                  <p:embed/>
                </p:oleObj>
              </mc:Choice>
              <mc:Fallback>
                <p:oleObj name="Document" r:id="rId3" imgW="7375415" imgH="17239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120900"/>
            <a:ext cx="7178573" cy="11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60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37665F7D-D153-49AE-BB86-68F4A03C3E9A}" type="slidenum">
              <a:rPr lang="en-US" sz="900" smtClean="0">
                <a:latin typeface="Arial Narrow" pitchFamily="34" charset="0"/>
              </a:rPr>
              <a:pPr algn="r"/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Document" r:id="rId3" imgW="7375415" imgH="1438463" progId="Word.Document.12">
                  <p:embed/>
                </p:oleObj>
              </mc:Choice>
              <mc:Fallback>
                <p:oleObj name="Document" r:id="rId3" imgW="7375415" imgH="14384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2009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57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8015EAA-F41F-4FE2-8C34-F04E91CC9A78}" type="slidenum">
              <a:rPr lang="en-US" sz="900" smtClean="0">
                <a:latin typeface="Arial Narrow" pitchFamily="34" charset="0"/>
              </a:rPr>
              <a:pPr algn="r"/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947617"/>
              </p:ext>
            </p:extLst>
          </p:nvPr>
        </p:nvGraphicFramePr>
        <p:xfrm>
          <a:off x="434975" y="688975"/>
          <a:ext cx="8243888" cy="491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2" name="Document" r:id="rId3" imgW="8449527" imgH="5041283" progId="Word.Document.12">
                  <p:embed/>
                </p:oleObj>
              </mc:Choice>
              <mc:Fallback>
                <p:oleObj name="Document" r:id="rId3" imgW="8449527" imgH="504128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688975"/>
                        <a:ext cx="8243888" cy="491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5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A919986-7B67-42E9-A64C-B3B9FA34E06A}" type="slidenum">
              <a:rPr lang="en-US" sz="900" smtClean="0">
                <a:latin typeface="Arial Narrow" pitchFamily="34" charset="0"/>
              </a:rPr>
              <a:pPr algn="r"/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6" name="Document" r:id="rId3" imgW="7375415" imgH="2295780" progId="Word.Document.12">
                  <p:embed/>
                </p:oleObj>
              </mc:Choice>
              <mc:Fallback>
                <p:oleObj name="Document" r:id="rId3" imgW="7375415" imgH="229578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29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36788"/>
            <a:ext cx="706755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55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7A780E25-BCCE-48BD-B9E8-B669D37C3818}" type="slidenum">
              <a:rPr lang="en-US" sz="900" smtClean="0">
                <a:latin typeface="Arial Narrow" pitchFamily="34" charset="0"/>
              </a:rPr>
              <a:pPr algn="r"/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0" name="Document" r:id="rId3" imgW="7375415" imgH="2524422" progId="Word.Document.12">
                  <p:embed/>
                </p:oleObj>
              </mc:Choice>
              <mc:Fallback>
                <p:oleObj name="Document" r:id="rId3" imgW="7375415" imgH="252442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0739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40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43883D31-60CD-489A-92B9-EBFADC21F333}" type="slidenum">
              <a:rPr lang="en-US" sz="900" smtClean="0">
                <a:latin typeface="Arial Narrow" pitchFamily="34" charset="0"/>
              </a:rPr>
              <a:pPr algn="r"/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name="Document" r:id="rId3" imgW="7375415" imgH="2324226" progId="Word.Document.12">
                  <p:embed/>
                </p:oleObj>
              </mc:Choice>
              <mc:Fallback>
                <p:oleObj name="Document" r:id="rId3" imgW="7375415" imgH="23242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0739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33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 dirty="0"/>
          </a:p>
          <a:p>
            <a:pPr algn="r"/>
            <a:r>
              <a:rPr lang="en-US" sz="900" dirty="0">
                <a:latin typeface="Arial Narrow" pitchFamily="34" charset="0"/>
              </a:rPr>
              <a:t>Slide </a:t>
            </a:r>
            <a:fld id="{FD6C2E89-73C7-4D19-A5A1-BF33109FC874}" type="slidenum">
              <a:rPr lang="en-US" sz="900" smtClean="0">
                <a:latin typeface="Arial Narrow" pitchFamily="34" charset="0"/>
              </a:rPr>
              <a:pPr algn="r"/>
              <a:t>2</a:t>
            </a:fld>
            <a:endParaRPr lang="en-US" sz="900" dirty="0">
              <a:latin typeface="Arial Narrow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923104"/>
              </p:ext>
            </p:extLst>
          </p:nvPr>
        </p:nvGraphicFramePr>
        <p:xfrm>
          <a:off x="0" y="228600"/>
          <a:ext cx="8859837" cy="611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" name="Document" r:id="rId3" imgW="9100886" imgH="6287831" progId="Word.Document.12">
                  <p:embed/>
                </p:oleObj>
              </mc:Choice>
              <mc:Fallback>
                <p:oleObj name="Document" r:id="rId3" imgW="9100886" imgH="628783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8859837" cy="611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17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D890C95-221B-44D1-8380-E6F8D0AFF835}" type="slidenum">
              <a:rPr lang="en-US" sz="900" smtClean="0">
                <a:latin typeface="Arial Narrow" pitchFamily="34" charset="0"/>
              </a:rPr>
              <a:pPr algn="r"/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Document" r:id="rId3" imgW="7375415" imgH="1743079" progId="Word.Document.12">
                  <p:embed/>
                </p:oleObj>
              </mc:Choice>
              <mc:Fallback>
                <p:oleObj name="Document" r:id="rId3" imgW="7375415" imgH="174307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8838"/>
            <a:ext cx="6972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35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1760AD4-A64D-4767-A181-3DF4D946C7A8}" type="slidenum">
              <a:rPr lang="en-US" sz="900" smtClean="0">
                <a:latin typeface="Arial Narrow" pitchFamily="34" charset="0"/>
              </a:rPr>
              <a:pPr algn="r"/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Document" r:id="rId3" imgW="7375415" imgH="2095584" progId="Word.Document.12">
                  <p:embed/>
                </p:oleObj>
              </mc:Choice>
              <mc:Fallback>
                <p:oleObj name="Document" r:id="rId3" imgW="7375415" imgH="209558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00985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65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9EC8945-CBD8-4633-A77A-8124CD20D51D}" type="slidenum">
              <a:rPr lang="en-US" sz="900" smtClean="0">
                <a:latin typeface="Arial Narrow" pitchFamily="34" charset="0"/>
              </a:rPr>
              <a:pPr algn="r"/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38544"/>
              </p:ext>
            </p:extLst>
          </p:nvPr>
        </p:nvGraphicFramePr>
        <p:xfrm>
          <a:off x="195263" y="688975"/>
          <a:ext cx="87995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4" name="Document" r:id="rId3" imgW="8940465" imgH="1704912" progId="Word.Document.12">
                  <p:embed/>
                </p:oleObj>
              </mc:Choice>
              <mc:Fallback>
                <p:oleObj name="Document" r:id="rId3" imgW="8940465" imgH="17049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688975"/>
                        <a:ext cx="8799512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0817"/>
            <a:ext cx="7162800" cy="206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45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6DDB24CC-AA7B-495C-97D4-03273F1E165E}" type="slidenum">
              <a:rPr lang="en-US" sz="900" smtClean="0">
                <a:latin typeface="Arial Narrow" pitchFamily="34" charset="0"/>
              </a:rPr>
              <a:pPr algn="r"/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358932"/>
              </p:ext>
            </p:extLst>
          </p:nvPr>
        </p:nvGraphicFramePr>
        <p:xfrm>
          <a:off x="179388" y="225425"/>
          <a:ext cx="8755062" cy="377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4" name="Document" r:id="rId3" imgW="8984437" imgH="3886912" progId="Word.Document.12">
                  <p:embed/>
                </p:oleObj>
              </mc:Choice>
              <mc:Fallback>
                <p:oleObj name="Document" r:id="rId3" imgW="8984437" imgH="38869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5425"/>
                        <a:ext cx="8755062" cy="377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50831"/>
            <a:ext cx="7178573" cy="20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99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6FC8199D-FA5E-4556-B815-D15F185E3AF6}" type="slidenum">
              <a:rPr lang="en-US" sz="900" smtClean="0">
                <a:latin typeface="Arial Narrow" pitchFamily="34" charset="0"/>
              </a:rPr>
              <a:pPr algn="r"/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288072"/>
              </p:ext>
            </p:extLst>
          </p:nvPr>
        </p:nvGraphicFramePr>
        <p:xfrm>
          <a:off x="914400" y="688975"/>
          <a:ext cx="7315200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2" name="Document" r:id="rId3" imgW="7498221" imgH="3191624" progId="Word.Document.12">
                  <p:embed/>
                </p:oleObj>
              </mc:Choice>
              <mc:Fallback>
                <p:oleObj name="Document" r:id="rId3" imgW="7498221" imgH="319162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15200" cy="310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1" y="3405883"/>
            <a:ext cx="7162800" cy="138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259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2C149EA-8F20-4F32-A639-2B08DE714315}" type="slidenum">
              <a:rPr lang="en-US" sz="900" smtClean="0">
                <a:latin typeface="Arial Narrow" pitchFamily="34" charset="0"/>
              </a:rPr>
              <a:pPr algn="r"/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288600"/>
              </p:ext>
            </p:extLst>
          </p:nvPr>
        </p:nvGraphicFramePr>
        <p:xfrm>
          <a:off x="138113" y="692150"/>
          <a:ext cx="8770937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Document" r:id="rId3" imgW="9016513" imgH="2935978" progId="Word.Document.12">
                  <p:embed/>
                </p:oleObj>
              </mc:Choice>
              <mc:Fallback>
                <p:oleObj name="Document" r:id="rId3" imgW="9016513" imgH="293597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692150"/>
                        <a:ext cx="8770937" cy="285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239000" cy="158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8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BEB3818-931C-41EB-B315-02F5516CCB67}" type="slidenum">
              <a:rPr lang="en-US" sz="900" smtClean="0">
                <a:latin typeface="Arial Narrow" pitchFamily="34" charset="0"/>
              </a:rPr>
              <a:pPr algn="r"/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0" name="Document" r:id="rId3" imgW="7375415" imgH="1409658" progId="Word.Document.12">
                  <p:embed/>
                </p:oleObj>
              </mc:Choice>
              <mc:Fallback>
                <p:oleObj name="Document" r:id="rId3" imgW="7375415" imgH="140965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76400"/>
            <a:ext cx="703606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914400" y="2971800"/>
          <a:ext cx="7375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" name="Document" r:id="rId6" imgW="7375415" imgH="533258" progId="Word.Document.12">
                  <p:embed/>
                </p:oleObj>
              </mc:Choice>
              <mc:Fallback>
                <p:oleObj name="Document" r:id="rId6" imgW="7375415" imgH="53325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7375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6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3085E43-3049-4AA4-9FDB-0AF0CD075269}" type="slidenum">
              <a:rPr lang="en-US" sz="900" smtClean="0">
                <a:latin typeface="Arial Narrow" pitchFamily="34" charset="0"/>
              </a:rPr>
              <a:pPr algn="r"/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348998"/>
              </p:ext>
            </p:extLst>
          </p:nvPr>
        </p:nvGraphicFramePr>
        <p:xfrm>
          <a:off x="914400" y="688975"/>
          <a:ext cx="7329488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2" name="Document" r:id="rId3" imgW="7514625" imgH="3993131" progId="Word.Document.12">
                  <p:embed/>
                </p:oleObj>
              </mc:Choice>
              <mc:Fallback>
                <p:oleObj name="Document" r:id="rId3" imgW="7514625" imgH="399313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29488" cy="388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14" y="4022725"/>
            <a:ext cx="72590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72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A012995-8BF8-43EA-848D-FDCDF56D5F11}" type="slidenum">
              <a:rPr lang="en-US" sz="900" smtClean="0">
                <a:latin typeface="Arial Narrow" pitchFamily="34" charset="0"/>
              </a:rPr>
              <a:pPr algn="r"/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8" name="Document" r:id="rId3" imgW="7375415" imgH="2143473" progId="Word.Document.12">
                  <p:embed/>
                </p:oleObj>
              </mc:Choice>
              <mc:Fallback>
                <p:oleObj name="Document" r:id="rId3" imgW="7375415" imgH="214347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89199"/>
            <a:ext cx="7086600" cy="48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71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31854523-6AB8-4155-8AE8-65B923787C6D}" type="slidenum">
              <a:rPr lang="en-US" sz="900" smtClean="0">
                <a:latin typeface="Arial Narrow" pitchFamily="34" charset="0"/>
              </a:rPr>
              <a:pPr algn="r"/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93145"/>
              </p:ext>
            </p:extLst>
          </p:nvPr>
        </p:nvGraphicFramePr>
        <p:xfrm>
          <a:off x="873891" y="494546"/>
          <a:ext cx="730091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5" name="Document" r:id="rId3" imgW="7498221" imgH="4069465" progId="Word.Document.12">
                  <p:embed/>
                </p:oleObj>
              </mc:Choice>
              <mc:Fallback>
                <p:oleObj name="Document" r:id="rId3" imgW="7498221" imgH="406946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891" y="494546"/>
                        <a:ext cx="7300913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8" y="4191000"/>
            <a:ext cx="7010400" cy="11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50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8AFEAEC3-21D8-41CE-9876-B1CB9744A66E}" type="slidenum">
              <a:rPr lang="en-US" sz="900" smtClean="0">
                <a:latin typeface="Arial Narrow" pitchFamily="34" charset="0"/>
              </a:rPr>
              <a:pPr algn="r"/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393996"/>
              </p:ext>
            </p:extLst>
          </p:nvPr>
        </p:nvGraphicFramePr>
        <p:xfrm>
          <a:off x="533400" y="457200"/>
          <a:ext cx="83947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6" name="Document" r:id="rId3" imgW="7702055" imgH="2157155" progId="Word.Document.12">
                  <p:embed/>
                </p:oleObj>
              </mc:Choice>
              <mc:Fallback>
                <p:oleObj name="Document" r:id="rId3" imgW="7702055" imgH="215715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8394700" cy="234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747" y="2895600"/>
            <a:ext cx="4119563" cy="268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0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1CA08AE1-9B16-416F-B829-3383B09F7867}" type="slidenum">
              <a:rPr lang="en-US" sz="900" smtClean="0">
                <a:latin typeface="Arial Narrow" pitchFamily="34" charset="0"/>
              </a:rPr>
              <a:pPr algn="r"/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627499"/>
              </p:ext>
            </p:extLst>
          </p:nvPr>
        </p:nvGraphicFramePr>
        <p:xfrm>
          <a:off x="255588" y="301625"/>
          <a:ext cx="8604250" cy="598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0" name="Document" r:id="rId3" imgW="8914890" imgH="6194241" progId="Word.Document.12">
                  <p:embed/>
                </p:oleObj>
              </mc:Choice>
              <mc:Fallback>
                <p:oleObj name="Document" r:id="rId3" imgW="8914890" imgH="61942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301625"/>
                        <a:ext cx="8604250" cy="598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08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AA316708-200F-4730-B3E2-C6CA0EC297EF}" type="slidenum">
              <a:rPr lang="en-US" sz="900" smtClean="0">
                <a:latin typeface="Arial Narrow" pitchFamily="34" charset="0"/>
              </a:rPr>
              <a:pPr algn="r"/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640819"/>
              </p:ext>
            </p:extLst>
          </p:nvPr>
        </p:nvGraphicFramePr>
        <p:xfrm>
          <a:off x="434975" y="688975"/>
          <a:ext cx="8289925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4" name="Document" r:id="rId3" imgW="8433278" imgH="3517844" progId="Word.Document.12">
                  <p:embed/>
                </p:oleObj>
              </mc:Choice>
              <mc:Fallback>
                <p:oleObj name="Document" r:id="rId3" imgW="8433278" imgH="351784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688975"/>
                        <a:ext cx="8289925" cy="343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07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51</Paragraphs>
  <Slides>25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Times New Roman</vt:lpstr>
      <vt:lpstr>Office Theme</vt:lpstr>
      <vt:lpstr>Microsoft Word Document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Lambert, Scott</cp:lastModifiedBy>
  <cp:revision>61</cp:revision>
  <dcterms:created xsi:type="dcterms:W3CDTF">2014-10-04T05:32:15Z</dcterms:created>
  <dcterms:modified xsi:type="dcterms:W3CDTF">2020-03-29T22:18:41Z</dcterms:modified>
</cp:coreProperties>
</file>